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C1130-9361-4A0F-A562-080E2EA32AD0}" type="datetimeFigureOut">
              <a:rPr lang="en-US" smtClean="0"/>
              <a:t>11/30/2009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243B7-1206-4991-AB69-20EF89DFF8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B243B7-1206-4991-AB69-20EF89DFF8C0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24 Template 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23 Template Set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11/30/2009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November 30, 2009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there’s more than absolute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|2-3x| + 5 = 10</a:t>
            </a:r>
            <a:endParaRPr lang="en-US" dirty="0"/>
          </a:p>
        </p:txBody>
      </p:sp>
      <p:sp>
        <p:nvSpPr>
          <p:cNvPr id="4" name="SMARTPenAnnotation264"/>
          <p:cNvSpPr/>
          <p:nvPr/>
        </p:nvSpPr>
        <p:spPr>
          <a:xfrm>
            <a:off x="2308859" y="233172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0" y="104"/>
                </a:lnTo>
                <a:lnTo>
                  <a:pt x="2541" y="46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5"/>
          <p:cNvSpPr/>
          <p:nvPr/>
        </p:nvSpPr>
        <p:spPr>
          <a:xfrm>
            <a:off x="2651759" y="227171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6"/>
          <p:cNvSpPr/>
          <p:nvPr/>
        </p:nvSpPr>
        <p:spPr>
          <a:xfrm>
            <a:off x="2557463" y="2237432"/>
            <a:ext cx="171446" cy="205616"/>
          </a:xfrm>
          <a:custGeom>
            <a:avLst/>
            <a:gdLst/>
            <a:ahLst/>
            <a:cxnLst/>
            <a:rect l="0" t="0" r="0" b="0"/>
            <a:pathLst>
              <a:path w="171446" h="205616">
                <a:moveTo>
                  <a:pt x="25716" y="17135"/>
                </a:moveTo>
                <a:lnTo>
                  <a:pt x="8581" y="0"/>
                </a:lnTo>
                <a:lnTo>
                  <a:pt x="8571" y="37172"/>
                </a:lnTo>
                <a:lnTo>
                  <a:pt x="7619" y="40018"/>
                </a:lnTo>
                <a:lnTo>
                  <a:pt x="4021" y="45720"/>
                </a:lnTo>
                <a:lnTo>
                  <a:pt x="2680" y="49527"/>
                </a:lnTo>
                <a:lnTo>
                  <a:pt x="1786" y="53970"/>
                </a:lnTo>
                <a:lnTo>
                  <a:pt x="1191" y="58836"/>
                </a:lnTo>
                <a:lnTo>
                  <a:pt x="794" y="63033"/>
                </a:lnTo>
                <a:lnTo>
                  <a:pt x="528" y="66784"/>
                </a:lnTo>
                <a:lnTo>
                  <a:pt x="352" y="70237"/>
                </a:lnTo>
                <a:lnTo>
                  <a:pt x="156" y="76613"/>
                </a:lnTo>
                <a:lnTo>
                  <a:pt x="20" y="91360"/>
                </a:lnTo>
                <a:lnTo>
                  <a:pt x="0" y="106906"/>
                </a:lnTo>
                <a:lnTo>
                  <a:pt x="952" y="108415"/>
                </a:lnTo>
                <a:lnTo>
                  <a:pt x="2540" y="109421"/>
                </a:lnTo>
                <a:lnTo>
                  <a:pt x="4550" y="110091"/>
                </a:lnTo>
                <a:lnTo>
                  <a:pt x="9324" y="113377"/>
                </a:lnTo>
                <a:lnTo>
                  <a:pt x="15599" y="118696"/>
                </a:lnTo>
                <a:lnTo>
                  <a:pt x="17067" y="118180"/>
                </a:lnTo>
                <a:lnTo>
                  <a:pt x="21237" y="115066"/>
                </a:lnTo>
                <a:lnTo>
                  <a:pt x="23683" y="113855"/>
                </a:lnTo>
                <a:lnTo>
                  <a:pt x="28940" y="112509"/>
                </a:lnTo>
                <a:lnTo>
                  <a:pt x="31676" y="112150"/>
                </a:lnTo>
                <a:lnTo>
                  <a:pt x="34452" y="111911"/>
                </a:lnTo>
                <a:lnTo>
                  <a:pt x="37255" y="111752"/>
                </a:lnTo>
                <a:lnTo>
                  <a:pt x="42910" y="111574"/>
                </a:lnTo>
                <a:lnTo>
                  <a:pt x="45751" y="111527"/>
                </a:lnTo>
                <a:lnTo>
                  <a:pt x="49550" y="110543"/>
                </a:lnTo>
                <a:lnTo>
                  <a:pt x="53988" y="108935"/>
                </a:lnTo>
                <a:lnTo>
                  <a:pt x="58852" y="106910"/>
                </a:lnTo>
                <a:lnTo>
                  <a:pt x="63047" y="105560"/>
                </a:lnTo>
                <a:lnTo>
                  <a:pt x="66796" y="104660"/>
                </a:lnTo>
                <a:lnTo>
                  <a:pt x="70248" y="104060"/>
                </a:lnTo>
                <a:lnTo>
                  <a:pt x="74454" y="102708"/>
                </a:lnTo>
                <a:lnTo>
                  <a:pt x="79163" y="100853"/>
                </a:lnTo>
                <a:lnTo>
                  <a:pt x="84208" y="98665"/>
                </a:lnTo>
                <a:lnTo>
                  <a:pt x="89476" y="97206"/>
                </a:lnTo>
                <a:lnTo>
                  <a:pt x="94893" y="96233"/>
                </a:lnTo>
                <a:lnTo>
                  <a:pt x="100409" y="95585"/>
                </a:lnTo>
                <a:lnTo>
                  <a:pt x="105991" y="95152"/>
                </a:lnTo>
                <a:lnTo>
                  <a:pt x="111618" y="94864"/>
                </a:lnTo>
                <a:lnTo>
                  <a:pt x="117274" y="94672"/>
                </a:lnTo>
                <a:lnTo>
                  <a:pt x="121998" y="95496"/>
                </a:lnTo>
                <a:lnTo>
                  <a:pt x="126099" y="96998"/>
                </a:lnTo>
                <a:lnTo>
                  <a:pt x="129786" y="98952"/>
                </a:lnTo>
                <a:lnTo>
                  <a:pt x="133196" y="101208"/>
                </a:lnTo>
                <a:lnTo>
                  <a:pt x="136422" y="103663"/>
                </a:lnTo>
                <a:lnTo>
                  <a:pt x="139525" y="106253"/>
                </a:lnTo>
                <a:lnTo>
                  <a:pt x="142546" y="107980"/>
                </a:lnTo>
                <a:lnTo>
                  <a:pt x="145513" y="109131"/>
                </a:lnTo>
                <a:lnTo>
                  <a:pt x="148443" y="109898"/>
                </a:lnTo>
                <a:lnTo>
                  <a:pt x="151349" y="111362"/>
                </a:lnTo>
                <a:lnTo>
                  <a:pt x="154239" y="113290"/>
                </a:lnTo>
                <a:lnTo>
                  <a:pt x="157118" y="115529"/>
                </a:lnTo>
                <a:lnTo>
                  <a:pt x="159990" y="117973"/>
                </a:lnTo>
                <a:lnTo>
                  <a:pt x="162857" y="120556"/>
                </a:lnTo>
                <a:lnTo>
                  <a:pt x="165721" y="123229"/>
                </a:lnTo>
                <a:lnTo>
                  <a:pt x="167630" y="125965"/>
                </a:lnTo>
                <a:lnTo>
                  <a:pt x="169752" y="131544"/>
                </a:lnTo>
                <a:lnTo>
                  <a:pt x="170946" y="135489"/>
                </a:lnTo>
                <a:lnTo>
                  <a:pt x="171226" y="141492"/>
                </a:lnTo>
                <a:lnTo>
                  <a:pt x="171429" y="155711"/>
                </a:lnTo>
                <a:lnTo>
                  <a:pt x="171445" y="166005"/>
                </a:lnTo>
                <a:lnTo>
                  <a:pt x="169541" y="168769"/>
                </a:lnTo>
                <a:lnTo>
                  <a:pt x="166367" y="171564"/>
                </a:lnTo>
                <a:lnTo>
                  <a:pt x="162346" y="174381"/>
                </a:lnTo>
                <a:lnTo>
                  <a:pt x="158713" y="177210"/>
                </a:lnTo>
                <a:lnTo>
                  <a:pt x="155338" y="180049"/>
                </a:lnTo>
                <a:lnTo>
                  <a:pt x="152136" y="182895"/>
                </a:lnTo>
                <a:lnTo>
                  <a:pt x="148096" y="184791"/>
                </a:lnTo>
                <a:lnTo>
                  <a:pt x="143498" y="186056"/>
                </a:lnTo>
                <a:lnTo>
                  <a:pt x="138527" y="186899"/>
                </a:lnTo>
                <a:lnTo>
                  <a:pt x="134261" y="188414"/>
                </a:lnTo>
                <a:lnTo>
                  <a:pt x="130465" y="190376"/>
                </a:lnTo>
                <a:lnTo>
                  <a:pt x="126981" y="192636"/>
                </a:lnTo>
                <a:lnTo>
                  <a:pt x="122754" y="194143"/>
                </a:lnTo>
                <a:lnTo>
                  <a:pt x="118030" y="195148"/>
                </a:lnTo>
                <a:lnTo>
                  <a:pt x="112977" y="195818"/>
                </a:lnTo>
                <a:lnTo>
                  <a:pt x="107703" y="197217"/>
                </a:lnTo>
                <a:lnTo>
                  <a:pt x="102281" y="199102"/>
                </a:lnTo>
                <a:lnTo>
                  <a:pt x="96762" y="201311"/>
                </a:lnTo>
                <a:lnTo>
                  <a:pt x="91178" y="202784"/>
                </a:lnTo>
                <a:lnTo>
                  <a:pt x="85550" y="203766"/>
                </a:lnTo>
                <a:lnTo>
                  <a:pt x="79893" y="204421"/>
                </a:lnTo>
                <a:lnTo>
                  <a:pt x="75169" y="204857"/>
                </a:lnTo>
                <a:lnTo>
                  <a:pt x="71067" y="205148"/>
                </a:lnTo>
                <a:lnTo>
                  <a:pt x="67381" y="205342"/>
                </a:lnTo>
                <a:lnTo>
                  <a:pt x="58204" y="205558"/>
                </a:lnTo>
                <a:lnTo>
                  <a:pt x="53090" y="205615"/>
                </a:lnTo>
                <a:lnTo>
                  <a:pt x="49680" y="204701"/>
                </a:lnTo>
                <a:lnTo>
                  <a:pt x="47408" y="203139"/>
                </a:lnTo>
                <a:lnTo>
                  <a:pt x="43759" y="198339"/>
                </a:lnTo>
                <a:lnTo>
                  <a:pt x="42507" y="197945"/>
                </a:lnTo>
                <a:lnTo>
                  <a:pt x="38577" y="197508"/>
                </a:lnTo>
                <a:lnTo>
                  <a:pt x="37148" y="196438"/>
                </a:lnTo>
                <a:lnTo>
                  <a:pt x="36195" y="194773"/>
                </a:lnTo>
                <a:lnTo>
                  <a:pt x="34289" y="1885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7"/>
          <p:cNvSpPr/>
          <p:nvPr/>
        </p:nvSpPr>
        <p:spPr>
          <a:xfrm>
            <a:off x="3226117" y="233172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0" y="4021"/>
                </a:lnTo>
                <a:lnTo>
                  <a:pt x="952" y="2681"/>
                </a:lnTo>
                <a:lnTo>
                  <a:pt x="2540" y="1787"/>
                </a:lnTo>
                <a:lnTo>
                  <a:pt x="7381" y="352"/>
                </a:lnTo>
                <a:lnTo>
                  <a:pt x="10583" y="157"/>
                </a:lnTo>
                <a:lnTo>
                  <a:pt x="15849" y="31"/>
                </a:lnTo>
                <a:lnTo>
                  <a:pt x="146930" y="0"/>
                </a:lnTo>
                <a:lnTo>
                  <a:pt x="151294" y="952"/>
                </a:lnTo>
                <a:lnTo>
                  <a:pt x="156107" y="2540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8"/>
          <p:cNvSpPr/>
          <p:nvPr/>
        </p:nvSpPr>
        <p:spPr>
          <a:xfrm>
            <a:off x="3492218" y="2203133"/>
            <a:ext cx="169652" cy="197168"/>
          </a:xfrm>
          <a:custGeom>
            <a:avLst/>
            <a:gdLst/>
            <a:ahLst/>
            <a:cxnLst/>
            <a:rect l="0" t="0" r="0" b="0"/>
            <a:pathLst>
              <a:path w="169652" h="197168">
                <a:moveTo>
                  <a:pt x="128234" y="42862"/>
                </a:moveTo>
                <a:lnTo>
                  <a:pt x="135615" y="35481"/>
                </a:lnTo>
                <a:lnTo>
                  <a:pt x="138817" y="34818"/>
                </a:lnTo>
                <a:lnTo>
                  <a:pt x="141004" y="34642"/>
                </a:lnTo>
                <a:lnTo>
                  <a:pt x="142462" y="33572"/>
                </a:lnTo>
                <a:lnTo>
                  <a:pt x="143435" y="31906"/>
                </a:lnTo>
                <a:lnTo>
                  <a:pt x="144083" y="29843"/>
                </a:lnTo>
                <a:lnTo>
                  <a:pt x="145467" y="28467"/>
                </a:lnTo>
                <a:lnTo>
                  <a:pt x="147343" y="27550"/>
                </a:lnTo>
                <a:lnTo>
                  <a:pt x="149546" y="26939"/>
                </a:lnTo>
                <a:lnTo>
                  <a:pt x="151015" y="25579"/>
                </a:lnTo>
                <a:lnTo>
                  <a:pt x="151994" y="23720"/>
                </a:lnTo>
                <a:lnTo>
                  <a:pt x="152646" y="21528"/>
                </a:lnTo>
                <a:lnTo>
                  <a:pt x="152128" y="20067"/>
                </a:lnTo>
                <a:lnTo>
                  <a:pt x="150832" y="19092"/>
                </a:lnTo>
                <a:lnTo>
                  <a:pt x="146456" y="17529"/>
                </a:lnTo>
                <a:lnTo>
                  <a:pt x="143318" y="17315"/>
                </a:lnTo>
                <a:lnTo>
                  <a:pt x="141147" y="17258"/>
                </a:lnTo>
                <a:lnTo>
                  <a:pt x="137795" y="16268"/>
                </a:lnTo>
                <a:lnTo>
                  <a:pt x="133656" y="14655"/>
                </a:lnTo>
                <a:lnTo>
                  <a:pt x="128991" y="12627"/>
                </a:lnTo>
                <a:lnTo>
                  <a:pt x="124929" y="11275"/>
                </a:lnTo>
                <a:lnTo>
                  <a:pt x="121268" y="10374"/>
                </a:lnTo>
                <a:lnTo>
                  <a:pt x="117875" y="9773"/>
                </a:lnTo>
                <a:lnTo>
                  <a:pt x="114661" y="9373"/>
                </a:lnTo>
                <a:lnTo>
                  <a:pt x="111565" y="9106"/>
                </a:lnTo>
                <a:lnTo>
                  <a:pt x="108549" y="8928"/>
                </a:lnTo>
                <a:lnTo>
                  <a:pt x="102658" y="8730"/>
                </a:lnTo>
                <a:lnTo>
                  <a:pt x="99753" y="8677"/>
                </a:lnTo>
                <a:lnTo>
                  <a:pt x="95912" y="7689"/>
                </a:lnTo>
                <a:lnTo>
                  <a:pt x="91446" y="6078"/>
                </a:lnTo>
                <a:lnTo>
                  <a:pt x="86564" y="4052"/>
                </a:lnTo>
                <a:lnTo>
                  <a:pt x="82356" y="2701"/>
                </a:lnTo>
                <a:lnTo>
                  <a:pt x="78599" y="1801"/>
                </a:lnTo>
                <a:lnTo>
                  <a:pt x="75141" y="1200"/>
                </a:lnTo>
                <a:lnTo>
                  <a:pt x="71884" y="800"/>
                </a:lnTo>
                <a:lnTo>
                  <a:pt x="68759" y="533"/>
                </a:lnTo>
                <a:lnTo>
                  <a:pt x="65724" y="355"/>
                </a:lnTo>
                <a:lnTo>
                  <a:pt x="59812" y="157"/>
                </a:lnTo>
                <a:lnTo>
                  <a:pt x="48256" y="30"/>
                </a:lnTo>
                <a:lnTo>
                  <a:pt x="27058" y="0"/>
                </a:lnTo>
                <a:lnTo>
                  <a:pt x="26493" y="952"/>
                </a:lnTo>
                <a:lnTo>
                  <a:pt x="25866" y="4550"/>
                </a:lnTo>
                <a:lnTo>
                  <a:pt x="24746" y="5891"/>
                </a:lnTo>
                <a:lnTo>
                  <a:pt x="23047" y="6784"/>
                </a:lnTo>
                <a:lnTo>
                  <a:pt x="18027" y="8219"/>
                </a:lnTo>
                <a:lnTo>
                  <a:pt x="17615" y="9289"/>
                </a:lnTo>
                <a:lnTo>
                  <a:pt x="16954" y="15310"/>
                </a:lnTo>
                <a:lnTo>
                  <a:pt x="16824" y="21333"/>
                </a:lnTo>
                <a:lnTo>
                  <a:pt x="16801" y="28968"/>
                </a:lnTo>
                <a:lnTo>
                  <a:pt x="15845" y="31694"/>
                </a:lnTo>
                <a:lnTo>
                  <a:pt x="12244" y="37264"/>
                </a:lnTo>
                <a:lnTo>
                  <a:pt x="10008" y="42914"/>
                </a:lnTo>
                <a:lnTo>
                  <a:pt x="9014" y="48599"/>
                </a:lnTo>
                <a:lnTo>
                  <a:pt x="8572" y="54302"/>
                </a:lnTo>
                <a:lnTo>
                  <a:pt x="8376" y="62551"/>
                </a:lnTo>
                <a:lnTo>
                  <a:pt x="8222" y="88830"/>
                </a:lnTo>
                <a:lnTo>
                  <a:pt x="7268" y="91605"/>
                </a:lnTo>
                <a:lnTo>
                  <a:pt x="3669" y="97228"/>
                </a:lnTo>
                <a:lnTo>
                  <a:pt x="838" y="101198"/>
                </a:lnTo>
                <a:lnTo>
                  <a:pt x="176" y="104666"/>
                </a:lnTo>
                <a:lnTo>
                  <a:pt x="0" y="106925"/>
                </a:lnTo>
                <a:lnTo>
                  <a:pt x="834" y="108430"/>
                </a:lnTo>
                <a:lnTo>
                  <a:pt x="2344" y="109434"/>
                </a:lnTo>
                <a:lnTo>
                  <a:pt x="4302" y="110103"/>
                </a:lnTo>
                <a:lnTo>
                  <a:pt x="4655" y="111502"/>
                </a:lnTo>
                <a:lnTo>
                  <a:pt x="3938" y="113387"/>
                </a:lnTo>
                <a:lnTo>
                  <a:pt x="2508" y="115596"/>
                </a:lnTo>
                <a:lnTo>
                  <a:pt x="2507" y="117068"/>
                </a:lnTo>
                <a:lnTo>
                  <a:pt x="3458" y="118050"/>
                </a:lnTo>
                <a:lnTo>
                  <a:pt x="7279" y="119626"/>
                </a:lnTo>
                <a:lnTo>
                  <a:pt x="9497" y="119756"/>
                </a:lnTo>
                <a:lnTo>
                  <a:pt x="17042" y="119899"/>
                </a:lnTo>
                <a:lnTo>
                  <a:pt x="41116" y="120004"/>
                </a:lnTo>
                <a:lnTo>
                  <a:pt x="45390" y="119055"/>
                </a:lnTo>
                <a:lnTo>
                  <a:pt x="49192" y="117470"/>
                </a:lnTo>
                <a:lnTo>
                  <a:pt x="52679" y="115460"/>
                </a:lnTo>
                <a:lnTo>
                  <a:pt x="56909" y="114121"/>
                </a:lnTo>
                <a:lnTo>
                  <a:pt x="61634" y="113228"/>
                </a:lnTo>
                <a:lnTo>
                  <a:pt x="66689" y="112632"/>
                </a:lnTo>
                <a:lnTo>
                  <a:pt x="71964" y="112235"/>
                </a:lnTo>
                <a:lnTo>
                  <a:pt x="77386" y="111971"/>
                </a:lnTo>
                <a:lnTo>
                  <a:pt x="91578" y="111598"/>
                </a:lnTo>
                <a:lnTo>
                  <a:pt x="109457" y="111473"/>
                </a:lnTo>
                <a:lnTo>
                  <a:pt x="113811" y="112415"/>
                </a:lnTo>
                <a:lnTo>
                  <a:pt x="117667" y="113995"/>
                </a:lnTo>
                <a:lnTo>
                  <a:pt x="121189" y="116002"/>
                </a:lnTo>
                <a:lnTo>
                  <a:pt x="124490" y="118292"/>
                </a:lnTo>
                <a:lnTo>
                  <a:pt x="127643" y="120771"/>
                </a:lnTo>
                <a:lnTo>
                  <a:pt x="130697" y="123376"/>
                </a:lnTo>
                <a:lnTo>
                  <a:pt x="133687" y="125113"/>
                </a:lnTo>
                <a:lnTo>
                  <a:pt x="136631" y="126271"/>
                </a:lnTo>
                <a:lnTo>
                  <a:pt x="139547" y="127043"/>
                </a:lnTo>
                <a:lnTo>
                  <a:pt x="143396" y="128510"/>
                </a:lnTo>
                <a:lnTo>
                  <a:pt x="147867" y="130440"/>
                </a:lnTo>
                <a:lnTo>
                  <a:pt x="152753" y="132680"/>
                </a:lnTo>
                <a:lnTo>
                  <a:pt x="156010" y="135126"/>
                </a:lnTo>
                <a:lnTo>
                  <a:pt x="158181" y="137709"/>
                </a:lnTo>
                <a:lnTo>
                  <a:pt x="161546" y="143118"/>
                </a:lnTo>
                <a:lnTo>
                  <a:pt x="166217" y="148698"/>
                </a:lnTo>
                <a:lnTo>
                  <a:pt x="167844" y="151519"/>
                </a:lnTo>
                <a:lnTo>
                  <a:pt x="169651" y="157194"/>
                </a:lnTo>
                <a:lnTo>
                  <a:pt x="169180" y="160040"/>
                </a:lnTo>
                <a:lnTo>
                  <a:pt x="166118" y="165744"/>
                </a:lnTo>
                <a:lnTo>
                  <a:pt x="164121" y="171453"/>
                </a:lnTo>
                <a:lnTo>
                  <a:pt x="163589" y="174309"/>
                </a:lnTo>
                <a:lnTo>
                  <a:pt x="160457" y="180023"/>
                </a:lnTo>
                <a:lnTo>
                  <a:pt x="158289" y="182880"/>
                </a:lnTo>
                <a:lnTo>
                  <a:pt x="155891" y="184785"/>
                </a:lnTo>
                <a:lnTo>
                  <a:pt x="153339" y="186054"/>
                </a:lnTo>
                <a:lnTo>
                  <a:pt x="150685" y="186901"/>
                </a:lnTo>
                <a:lnTo>
                  <a:pt x="147964" y="188418"/>
                </a:lnTo>
                <a:lnTo>
                  <a:pt x="145197" y="190382"/>
                </a:lnTo>
                <a:lnTo>
                  <a:pt x="142401" y="192643"/>
                </a:lnTo>
                <a:lnTo>
                  <a:pt x="138631" y="194151"/>
                </a:lnTo>
                <a:lnTo>
                  <a:pt x="134213" y="195156"/>
                </a:lnTo>
                <a:lnTo>
                  <a:pt x="129362" y="195826"/>
                </a:lnTo>
                <a:lnTo>
                  <a:pt x="125176" y="196273"/>
                </a:lnTo>
                <a:lnTo>
                  <a:pt x="121433" y="196571"/>
                </a:lnTo>
                <a:lnTo>
                  <a:pt x="117985" y="196769"/>
                </a:lnTo>
                <a:lnTo>
                  <a:pt x="109074" y="196990"/>
                </a:lnTo>
                <a:lnTo>
                  <a:pt x="68227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9"/>
          <p:cNvSpPr/>
          <p:nvPr/>
        </p:nvSpPr>
        <p:spPr>
          <a:xfrm>
            <a:off x="2617469" y="2263139"/>
            <a:ext cx="257176" cy="16794"/>
          </a:xfrm>
          <a:custGeom>
            <a:avLst/>
            <a:gdLst/>
            <a:ahLst/>
            <a:cxnLst/>
            <a:rect l="0" t="0" r="0" b="0"/>
            <a:pathLst>
              <a:path w="257176" h="16794">
                <a:moveTo>
                  <a:pt x="0" y="8573"/>
                </a:moveTo>
                <a:lnTo>
                  <a:pt x="49188" y="8573"/>
                </a:lnTo>
                <a:lnTo>
                  <a:pt x="54700" y="9526"/>
                </a:lnTo>
                <a:lnTo>
                  <a:pt x="60279" y="11113"/>
                </a:lnTo>
                <a:lnTo>
                  <a:pt x="65904" y="13124"/>
                </a:lnTo>
                <a:lnTo>
                  <a:pt x="71558" y="14465"/>
                </a:lnTo>
                <a:lnTo>
                  <a:pt x="77233" y="15358"/>
                </a:lnTo>
                <a:lnTo>
                  <a:pt x="82921" y="15954"/>
                </a:lnTo>
                <a:lnTo>
                  <a:pt x="89571" y="16351"/>
                </a:lnTo>
                <a:lnTo>
                  <a:pt x="104579" y="16793"/>
                </a:lnTo>
                <a:lnTo>
                  <a:pt x="111630" y="15958"/>
                </a:lnTo>
                <a:lnTo>
                  <a:pt x="118235" y="14449"/>
                </a:lnTo>
                <a:lnTo>
                  <a:pt x="124544" y="12490"/>
                </a:lnTo>
                <a:lnTo>
                  <a:pt x="130654" y="11184"/>
                </a:lnTo>
                <a:lnTo>
                  <a:pt x="136633" y="10314"/>
                </a:lnTo>
                <a:lnTo>
                  <a:pt x="142524" y="9734"/>
                </a:lnTo>
                <a:lnTo>
                  <a:pt x="149309" y="9347"/>
                </a:lnTo>
                <a:lnTo>
                  <a:pt x="164467" y="8917"/>
                </a:lnTo>
                <a:lnTo>
                  <a:pt x="184516" y="8675"/>
                </a:lnTo>
                <a:lnTo>
                  <a:pt x="190638" y="7689"/>
                </a:lnTo>
                <a:lnTo>
                  <a:pt x="196625" y="6078"/>
                </a:lnTo>
                <a:lnTo>
                  <a:pt x="202521" y="4052"/>
                </a:lnTo>
                <a:lnTo>
                  <a:pt x="207404" y="2702"/>
                </a:lnTo>
                <a:lnTo>
                  <a:pt x="211612" y="1802"/>
                </a:lnTo>
                <a:lnTo>
                  <a:pt x="215370" y="1201"/>
                </a:lnTo>
                <a:lnTo>
                  <a:pt x="219780" y="801"/>
                </a:lnTo>
                <a:lnTo>
                  <a:pt x="224625" y="534"/>
                </a:lnTo>
                <a:lnTo>
                  <a:pt x="236987" y="106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0"/>
          <p:cNvSpPr/>
          <p:nvPr/>
        </p:nvSpPr>
        <p:spPr>
          <a:xfrm>
            <a:off x="1521608" y="2528890"/>
            <a:ext cx="32872" cy="677225"/>
          </a:xfrm>
          <a:custGeom>
            <a:avLst/>
            <a:gdLst/>
            <a:ahLst/>
            <a:cxnLst/>
            <a:rect l="0" t="0" r="0" b="0"/>
            <a:pathLst>
              <a:path w="32872" h="677225">
                <a:moveTo>
                  <a:pt x="32871" y="8570"/>
                </a:moveTo>
                <a:lnTo>
                  <a:pt x="32871" y="4019"/>
                </a:lnTo>
                <a:lnTo>
                  <a:pt x="31919" y="2678"/>
                </a:lnTo>
                <a:lnTo>
                  <a:pt x="30331" y="1784"/>
                </a:lnTo>
                <a:lnTo>
                  <a:pt x="24320" y="3"/>
                </a:lnTo>
                <a:lnTo>
                  <a:pt x="24308" y="0"/>
                </a:lnTo>
                <a:lnTo>
                  <a:pt x="24300" y="11929"/>
                </a:lnTo>
                <a:lnTo>
                  <a:pt x="23347" y="14619"/>
                </a:lnTo>
                <a:lnTo>
                  <a:pt x="21759" y="17365"/>
                </a:lnTo>
                <a:lnTo>
                  <a:pt x="19748" y="20148"/>
                </a:lnTo>
                <a:lnTo>
                  <a:pt x="18408" y="22956"/>
                </a:lnTo>
                <a:lnTo>
                  <a:pt x="17514" y="25781"/>
                </a:lnTo>
                <a:lnTo>
                  <a:pt x="16521" y="31459"/>
                </a:lnTo>
                <a:lnTo>
                  <a:pt x="15796" y="49530"/>
                </a:lnTo>
                <a:lnTo>
                  <a:pt x="15736" y="74794"/>
                </a:lnTo>
                <a:lnTo>
                  <a:pt x="14780" y="80342"/>
                </a:lnTo>
                <a:lnTo>
                  <a:pt x="13191" y="85945"/>
                </a:lnTo>
                <a:lnTo>
                  <a:pt x="11178" y="91586"/>
                </a:lnTo>
                <a:lnTo>
                  <a:pt x="9837" y="97251"/>
                </a:lnTo>
                <a:lnTo>
                  <a:pt x="8943" y="102933"/>
                </a:lnTo>
                <a:lnTo>
                  <a:pt x="7949" y="115279"/>
                </a:lnTo>
                <a:lnTo>
                  <a:pt x="7507" y="130291"/>
                </a:lnTo>
                <a:lnTo>
                  <a:pt x="6437" y="137342"/>
                </a:lnTo>
                <a:lnTo>
                  <a:pt x="4771" y="143948"/>
                </a:lnTo>
                <a:lnTo>
                  <a:pt x="2708" y="150257"/>
                </a:lnTo>
                <a:lnTo>
                  <a:pt x="2285" y="157320"/>
                </a:lnTo>
                <a:lnTo>
                  <a:pt x="2955" y="164887"/>
                </a:lnTo>
                <a:lnTo>
                  <a:pt x="4355" y="172789"/>
                </a:lnTo>
                <a:lnTo>
                  <a:pt x="3370" y="186648"/>
                </a:lnTo>
                <a:lnTo>
                  <a:pt x="1774" y="193011"/>
                </a:lnTo>
                <a:lnTo>
                  <a:pt x="710" y="200111"/>
                </a:lnTo>
                <a:lnTo>
                  <a:pt x="0" y="207701"/>
                </a:lnTo>
                <a:lnTo>
                  <a:pt x="164" y="224708"/>
                </a:lnTo>
                <a:lnTo>
                  <a:pt x="1542" y="234577"/>
                </a:lnTo>
                <a:lnTo>
                  <a:pt x="3412" y="244966"/>
                </a:lnTo>
                <a:lnTo>
                  <a:pt x="4660" y="254749"/>
                </a:lnTo>
                <a:lnTo>
                  <a:pt x="5491" y="264130"/>
                </a:lnTo>
                <a:lnTo>
                  <a:pt x="6415" y="282172"/>
                </a:lnTo>
                <a:lnTo>
                  <a:pt x="6825" y="299716"/>
                </a:lnTo>
                <a:lnTo>
                  <a:pt x="7057" y="330208"/>
                </a:lnTo>
                <a:lnTo>
                  <a:pt x="6137" y="340153"/>
                </a:lnTo>
                <a:lnTo>
                  <a:pt x="4571" y="349640"/>
                </a:lnTo>
                <a:lnTo>
                  <a:pt x="2574" y="358822"/>
                </a:lnTo>
                <a:lnTo>
                  <a:pt x="2896" y="379185"/>
                </a:lnTo>
                <a:lnTo>
                  <a:pt x="4315" y="389949"/>
                </a:lnTo>
                <a:lnTo>
                  <a:pt x="5261" y="399983"/>
                </a:lnTo>
                <a:lnTo>
                  <a:pt x="5892" y="409529"/>
                </a:lnTo>
                <a:lnTo>
                  <a:pt x="6593" y="427756"/>
                </a:lnTo>
                <a:lnTo>
                  <a:pt x="6988" y="454083"/>
                </a:lnTo>
                <a:lnTo>
                  <a:pt x="7132" y="497168"/>
                </a:lnTo>
                <a:lnTo>
                  <a:pt x="8092" y="505752"/>
                </a:lnTo>
                <a:lnTo>
                  <a:pt x="9684" y="514332"/>
                </a:lnTo>
                <a:lnTo>
                  <a:pt x="11698" y="522910"/>
                </a:lnTo>
                <a:lnTo>
                  <a:pt x="13041" y="531485"/>
                </a:lnTo>
                <a:lnTo>
                  <a:pt x="13936" y="540060"/>
                </a:lnTo>
                <a:lnTo>
                  <a:pt x="14931" y="556255"/>
                </a:lnTo>
                <a:lnTo>
                  <a:pt x="15491" y="576083"/>
                </a:lnTo>
                <a:lnTo>
                  <a:pt x="15726" y="6772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1"/>
          <p:cNvSpPr/>
          <p:nvPr/>
        </p:nvSpPr>
        <p:spPr>
          <a:xfrm>
            <a:off x="1721404" y="2640727"/>
            <a:ext cx="373144" cy="402511"/>
          </a:xfrm>
          <a:custGeom>
            <a:avLst/>
            <a:gdLst/>
            <a:ahLst/>
            <a:cxnLst/>
            <a:rect l="0" t="0" r="0" b="0"/>
            <a:pathLst>
              <a:path w="373144" h="402511">
                <a:moveTo>
                  <a:pt x="21671" y="111045"/>
                </a:moveTo>
                <a:lnTo>
                  <a:pt x="37271" y="95445"/>
                </a:lnTo>
                <a:lnTo>
                  <a:pt x="42909" y="85256"/>
                </a:lnTo>
                <a:lnTo>
                  <a:pt x="50612" y="74723"/>
                </a:lnTo>
                <a:lnTo>
                  <a:pt x="58927" y="65570"/>
                </a:lnTo>
                <a:lnTo>
                  <a:pt x="83353" y="40821"/>
                </a:lnTo>
                <a:lnTo>
                  <a:pt x="92265" y="34432"/>
                </a:lnTo>
                <a:lnTo>
                  <a:pt x="102576" y="28417"/>
                </a:lnTo>
                <a:lnTo>
                  <a:pt x="113508" y="22569"/>
                </a:lnTo>
                <a:lnTo>
                  <a:pt x="130373" y="13922"/>
                </a:lnTo>
                <a:lnTo>
                  <a:pt x="137001" y="12006"/>
                </a:lnTo>
                <a:lnTo>
                  <a:pt x="144278" y="10729"/>
                </a:lnTo>
                <a:lnTo>
                  <a:pt x="151986" y="9878"/>
                </a:lnTo>
                <a:lnTo>
                  <a:pt x="159983" y="8358"/>
                </a:lnTo>
                <a:lnTo>
                  <a:pt x="168171" y="6392"/>
                </a:lnTo>
                <a:lnTo>
                  <a:pt x="176487" y="4129"/>
                </a:lnTo>
                <a:lnTo>
                  <a:pt x="183937" y="2620"/>
                </a:lnTo>
                <a:lnTo>
                  <a:pt x="190808" y="1614"/>
                </a:lnTo>
                <a:lnTo>
                  <a:pt x="197294" y="944"/>
                </a:lnTo>
                <a:lnTo>
                  <a:pt x="204475" y="497"/>
                </a:lnTo>
                <a:lnTo>
                  <a:pt x="220074" y="0"/>
                </a:lnTo>
                <a:lnTo>
                  <a:pt x="227282" y="820"/>
                </a:lnTo>
                <a:lnTo>
                  <a:pt x="233993" y="2319"/>
                </a:lnTo>
                <a:lnTo>
                  <a:pt x="247481" y="6525"/>
                </a:lnTo>
                <a:lnTo>
                  <a:pt x="263001" y="11569"/>
                </a:lnTo>
                <a:lnTo>
                  <a:pt x="269235" y="15200"/>
                </a:lnTo>
                <a:lnTo>
                  <a:pt x="278702" y="24315"/>
                </a:lnTo>
                <a:lnTo>
                  <a:pt x="289386" y="35606"/>
                </a:lnTo>
                <a:lnTo>
                  <a:pt x="295595" y="44496"/>
                </a:lnTo>
                <a:lnTo>
                  <a:pt x="301530" y="54798"/>
                </a:lnTo>
                <a:lnTo>
                  <a:pt x="307343" y="65726"/>
                </a:lnTo>
                <a:lnTo>
                  <a:pt x="310561" y="76934"/>
                </a:lnTo>
                <a:lnTo>
                  <a:pt x="312944" y="89217"/>
                </a:lnTo>
                <a:lnTo>
                  <a:pt x="314912" y="96493"/>
                </a:lnTo>
                <a:lnTo>
                  <a:pt x="317178" y="104201"/>
                </a:lnTo>
                <a:lnTo>
                  <a:pt x="317735" y="112197"/>
                </a:lnTo>
                <a:lnTo>
                  <a:pt x="317155" y="120386"/>
                </a:lnTo>
                <a:lnTo>
                  <a:pt x="315815" y="128702"/>
                </a:lnTo>
                <a:lnTo>
                  <a:pt x="313969" y="136151"/>
                </a:lnTo>
                <a:lnTo>
                  <a:pt x="311786" y="143023"/>
                </a:lnTo>
                <a:lnTo>
                  <a:pt x="309378" y="149509"/>
                </a:lnTo>
                <a:lnTo>
                  <a:pt x="305868" y="156690"/>
                </a:lnTo>
                <a:lnTo>
                  <a:pt x="301623" y="164335"/>
                </a:lnTo>
                <a:lnTo>
                  <a:pt x="296888" y="172289"/>
                </a:lnTo>
                <a:lnTo>
                  <a:pt x="292779" y="180449"/>
                </a:lnTo>
                <a:lnTo>
                  <a:pt x="289087" y="188747"/>
                </a:lnTo>
                <a:lnTo>
                  <a:pt x="285673" y="197136"/>
                </a:lnTo>
                <a:lnTo>
                  <a:pt x="281492" y="204634"/>
                </a:lnTo>
                <a:lnTo>
                  <a:pt x="276800" y="211538"/>
                </a:lnTo>
                <a:lnTo>
                  <a:pt x="271767" y="218045"/>
                </a:lnTo>
                <a:lnTo>
                  <a:pt x="265554" y="224289"/>
                </a:lnTo>
                <a:lnTo>
                  <a:pt x="258554" y="230356"/>
                </a:lnTo>
                <a:lnTo>
                  <a:pt x="251031" y="236305"/>
                </a:lnTo>
                <a:lnTo>
                  <a:pt x="244110" y="243130"/>
                </a:lnTo>
                <a:lnTo>
                  <a:pt x="237591" y="250536"/>
                </a:lnTo>
                <a:lnTo>
                  <a:pt x="231340" y="258332"/>
                </a:lnTo>
                <a:lnTo>
                  <a:pt x="224315" y="265434"/>
                </a:lnTo>
                <a:lnTo>
                  <a:pt x="216774" y="272073"/>
                </a:lnTo>
                <a:lnTo>
                  <a:pt x="208890" y="278405"/>
                </a:lnTo>
                <a:lnTo>
                  <a:pt x="201728" y="284531"/>
                </a:lnTo>
                <a:lnTo>
                  <a:pt x="195049" y="290520"/>
                </a:lnTo>
                <a:lnTo>
                  <a:pt x="188691" y="296417"/>
                </a:lnTo>
                <a:lnTo>
                  <a:pt x="181595" y="302254"/>
                </a:lnTo>
                <a:lnTo>
                  <a:pt x="174007" y="308050"/>
                </a:lnTo>
                <a:lnTo>
                  <a:pt x="166091" y="313819"/>
                </a:lnTo>
                <a:lnTo>
                  <a:pt x="158908" y="318618"/>
                </a:lnTo>
                <a:lnTo>
                  <a:pt x="152215" y="322770"/>
                </a:lnTo>
                <a:lnTo>
                  <a:pt x="145847" y="326490"/>
                </a:lnTo>
                <a:lnTo>
                  <a:pt x="131153" y="335703"/>
                </a:lnTo>
                <a:lnTo>
                  <a:pt x="123234" y="340827"/>
                </a:lnTo>
                <a:lnTo>
                  <a:pt x="116049" y="345196"/>
                </a:lnTo>
                <a:lnTo>
                  <a:pt x="109355" y="349060"/>
                </a:lnTo>
                <a:lnTo>
                  <a:pt x="96836" y="355895"/>
                </a:lnTo>
                <a:lnTo>
                  <a:pt x="73278" y="368043"/>
                </a:lnTo>
                <a:lnTo>
                  <a:pt x="61752" y="372904"/>
                </a:lnTo>
                <a:lnTo>
                  <a:pt x="50280" y="375064"/>
                </a:lnTo>
                <a:lnTo>
                  <a:pt x="41371" y="376024"/>
                </a:lnTo>
                <a:lnTo>
                  <a:pt x="37661" y="376281"/>
                </a:lnTo>
                <a:lnTo>
                  <a:pt x="28460" y="374025"/>
                </a:lnTo>
                <a:lnTo>
                  <a:pt x="18973" y="370800"/>
                </a:lnTo>
                <a:lnTo>
                  <a:pt x="11582" y="369367"/>
                </a:lnTo>
                <a:lnTo>
                  <a:pt x="9229" y="368032"/>
                </a:lnTo>
                <a:lnTo>
                  <a:pt x="7662" y="366190"/>
                </a:lnTo>
                <a:lnTo>
                  <a:pt x="2915" y="356506"/>
                </a:lnTo>
                <a:lnTo>
                  <a:pt x="594" y="351838"/>
                </a:lnTo>
                <a:lnTo>
                  <a:pt x="0" y="347774"/>
                </a:lnTo>
                <a:lnTo>
                  <a:pt x="556" y="344112"/>
                </a:lnTo>
                <a:lnTo>
                  <a:pt x="1879" y="340718"/>
                </a:lnTo>
                <a:lnTo>
                  <a:pt x="3349" y="331867"/>
                </a:lnTo>
                <a:lnTo>
                  <a:pt x="4003" y="321583"/>
                </a:lnTo>
                <a:lnTo>
                  <a:pt x="4293" y="310663"/>
                </a:lnTo>
                <a:lnTo>
                  <a:pt x="5323" y="306036"/>
                </a:lnTo>
                <a:lnTo>
                  <a:pt x="11323" y="294021"/>
                </a:lnTo>
                <a:lnTo>
                  <a:pt x="16437" y="284125"/>
                </a:lnTo>
                <a:lnTo>
                  <a:pt x="24424" y="275917"/>
                </a:lnTo>
                <a:lnTo>
                  <a:pt x="33372" y="269094"/>
                </a:lnTo>
                <a:lnTo>
                  <a:pt x="44717" y="259898"/>
                </a:lnTo>
                <a:lnTo>
                  <a:pt x="54456" y="254037"/>
                </a:lnTo>
                <a:lnTo>
                  <a:pt x="65134" y="248257"/>
                </a:lnTo>
                <a:lnTo>
                  <a:pt x="70649" y="245382"/>
                </a:lnTo>
                <a:lnTo>
                  <a:pt x="81856" y="242188"/>
                </a:lnTo>
                <a:lnTo>
                  <a:pt x="93187" y="239816"/>
                </a:lnTo>
                <a:lnTo>
                  <a:pt x="104573" y="235586"/>
                </a:lnTo>
                <a:lnTo>
                  <a:pt x="111229" y="235030"/>
                </a:lnTo>
                <a:lnTo>
                  <a:pt x="118524" y="235612"/>
                </a:lnTo>
                <a:lnTo>
                  <a:pt x="126244" y="236952"/>
                </a:lnTo>
                <a:lnTo>
                  <a:pt x="134249" y="237845"/>
                </a:lnTo>
                <a:lnTo>
                  <a:pt x="142443" y="238441"/>
                </a:lnTo>
                <a:lnTo>
                  <a:pt x="150763" y="238838"/>
                </a:lnTo>
                <a:lnTo>
                  <a:pt x="159167" y="240056"/>
                </a:lnTo>
                <a:lnTo>
                  <a:pt x="167627" y="241820"/>
                </a:lnTo>
                <a:lnTo>
                  <a:pt x="176125" y="243948"/>
                </a:lnTo>
                <a:lnTo>
                  <a:pt x="183695" y="246320"/>
                </a:lnTo>
                <a:lnTo>
                  <a:pt x="190647" y="248853"/>
                </a:lnTo>
                <a:lnTo>
                  <a:pt x="197186" y="251495"/>
                </a:lnTo>
                <a:lnTo>
                  <a:pt x="204404" y="255160"/>
                </a:lnTo>
                <a:lnTo>
                  <a:pt x="212073" y="259510"/>
                </a:lnTo>
                <a:lnTo>
                  <a:pt x="220043" y="264314"/>
                </a:lnTo>
                <a:lnTo>
                  <a:pt x="227261" y="268469"/>
                </a:lnTo>
                <a:lnTo>
                  <a:pt x="240362" y="275626"/>
                </a:lnTo>
                <a:lnTo>
                  <a:pt x="246522" y="279821"/>
                </a:lnTo>
                <a:lnTo>
                  <a:pt x="252534" y="284522"/>
                </a:lnTo>
                <a:lnTo>
                  <a:pt x="258447" y="289562"/>
                </a:lnTo>
                <a:lnTo>
                  <a:pt x="270097" y="300241"/>
                </a:lnTo>
                <a:lnTo>
                  <a:pt x="287366" y="316963"/>
                </a:lnTo>
                <a:lnTo>
                  <a:pt x="360037" y="389404"/>
                </a:lnTo>
                <a:lnTo>
                  <a:pt x="361548" y="391868"/>
                </a:lnTo>
                <a:lnTo>
                  <a:pt x="363227" y="397145"/>
                </a:lnTo>
                <a:lnTo>
                  <a:pt x="364627" y="398933"/>
                </a:lnTo>
                <a:lnTo>
                  <a:pt x="366513" y="400126"/>
                </a:lnTo>
                <a:lnTo>
                  <a:pt x="373143" y="4025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2"/>
          <p:cNvSpPr/>
          <p:nvPr/>
        </p:nvSpPr>
        <p:spPr>
          <a:xfrm>
            <a:off x="2223134" y="2760345"/>
            <a:ext cx="48252" cy="46544"/>
          </a:xfrm>
          <a:custGeom>
            <a:avLst/>
            <a:gdLst/>
            <a:ahLst/>
            <a:cxnLst/>
            <a:rect l="0" t="0" r="0" b="0"/>
            <a:pathLst>
              <a:path w="48252" h="46544">
                <a:moveTo>
                  <a:pt x="0" y="0"/>
                </a:moveTo>
                <a:lnTo>
                  <a:pt x="8468" y="0"/>
                </a:lnTo>
                <a:lnTo>
                  <a:pt x="15396" y="6844"/>
                </a:lnTo>
                <a:lnTo>
                  <a:pt x="20495" y="11931"/>
                </a:lnTo>
                <a:lnTo>
                  <a:pt x="24141" y="14622"/>
                </a:lnTo>
                <a:lnTo>
                  <a:pt x="28477" y="17368"/>
                </a:lnTo>
                <a:lnTo>
                  <a:pt x="33272" y="20151"/>
                </a:lnTo>
                <a:lnTo>
                  <a:pt x="36469" y="23911"/>
                </a:lnTo>
                <a:lnTo>
                  <a:pt x="38601" y="28323"/>
                </a:lnTo>
                <a:lnTo>
                  <a:pt x="40021" y="33170"/>
                </a:lnTo>
                <a:lnTo>
                  <a:pt x="41921" y="37353"/>
                </a:lnTo>
                <a:lnTo>
                  <a:pt x="44140" y="41094"/>
                </a:lnTo>
                <a:lnTo>
                  <a:pt x="46572" y="44541"/>
                </a:lnTo>
                <a:lnTo>
                  <a:pt x="48251" y="465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3"/>
          <p:cNvSpPr/>
          <p:nvPr/>
        </p:nvSpPr>
        <p:spPr>
          <a:xfrm>
            <a:off x="2257425" y="2803207"/>
            <a:ext cx="240030" cy="8564"/>
          </a:xfrm>
          <a:custGeom>
            <a:avLst/>
            <a:gdLst/>
            <a:ahLst/>
            <a:cxnLst/>
            <a:rect l="0" t="0" r="0" b="0"/>
            <a:pathLst>
              <a:path w="240030" h="8564">
                <a:moveTo>
                  <a:pt x="0" y="0"/>
                </a:moveTo>
                <a:lnTo>
                  <a:pt x="17037" y="0"/>
                </a:lnTo>
                <a:lnTo>
                  <a:pt x="19637" y="2540"/>
                </a:lnTo>
                <a:lnTo>
                  <a:pt x="24516" y="7381"/>
                </a:lnTo>
                <a:lnTo>
                  <a:pt x="25869" y="7778"/>
                </a:lnTo>
                <a:lnTo>
                  <a:pt x="27723" y="8043"/>
                </a:lnTo>
                <a:lnTo>
                  <a:pt x="29912" y="8220"/>
                </a:lnTo>
                <a:lnTo>
                  <a:pt x="34884" y="8416"/>
                </a:lnTo>
                <a:lnTo>
                  <a:pt x="45837" y="8542"/>
                </a:lnTo>
                <a:lnTo>
                  <a:pt x="58877" y="8563"/>
                </a:lnTo>
                <a:lnTo>
                  <a:pt x="64017" y="7614"/>
                </a:lnTo>
                <a:lnTo>
                  <a:pt x="69348" y="6029"/>
                </a:lnTo>
                <a:lnTo>
                  <a:pt x="74807" y="4019"/>
                </a:lnTo>
                <a:lnTo>
                  <a:pt x="80351" y="2680"/>
                </a:lnTo>
                <a:lnTo>
                  <a:pt x="85952" y="1786"/>
                </a:lnTo>
                <a:lnTo>
                  <a:pt x="91591" y="1191"/>
                </a:lnTo>
                <a:lnTo>
                  <a:pt x="98208" y="794"/>
                </a:lnTo>
                <a:lnTo>
                  <a:pt x="113180" y="353"/>
                </a:lnTo>
                <a:lnTo>
                  <a:pt x="151098" y="31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4"/>
          <p:cNvSpPr/>
          <p:nvPr/>
        </p:nvSpPr>
        <p:spPr>
          <a:xfrm>
            <a:off x="2600325" y="2691777"/>
            <a:ext cx="248064" cy="282741"/>
          </a:xfrm>
          <a:custGeom>
            <a:avLst/>
            <a:gdLst/>
            <a:ahLst/>
            <a:cxnLst/>
            <a:rect l="0" t="0" r="0" b="0"/>
            <a:pathLst>
              <a:path w="248064" h="282741">
                <a:moveTo>
                  <a:pt x="0" y="25705"/>
                </a:moveTo>
                <a:lnTo>
                  <a:pt x="9101" y="25705"/>
                </a:lnTo>
                <a:lnTo>
                  <a:pt x="13687" y="24752"/>
                </a:lnTo>
                <a:lnTo>
                  <a:pt x="18650" y="23165"/>
                </a:lnTo>
                <a:lnTo>
                  <a:pt x="23863" y="21154"/>
                </a:lnTo>
                <a:lnTo>
                  <a:pt x="28291" y="19814"/>
                </a:lnTo>
                <a:lnTo>
                  <a:pt x="35751" y="18324"/>
                </a:lnTo>
                <a:lnTo>
                  <a:pt x="40026" y="16975"/>
                </a:lnTo>
                <a:lnTo>
                  <a:pt x="44782" y="15122"/>
                </a:lnTo>
                <a:lnTo>
                  <a:pt x="49857" y="12935"/>
                </a:lnTo>
                <a:lnTo>
                  <a:pt x="56098" y="10524"/>
                </a:lnTo>
                <a:lnTo>
                  <a:pt x="70652" y="5306"/>
                </a:lnTo>
                <a:lnTo>
                  <a:pt x="77581" y="3533"/>
                </a:lnTo>
                <a:lnTo>
                  <a:pt x="84106" y="2351"/>
                </a:lnTo>
                <a:lnTo>
                  <a:pt x="90360" y="1563"/>
                </a:lnTo>
                <a:lnTo>
                  <a:pt x="96435" y="1038"/>
                </a:lnTo>
                <a:lnTo>
                  <a:pt x="102390" y="688"/>
                </a:lnTo>
                <a:lnTo>
                  <a:pt x="114086" y="299"/>
                </a:lnTo>
                <a:lnTo>
                  <a:pt x="137117" y="49"/>
                </a:lnTo>
                <a:lnTo>
                  <a:pt x="160011" y="0"/>
                </a:lnTo>
                <a:lnTo>
                  <a:pt x="164776" y="948"/>
                </a:lnTo>
                <a:lnTo>
                  <a:pt x="168906" y="2533"/>
                </a:lnTo>
                <a:lnTo>
                  <a:pt x="176034" y="5881"/>
                </a:lnTo>
                <a:lnTo>
                  <a:pt x="182377" y="7370"/>
                </a:lnTo>
                <a:lnTo>
                  <a:pt x="188371" y="10571"/>
                </a:lnTo>
                <a:lnTo>
                  <a:pt x="191303" y="12758"/>
                </a:lnTo>
                <a:lnTo>
                  <a:pt x="193258" y="15169"/>
                </a:lnTo>
                <a:lnTo>
                  <a:pt x="194561" y="17728"/>
                </a:lnTo>
                <a:lnTo>
                  <a:pt x="195430" y="20387"/>
                </a:lnTo>
                <a:lnTo>
                  <a:pt x="196395" y="28422"/>
                </a:lnTo>
                <a:lnTo>
                  <a:pt x="196652" y="33231"/>
                </a:lnTo>
                <a:lnTo>
                  <a:pt x="195871" y="37390"/>
                </a:lnTo>
                <a:lnTo>
                  <a:pt x="192464" y="44551"/>
                </a:lnTo>
                <a:lnTo>
                  <a:pt x="187774" y="53449"/>
                </a:lnTo>
                <a:lnTo>
                  <a:pt x="185190" y="58488"/>
                </a:lnTo>
                <a:lnTo>
                  <a:pt x="180610" y="63753"/>
                </a:lnTo>
                <a:lnTo>
                  <a:pt x="174699" y="69168"/>
                </a:lnTo>
                <a:lnTo>
                  <a:pt x="167901" y="74683"/>
                </a:lnTo>
                <a:lnTo>
                  <a:pt x="161464" y="80264"/>
                </a:lnTo>
                <a:lnTo>
                  <a:pt x="155267" y="85890"/>
                </a:lnTo>
                <a:lnTo>
                  <a:pt x="143302" y="97222"/>
                </a:lnTo>
                <a:lnTo>
                  <a:pt x="131635" y="108608"/>
                </a:lnTo>
                <a:lnTo>
                  <a:pt x="124904" y="113359"/>
                </a:lnTo>
                <a:lnTo>
                  <a:pt x="117559" y="117478"/>
                </a:lnTo>
                <a:lnTo>
                  <a:pt x="109805" y="121177"/>
                </a:lnTo>
                <a:lnTo>
                  <a:pt x="102731" y="125548"/>
                </a:lnTo>
                <a:lnTo>
                  <a:pt x="96109" y="130367"/>
                </a:lnTo>
                <a:lnTo>
                  <a:pt x="89790" y="135485"/>
                </a:lnTo>
                <a:lnTo>
                  <a:pt x="84625" y="138896"/>
                </a:lnTo>
                <a:lnTo>
                  <a:pt x="80229" y="141171"/>
                </a:lnTo>
                <a:lnTo>
                  <a:pt x="72805" y="144651"/>
                </a:lnTo>
                <a:lnTo>
                  <a:pt x="66330" y="149372"/>
                </a:lnTo>
                <a:lnTo>
                  <a:pt x="60277" y="152106"/>
                </a:lnTo>
                <a:lnTo>
                  <a:pt x="54412" y="153321"/>
                </a:lnTo>
                <a:lnTo>
                  <a:pt x="48630" y="153861"/>
                </a:lnTo>
                <a:lnTo>
                  <a:pt x="46708" y="154957"/>
                </a:lnTo>
                <a:lnTo>
                  <a:pt x="45426" y="156640"/>
                </a:lnTo>
                <a:lnTo>
                  <a:pt x="44571" y="158715"/>
                </a:lnTo>
                <a:lnTo>
                  <a:pt x="44001" y="159146"/>
                </a:lnTo>
                <a:lnTo>
                  <a:pt x="43622" y="158481"/>
                </a:lnTo>
                <a:lnTo>
                  <a:pt x="43368" y="157085"/>
                </a:lnTo>
                <a:lnTo>
                  <a:pt x="44152" y="156154"/>
                </a:lnTo>
                <a:lnTo>
                  <a:pt x="45627" y="155534"/>
                </a:lnTo>
                <a:lnTo>
                  <a:pt x="52254" y="154660"/>
                </a:lnTo>
                <a:lnTo>
                  <a:pt x="54838" y="154538"/>
                </a:lnTo>
                <a:lnTo>
                  <a:pt x="58466" y="153503"/>
                </a:lnTo>
                <a:lnTo>
                  <a:pt x="62790" y="151862"/>
                </a:lnTo>
                <a:lnTo>
                  <a:pt x="67577" y="149814"/>
                </a:lnTo>
                <a:lnTo>
                  <a:pt x="71721" y="148450"/>
                </a:lnTo>
                <a:lnTo>
                  <a:pt x="78866" y="146933"/>
                </a:lnTo>
                <a:lnTo>
                  <a:pt x="83057" y="146529"/>
                </a:lnTo>
                <a:lnTo>
                  <a:pt x="87756" y="146259"/>
                </a:lnTo>
                <a:lnTo>
                  <a:pt x="98057" y="145960"/>
                </a:lnTo>
                <a:lnTo>
                  <a:pt x="146537" y="145734"/>
                </a:lnTo>
                <a:lnTo>
                  <a:pt x="154842" y="145730"/>
                </a:lnTo>
                <a:lnTo>
                  <a:pt x="161330" y="146679"/>
                </a:lnTo>
                <a:lnTo>
                  <a:pt x="166608" y="148264"/>
                </a:lnTo>
                <a:lnTo>
                  <a:pt x="171080" y="150274"/>
                </a:lnTo>
                <a:lnTo>
                  <a:pt x="176918" y="151613"/>
                </a:lnTo>
                <a:lnTo>
                  <a:pt x="183668" y="152506"/>
                </a:lnTo>
                <a:lnTo>
                  <a:pt x="191025" y="153102"/>
                </a:lnTo>
                <a:lnTo>
                  <a:pt x="196882" y="154451"/>
                </a:lnTo>
                <a:lnTo>
                  <a:pt x="201740" y="156303"/>
                </a:lnTo>
                <a:lnTo>
                  <a:pt x="220930" y="166120"/>
                </a:lnTo>
                <a:lnTo>
                  <a:pt x="225392" y="168845"/>
                </a:lnTo>
                <a:lnTo>
                  <a:pt x="232889" y="174413"/>
                </a:lnTo>
                <a:lnTo>
                  <a:pt x="239396" y="180062"/>
                </a:lnTo>
                <a:lnTo>
                  <a:pt x="242465" y="182902"/>
                </a:lnTo>
                <a:lnTo>
                  <a:pt x="244510" y="185748"/>
                </a:lnTo>
                <a:lnTo>
                  <a:pt x="246783" y="191450"/>
                </a:lnTo>
                <a:lnTo>
                  <a:pt x="247794" y="199700"/>
                </a:lnTo>
                <a:lnTo>
                  <a:pt x="248063" y="204566"/>
                </a:lnTo>
                <a:lnTo>
                  <a:pt x="247290" y="208763"/>
                </a:lnTo>
                <a:lnTo>
                  <a:pt x="243892" y="215967"/>
                </a:lnTo>
                <a:lnTo>
                  <a:pt x="239206" y="222343"/>
                </a:lnTo>
                <a:lnTo>
                  <a:pt x="233949" y="228353"/>
                </a:lnTo>
                <a:lnTo>
                  <a:pt x="228437" y="234198"/>
                </a:lnTo>
                <a:lnTo>
                  <a:pt x="222812" y="242511"/>
                </a:lnTo>
                <a:lnTo>
                  <a:pt x="219979" y="247395"/>
                </a:lnTo>
                <a:lnTo>
                  <a:pt x="216185" y="251603"/>
                </a:lnTo>
                <a:lnTo>
                  <a:pt x="211751" y="255361"/>
                </a:lnTo>
                <a:lnTo>
                  <a:pt x="206889" y="258819"/>
                </a:lnTo>
                <a:lnTo>
                  <a:pt x="201744" y="261125"/>
                </a:lnTo>
                <a:lnTo>
                  <a:pt x="196408" y="262661"/>
                </a:lnTo>
                <a:lnTo>
                  <a:pt x="190946" y="263686"/>
                </a:lnTo>
                <a:lnTo>
                  <a:pt x="185400" y="265321"/>
                </a:lnTo>
                <a:lnTo>
                  <a:pt x="179797" y="267364"/>
                </a:lnTo>
                <a:lnTo>
                  <a:pt x="174157" y="269679"/>
                </a:lnTo>
                <a:lnTo>
                  <a:pt x="169444" y="272174"/>
                </a:lnTo>
                <a:lnTo>
                  <a:pt x="165350" y="274790"/>
                </a:lnTo>
                <a:lnTo>
                  <a:pt x="161668" y="277487"/>
                </a:lnTo>
                <a:lnTo>
                  <a:pt x="157309" y="279285"/>
                </a:lnTo>
                <a:lnTo>
                  <a:pt x="152497" y="280483"/>
                </a:lnTo>
                <a:lnTo>
                  <a:pt x="147385" y="281282"/>
                </a:lnTo>
                <a:lnTo>
                  <a:pt x="142071" y="281815"/>
                </a:lnTo>
                <a:lnTo>
                  <a:pt x="136624" y="282170"/>
                </a:lnTo>
                <a:lnTo>
                  <a:pt x="126444" y="282565"/>
                </a:lnTo>
                <a:lnTo>
                  <a:pt x="118745" y="282740"/>
                </a:lnTo>
                <a:lnTo>
                  <a:pt x="115358" y="281834"/>
                </a:lnTo>
                <a:lnTo>
                  <a:pt x="109055" y="278288"/>
                </a:lnTo>
                <a:lnTo>
                  <a:pt x="105088" y="276961"/>
                </a:lnTo>
                <a:lnTo>
                  <a:pt x="100539" y="276077"/>
                </a:lnTo>
                <a:lnTo>
                  <a:pt x="95601" y="275487"/>
                </a:lnTo>
                <a:lnTo>
                  <a:pt x="92308" y="274141"/>
                </a:lnTo>
                <a:lnTo>
                  <a:pt x="90114" y="272292"/>
                </a:lnTo>
                <a:lnTo>
                  <a:pt x="86592" y="267030"/>
                </a:lnTo>
                <a:lnTo>
                  <a:pt x="86110" y="263771"/>
                </a:lnTo>
                <a:lnTo>
                  <a:pt x="85725" y="2571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5"/>
          <p:cNvSpPr/>
          <p:nvPr/>
        </p:nvSpPr>
        <p:spPr>
          <a:xfrm>
            <a:off x="2981148" y="2751772"/>
            <a:ext cx="287832" cy="171451"/>
          </a:xfrm>
          <a:custGeom>
            <a:avLst/>
            <a:gdLst/>
            <a:ahLst/>
            <a:cxnLst/>
            <a:rect l="0" t="0" r="0" b="0"/>
            <a:pathLst>
              <a:path w="287832" h="171451">
                <a:moveTo>
                  <a:pt x="4939" y="0"/>
                </a:moveTo>
                <a:lnTo>
                  <a:pt x="0" y="0"/>
                </a:lnTo>
                <a:lnTo>
                  <a:pt x="16797" y="0"/>
                </a:lnTo>
                <a:lnTo>
                  <a:pt x="18559" y="953"/>
                </a:lnTo>
                <a:lnTo>
                  <a:pt x="19734" y="2540"/>
                </a:lnTo>
                <a:lnTo>
                  <a:pt x="20518" y="4551"/>
                </a:lnTo>
                <a:lnTo>
                  <a:pt x="22945" y="5892"/>
                </a:lnTo>
                <a:lnTo>
                  <a:pt x="30722" y="7381"/>
                </a:lnTo>
                <a:lnTo>
                  <a:pt x="37988" y="10583"/>
                </a:lnTo>
                <a:lnTo>
                  <a:pt x="44392" y="15181"/>
                </a:lnTo>
                <a:lnTo>
                  <a:pt x="50414" y="20400"/>
                </a:lnTo>
                <a:lnTo>
                  <a:pt x="54306" y="23125"/>
                </a:lnTo>
                <a:lnTo>
                  <a:pt x="58805" y="25894"/>
                </a:lnTo>
                <a:lnTo>
                  <a:pt x="63710" y="28693"/>
                </a:lnTo>
                <a:lnTo>
                  <a:pt x="67932" y="31511"/>
                </a:lnTo>
                <a:lnTo>
                  <a:pt x="71699" y="34342"/>
                </a:lnTo>
                <a:lnTo>
                  <a:pt x="75163" y="37182"/>
                </a:lnTo>
                <a:lnTo>
                  <a:pt x="79378" y="40028"/>
                </a:lnTo>
                <a:lnTo>
                  <a:pt x="84092" y="42878"/>
                </a:lnTo>
                <a:lnTo>
                  <a:pt x="89140" y="45730"/>
                </a:lnTo>
                <a:lnTo>
                  <a:pt x="99829" y="51440"/>
                </a:lnTo>
                <a:lnTo>
                  <a:pt x="122214" y="62866"/>
                </a:lnTo>
                <a:lnTo>
                  <a:pt x="128842" y="65723"/>
                </a:lnTo>
                <a:lnTo>
                  <a:pt x="136119" y="68581"/>
                </a:lnTo>
                <a:lnTo>
                  <a:pt x="143827" y="71438"/>
                </a:lnTo>
                <a:lnTo>
                  <a:pt x="150871" y="75248"/>
                </a:lnTo>
                <a:lnTo>
                  <a:pt x="157472" y="79693"/>
                </a:lnTo>
                <a:lnTo>
                  <a:pt x="163778" y="84561"/>
                </a:lnTo>
                <a:lnTo>
                  <a:pt x="169886" y="88759"/>
                </a:lnTo>
                <a:lnTo>
                  <a:pt x="175864" y="92510"/>
                </a:lnTo>
                <a:lnTo>
                  <a:pt x="181754" y="95964"/>
                </a:lnTo>
                <a:lnTo>
                  <a:pt x="187586" y="99218"/>
                </a:lnTo>
                <a:lnTo>
                  <a:pt x="199146" y="105374"/>
                </a:lnTo>
                <a:lnTo>
                  <a:pt x="203942" y="108350"/>
                </a:lnTo>
                <a:lnTo>
                  <a:pt x="208093" y="111285"/>
                </a:lnTo>
                <a:lnTo>
                  <a:pt x="211812" y="114196"/>
                </a:lnTo>
                <a:lnTo>
                  <a:pt x="215245" y="118040"/>
                </a:lnTo>
                <a:lnTo>
                  <a:pt x="218485" y="122508"/>
                </a:lnTo>
                <a:lnTo>
                  <a:pt x="221598" y="127392"/>
                </a:lnTo>
                <a:lnTo>
                  <a:pt x="225578" y="131601"/>
                </a:lnTo>
                <a:lnTo>
                  <a:pt x="230137" y="135359"/>
                </a:lnTo>
                <a:lnTo>
                  <a:pt x="235081" y="138817"/>
                </a:lnTo>
                <a:lnTo>
                  <a:pt x="239329" y="142075"/>
                </a:lnTo>
                <a:lnTo>
                  <a:pt x="243114" y="145199"/>
                </a:lnTo>
                <a:lnTo>
                  <a:pt x="246590" y="148234"/>
                </a:lnTo>
                <a:lnTo>
                  <a:pt x="249860" y="151210"/>
                </a:lnTo>
                <a:lnTo>
                  <a:pt x="260312" y="161153"/>
                </a:lnTo>
                <a:lnTo>
                  <a:pt x="266131" y="166917"/>
                </a:lnTo>
                <a:lnTo>
                  <a:pt x="268602" y="168429"/>
                </a:lnTo>
                <a:lnTo>
                  <a:pt x="276872" y="170853"/>
                </a:lnTo>
                <a:lnTo>
                  <a:pt x="277668" y="171052"/>
                </a:lnTo>
                <a:lnTo>
                  <a:pt x="281092" y="171273"/>
                </a:lnTo>
                <a:lnTo>
                  <a:pt x="287831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6"/>
          <p:cNvSpPr/>
          <p:nvPr/>
        </p:nvSpPr>
        <p:spPr>
          <a:xfrm>
            <a:off x="3011804" y="2743200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205740" y="0"/>
                </a:moveTo>
                <a:lnTo>
                  <a:pt x="205740" y="4551"/>
                </a:lnTo>
                <a:lnTo>
                  <a:pt x="204788" y="6844"/>
                </a:lnTo>
                <a:lnTo>
                  <a:pt x="201190" y="11931"/>
                </a:lnTo>
                <a:lnTo>
                  <a:pt x="196416" y="17368"/>
                </a:lnTo>
                <a:lnTo>
                  <a:pt x="191118" y="23911"/>
                </a:lnTo>
                <a:lnTo>
                  <a:pt x="188373" y="28323"/>
                </a:lnTo>
                <a:lnTo>
                  <a:pt x="185589" y="33170"/>
                </a:lnTo>
                <a:lnTo>
                  <a:pt x="181829" y="37353"/>
                </a:lnTo>
                <a:lnTo>
                  <a:pt x="177417" y="41094"/>
                </a:lnTo>
                <a:lnTo>
                  <a:pt x="172571" y="44541"/>
                </a:lnTo>
                <a:lnTo>
                  <a:pt x="167435" y="48744"/>
                </a:lnTo>
                <a:lnTo>
                  <a:pt x="162106" y="53451"/>
                </a:lnTo>
                <a:lnTo>
                  <a:pt x="156648" y="58494"/>
                </a:lnTo>
                <a:lnTo>
                  <a:pt x="150152" y="63761"/>
                </a:lnTo>
                <a:lnTo>
                  <a:pt x="142964" y="69177"/>
                </a:lnTo>
                <a:lnTo>
                  <a:pt x="135315" y="74693"/>
                </a:lnTo>
                <a:lnTo>
                  <a:pt x="128310" y="81228"/>
                </a:lnTo>
                <a:lnTo>
                  <a:pt x="121735" y="88442"/>
                </a:lnTo>
                <a:lnTo>
                  <a:pt x="115447" y="96108"/>
                </a:lnTo>
                <a:lnTo>
                  <a:pt x="109350" y="102172"/>
                </a:lnTo>
                <a:lnTo>
                  <a:pt x="103380" y="107167"/>
                </a:lnTo>
                <a:lnTo>
                  <a:pt x="97495" y="111450"/>
                </a:lnTo>
                <a:lnTo>
                  <a:pt x="92619" y="116210"/>
                </a:lnTo>
                <a:lnTo>
                  <a:pt x="88417" y="121288"/>
                </a:lnTo>
                <a:lnTo>
                  <a:pt x="84662" y="126578"/>
                </a:lnTo>
                <a:lnTo>
                  <a:pt x="80254" y="132010"/>
                </a:lnTo>
                <a:lnTo>
                  <a:pt x="75410" y="137537"/>
                </a:lnTo>
                <a:lnTo>
                  <a:pt x="70276" y="143126"/>
                </a:lnTo>
                <a:lnTo>
                  <a:pt x="59492" y="154416"/>
                </a:lnTo>
                <a:lnTo>
                  <a:pt x="23000" y="191305"/>
                </a:lnTo>
                <a:lnTo>
                  <a:pt x="20096" y="193259"/>
                </a:lnTo>
                <a:lnTo>
                  <a:pt x="14329" y="195430"/>
                </a:lnTo>
                <a:lnTo>
                  <a:pt x="12411" y="196962"/>
                </a:lnTo>
                <a:lnTo>
                  <a:pt x="11132" y="198935"/>
                </a:lnTo>
                <a:lnTo>
                  <a:pt x="10279" y="201203"/>
                </a:lnTo>
                <a:lnTo>
                  <a:pt x="6791" y="206264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7"/>
          <p:cNvSpPr/>
          <p:nvPr/>
        </p:nvSpPr>
        <p:spPr>
          <a:xfrm>
            <a:off x="3414743" y="2563177"/>
            <a:ext cx="25687" cy="437199"/>
          </a:xfrm>
          <a:custGeom>
            <a:avLst/>
            <a:gdLst/>
            <a:ahLst/>
            <a:cxnLst/>
            <a:rect l="0" t="0" r="0" b="0"/>
            <a:pathLst>
              <a:path w="25687" h="437199">
                <a:moveTo>
                  <a:pt x="8541" y="0"/>
                </a:moveTo>
                <a:lnTo>
                  <a:pt x="1160" y="0"/>
                </a:lnTo>
                <a:lnTo>
                  <a:pt x="764" y="953"/>
                </a:lnTo>
                <a:lnTo>
                  <a:pt x="74" y="7381"/>
                </a:lnTo>
                <a:lnTo>
                  <a:pt x="0" y="17321"/>
                </a:lnTo>
                <a:lnTo>
                  <a:pt x="942" y="21072"/>
                </a:lnTo>
                <a:lnTo>
                  <a:pt x="2523" y="24526"/>
                </a:lnTo>
                <a:lnTo>
                  <a:pt x="4529" y="27781"/>
                </a:lnTo>
                <a:lnTo>
                  <a:pt x="5866" y="31856"/>
                </a:lnTo>
                <a:lnTo>
                  <a:pt x="6758" y="36477"/>
                </a:lnTo>
                <a:lnTo>
                  <a:pt x="7353" y="41463"/>
                </a:lnTo>
                <a:lnTo>
                  <a:pt x="8013" y="52083"/>
                </a:lnTo>
                <a:lnTo>
                  <a:pt x="8307" y="63153"/>
                </a:lnTo>
                <a:lnTo>
                  <a:pt x="8532" y="108596"/>
                </a:lnTo>
                <a:lnTo>
                  <a:pt x="9488" y="115260"/>
                </a:lnTo>
                <a:lnTo>
                  <a:pt x="11077" y="122560"/>
                </a:lnTo>
                <a:lnTo>
                  <a:pt x="13090" y="130284"/>
                </a:lnTo>
                <a:lnTo>
                  <a:pt x="14431" y="137339"/>
                </a:lnTo>
                <a:lnTo>
                  <a:pt x="15325" y="143947"/>
                </a:lnTo>
                <a:lnTo>
                  <a:pt x="15922" y="150257"/>
                </a:lnTo>
                <a:lnTo>
                  <a:pt x="17271" y="157321"/>
                </a:lnTo>
                <a:lnTo>
                  <a:pt x="19124" y="164888"/>
                </a:lnTo>
                <a:lnTo>
                  <a:pt x="21311" y="172791"/>
                </a:lnTo>
                <a:lnTo>
                  <a:pt x="22770" y="180916"/>
                </a:lnTo>
                <a:lnTo>
                  <a:pt x="23742" y="189191"/>
                </a:lnTo>
                <a:lnTo>
                  <a:pt x="24390" y="197565"/>
                </a:lnTo>
                <a:lnTo>
                  <a:pt x="24823" y="206005"/>
                </a:lnTo>
                <a:lnTo>
                  <a:pt x="25302" y="223003"/>
                </a:lnTo>
                <a:lnTo>
                  <a:pt x="25672" y="291470"/>
                </a:lnTo>
                <a:lnTo>
                  <a:pt x="25686" y="413930"/>
                </a:lnTo>
                <a:lnTo>
                  <a:pt x="24734" y="416923"/>
                </a:lnTo>
                <a:lnTo>
                  <a:pt x="23147" y="419871"/>
                </a:lnTo>
                <a:lnTo>
                  <a:pt x="18305" y="426896"/>
                </a:lnTo>
                <a:lnTo>
                  <a:pt x="17644" y="430397"/>
                </a:lnTo>
                <a:lnTo>
                  <a:pt x="17114" y="4371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8"/>
          <p:cNvSpPr/>
          <p:nvPr/>
        </p:nvSpPr>
        <p:spPr>
          <a:xfrm>
            <a:off x="3663314" y="272605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7382" y="17145"/>
                </a:lnTo>
                <a:lnTo>
                  <a:pt x="10636" y="16192"/>
                </a:lnTo>
                <a:lnTo>
                  <a:pt x="21872" y="12594"/>
                </a:lnTo>
                <a:lnTo>
                  <a:pt x="27916" y="11253"/>
                </a:lnTo>
                <a:lnTo>
                  <a:pt x="33851" y="10359"/>
                </a:lnTo>
                <a:lnTo>
                  <a:pt x="39713" y="9764"/>
                </a:lnTo>
                <a:lnTo>
                  <a:pt x="45525" y="9366"/>
                </a:lnTo>
                <a:lnTo>
                  <a:pt x="51306" y="9102"/>
                </a:lnTo>
                <a:lnTo>
                  <a:pt x="57064" y="8925"/>
                </a:lnTo>
                <a:lnTo>
                  <a:pt x="63760" y="7855"/>
                </a:lnTo>
                <a:lnTo>
                  <a:pt x="71082" y="6189"/>
                </a:lnTo>
                <a:lnTo>
                  <a:pt x="78821" y="4126"/>
                </a:lnTo>
                <a:lnTo>
                  <a:pt x="86837" y="2750"/>
                </a:lnTo>
                <a:lnTo>
                  <a:pt x="95039" y="1833"/>
                </a:lnTo>
                <a:lnTo>
                  <a:pt x="103365" y="1222"/>
                </a:lnTo>
                <a:lnTo>
                  <a:pt x="110820" y="815"/>
                </a:lnTo>
                <a:lnTo>
                  <a:pt x="124183" y="362"/>
                </a:lnTo>
                <a:lnTo>
                  <a:pt x="160887" y="4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9"/>
          <p:cNvSpPr/>
          <p:nvPr/>
        </p:nvSpPr>
        <p:spPr>
          <a:xfrm>
            <a:off x="3680459" y="2837497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17145"/>
                </a:moveTo>
                <a:lnTo>
                  <a:pt x="4552" y="17145"/>
                </a:lnTo>
                <a:lnTo>
                  <a:pt x="6844" y="16192"/>
                </a:lnTo>
                <a:lnTo>
                  <a:pt x="9325" y="14605"/>
                </a:lnTo>
                <a:lnTo>
                  <a:pt x="11932" y="12594"/>
                </a:lnTo>
                <a:lnTo>
                  <a:pt x="15575" y="11254"/>
                </a:lnTo>
                <a:lnTo>
                  <a:pt x="19908" y="10360"/>
                </a:lnTo>
                <a:lnTo>
                  <a:pt x="24702" y="9764"/>
                </a:lnTo>
                <a:lnTo>
                  <a:pt x="29803" y="9367"/>
                </a:lnTo>
                <a:lnTo>
                  <a:pt x="35109" y="9102"/>
                </a:lnTo>
                <a:lnTo>
                  <a:pt x="40551" y="8925"/>
                </a:lnTo>
                <a:lnTo>
                  <a:pt x="68865" y="8642"/>
                </a:lnTo>
                <a:lnTo>
                  <a:pt x="81724" y="8604"/>
                </a:lnTo>
                <a:lnTo>
                  <a:pt x="88773" y="7641"/>
                </a:lnTo>
                <a:lnTo>
                  <a:pt x="96330" y="6046"/>
                </a:lnTo>
                <a:lnTo>
                  <a:pt x="104225" y="4031"/>
                </a:lnTo>
                <a:lnTo>
                  <a:pt x="112346" y="2687"/>
                </a:lnTo>
                <a:lnTo>
                  <a:pt x="120618" y="1792"/>
                </a:lnTo>
                <a:lnTo>
                  <a:pt x="128989" y="1194"/>
                </a:lnTo>
                <a:lnTo>
                  <a:pt x="136476" y="796"/>
                </a:lnTo>
                <a:lnTo>
                  <a:pt x="149874" y="354"/>
                </a:lnTo>
                <a:lnTo>
                  <a:pt x="189141" y="47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0"/>
          <p:cNvSpPr/>
          <p:nvPr/>
        </p:nvSpPr>
        <p:spPr>
          <a:xfrm>
            <a:off x="4057650" y="2530080"/>
            <a:ext cx="307205" cy="410288"/>
          </a:xfrm>
          <a:custGeom>
            <a:avLst/>
            <a:gdLst/>
            <a:ahLst/>
            <a:cxnLst/>
            <a:rect l="0" t="0" r="0" b="0"/>
            <a:pathLst>
              <a:path w="307205" h="410288">
                <a:moveTo>
                  <a:pt x="300037" y="7380"/>
                </a:moveTo>
                <a:lnTo>
                  <a:pt x="201171" y="7380"/>
                </a:lnTo>
                <a:lnTo>
                  <a:pt x="195074" y="8332"/>
                </a:lnTo>
                <a:lnTo>
                  <a:pt x="189104" y="9920"/>
                </a:lnTo>
                <a:lnTo>
                  <a:pt x="183219" y="11931"/>
                </a:lnTo>
                <a:lnTo>
                  <a:pt x="177391" y="13271"/>
                </a:lnTo>
                <a:lnTo>
                  <a:pt x="171601" y="14165"/>
                </a:lnTo>
                <a:lnTo>
                  <a:pt x="165835" y="14760"/>
                </a:lnTo>
                <a:lnTo>
                  <a:pt x="160087" y="14205"/>
                </a:lnTo>
                <a:lnTo>
                  <a:pt x="154349" y="12882"/>
                </a:lnTo>
                <a:lnTo>
                  <a:pt x="148619" y="11048"/>
                </a:lnTo>
                <a:lnTo>
                  <a:pt x="139713" y="9010"/>
                </a:lnTo>
                <a:lnTo>
                  <a:pt x="132579" y="8104"/>
                </a:lnTo>
                <a:lnTo>
                  <a:pt x="123208" y="7594"/>
                </a:lnTo>
                <a:lnTo>
                  <a:pt x="114399" y="7443"/>
                </a:lnTo>
                <a:lnTo>
                  <a:pt x="100025" y="7388"/>
                </a:lnTo>
                <a:lnTo>
                  <a:pt x="97163" y="6433"/>
                </a:lnTo>
                <a:lnTo>
                  <a:pt x="88266" y="596"/>
                </a:lnTo>
                <a:lnTo>
                  <a:pt x="87419" y="0"/>
                </a:lnTo>
                <a:lnTo>
                  <a:pt x="86854" y="554"/>
                </a:lnTo>
                <a:lnTo>
                  <a:pt x="85874" y="6293"/>
                </a:lnTo>
                <a:lnTo>
                  <a:pt x="93119" y="14665"/>
                </a:lnTo>
                <a:lnTo>
                  <a:pt x="93773" y="17920"/>
                </a:lnTo>
                <a:lnTo>
                  <a:pt x="94142" y="27648"/>
                </a:lnTo>
                <a:lnTo>
                  <a:pt x="94296" y="90367"/>
                </a:lnTo>
                <a:lnTo>
                  <a:pt x="91757" y="101731"/>
                </a:lnTo>
                <a:lnTo>
                  <a:pt x="88405" y="113131"/>
                </a:lnTo>
                <a:lnTo>
                  <a:pt x="86916" y="124548"/>
                </a:lnTo>
                <a:lnTo>
                  <a:pt x="86254" y="135972"/>
                </a:lnTo>
                <a:lnTo>
                  <a:pt x="85960" y="147399"/>
                </a:lnTo>
                <a:lnTo>
                  <a:pt x="85725" y="204429"/>
                </a:lnTo>
                <a:lnTo>
                  <a:pt x="95050" y="195206"/>
                </a:lnTo>
                <a:lnTo>
                  <a:pt x="97656" y="192605"/>
                </a:lnTo>
                <a:lnTo>
                  <a:pt x="105633" y="187174"/>
                </a:lnTo>
                <a:lnTo>
                  <a:pt x="110426" y="184393"/>
                </a:lnTo>
                <a:lnTo>
                  <a:pt x="115527" y="182538"/>
                </a:lnTo>
                <a:lnTo>
                  <a:pt x="120833" y="181302"/>
                </a:lnTo>
                <a:lnTo>
                  <a:pt x="126276" y="180478"/>
                </a:lnTo>
                <a:lnTo>
                  <a:pt x="131809" y="178976"/>
                </a:lnTo>
                <a:lnTo>
                  <a:pt x="137402" y="177022"/>
                </a:lnTo>
                <a:lnTo>
                  <a:pt x="143037" y="174767"/>
                </a:lnTo>
                <a:lnTo>
                  <a:pt x="148698" y="172311"/>
                </a:lnTo>
                <a:lnTo>
                  <a:pt x="160068" y="167043"/>
                </a:lnTo>
                <a:lnTo>
                  <a:pt x="177179" y="158721"/>
                </a:lnTo>
                <a:lnTo>
                  <a:pt x="183841" y="156852"/>
                </a:lnTo>
                <a:lnTo>
                  <a:pt x="191141" y="155605"/>
                </a:lnTo>
                <a:lnTo>
                  <a:pt x="198865" y="154774"/>
                </a:lnTo>
                <a:lnTo>
                  <a:pt x="204966" y="154220"/>
                </a:lnTo>
                <a:lnTo>
                  <a:pt x="214286" y="153605"/>
                </a:lnTo>
                <a:lnTo>
                  <a:pt x="219057" y="154393"/>
                </a:lnTo>
                <a:lnTo>
                  <a:pt x="224143" y="155871"/>
                </a:lnTo>
                <a:lnTo>
                  <a:pt x="229438" y="157809"/>
                </a:lnTo>
                <a:lnTo>
                  <a:pt x="234874" y="159101"/>
                </a:lnTo>
                <a:lnTo>
                  <a:pt x="240403" y="159962"/>
                </a:lnTo>
                <a:lnTo>
                  <a:pt x="245993" y="160536"/>
                </a:lnTo>
                <a:lnTo>
                  <a:pt x="254745" y="163714"/>
                </a:lnTo>
                <a:lnTo>
                  <a:pt x="263715" y="169254"/>
                </a:lnTo>
                <a:lnTo>
                  <a:pt x="277226" y="178066"/>
                </a:lnTo>
                <a:lnTo>
                  <a:pt x="282925" y="183083"/>
                </a:lnTo>
                <a:lnTo>
                  <a:pt x="291797" y="193738"/>
                </a:lnTo>
                <a:lnTo>
                  <a:pt x="296374" y="204823"/>
                </a:lnTo>
                <a:lnTo>
                  <a:pt x="299361" y="216100"/>
                </a:lnTo>
                <a:lnTo>
                  <a:pt x="303864" y="227461"/>
                </a:lnTo>
                <a:lnTo>
                  <a:pt x="305446" y="234111"/>
                </a:lnTo>
                <a:lnTo>
                  <a:pt x="306500" y="241401"/>
                </a:lnTo>
                <a:lnTo>
                  <a:pt x="307204" y="249119"/>
                </a:lnTo>
                <a:lnTo>
                  <a:pt x="306720" y="256169"/>
                </a:lnTo>
                <a:lnTo>
                  <a:pt x="305444" y="262774"/>
                </a:lnTo>
                <a:lnTo>
                  <a:pt x="301488" y="275194"/>
                </a:lnTo>
                <a:lnTo>
                  <a:pt x="296554" y="287063"/>
                </a:lnTo>
                <a:lnTo>
                  <a:pt x="292953" y="293848"/>
                </a:lnTo>
                <a:lnTo>
                  <a:pt x="288647" y="301228"/>
                </a:lnTo>
                <a:lnTo>
                  <a:pt x="283871" y="309006"/>
                </a:lnTo>
                <a:lnTo>
                  <a:pt x="278782" y="316097"/>
                </a:lnTo>
                <a:lnTo>
                  <a:pt x="273484" y="322729"/>
                </a:lnTo>
                <a:lnTo>
                  <a:pt x="268048" y="329055"/>
                </a:lnTo>
                <a:lnTo>
                  <a:pt x="261566" y="335177"/>
                </a:lnTo>
                <a:lnTo>
                  <a:pt x="254387" y="341164"/>
                </a:lnTo>
                <a:lnTo>
                  <a:pt x="246744" y="347060"/>
                </a:lnTo>
                <a:lnTo>
                  <a:pt x="239743" y="352896"/>
                </a:lnTo>
                <a:lnTo>
                  <a:pt x="233171" y="358691"/>
                </a:lnTo>
                <a:lnTo>
                  <a:pt x="226885" y="364460"/>
                </a:lnTo>
                <a:lnTo>
                  <a:pt x="219836" y="369258"/>
                </a:lnTo>
                <a:lnTo>
                  <a:pt x="212280" y="373410"/>
                </a:lnTo>
                <a:lnTo>
                  <a:pt x="204385" y="377129"/>
                </a:lnTo>
                <a:lnTo>
                  <a:pt x="196264" y="380562"/>
                </a:lnTo>
                <a:lnTo>
                  <a:pt x="187992" y="383803"/>
                </a:lnTo>
                <a:lnTo>
                  <a:pt x="171182" y="389944"/>
                </a:lnTo>
                <a:lnTo>
                  <a:pt x="154186" y="395848"/>
                </a:lnTo>
                <a:lnTo>
                  <a:pt x="146605" y="397804"/>
                </a:lnTo>
                <a:lnTo>
                  <a:pt x="139647" y="399107"/>
                </a:lnTo>
                <a:lnTo>
                  <a:pt x="133103" y="399976"/>
                </a:lnTo>
                <a:lnTo>
                  <a:pt x="125883" y="401508"/>
                </a:lnTo>
                <a:lnTo>
                  <a:pt x="118211" y="403482"/>
                </a:lnTo>
                <a:lnTo>
                  <a:pt x="110240" y="405750"/>
                </a:lnTo>
                <a:lnTo>
                  <a:pt x="103021" y="407262"/>
                </a:lnTo>
                <a:lnTo>
                  <a:pt x="96303" y="408271"/>
                </a:lnTo>
                <a:lnTo>
                  <a:pt x="89919" y="408943"/>
                </a:lnTo>
                <a:lnTo>
                  <a:pt x="82806" y="409391"/>
                </a:lnTo>
                <a:lnTo>
                  <a:pt x="75207" y="409690"/>
                </a:lnTo>
                <a:lnTo>
                  <a:pt x="53398" y="410110"/>
                </a:lnTo>
                <a:lnTo>
                  <a:pt x="0" y="4102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1"/>
          <p:cNvSpPr/>
          <p:nvPr/>
        </p:nvSpPr>
        <p:spPr>
          <a:xfrm>
            <a:off x="1735845" y="3600484"/>
            <a:ext cx="307268" cy="317105"/>
          </a:xfrm>
          <a:custGeom>
            <a:avLst/>
            <a:gdLst/>
            <a:ahLst/>
            <a:cxnLst/>
            <a:rect l="0" t="0" r="0" b="0"/>
            <a:pathLst>
              <a:path w="307268" h="317105">
                <a:moveTo>
                  <a:pt x="50092" y="51401"/>
                </a:moveTo>
                <a:lnTo>
                  <a:pt x="50092" y="43181"/>
                </a:lnTo>
                <a:lnTo>
                  <a:pt x="54643" y="42933"/>
                </a:lnTo>
                <a:lnTo>
                  <a:pt x="55984" y="41945"/>
                </a:lnTo>
                <a:lnTo>
                  <a:pt x="56877" y="40335"/>
                </a:lnTo>
                <a:lnTo>
                  <a:pt x="57473" y="38308"/>
                </a:lnTo>
                <a:lnTo>
                  <a:pt x="60675" y="33517"/>
                </a:lnTo>
                <a:lnTo>
                  <a:pt x="62862" y="30905"/>
                </a:lnTo>
                <a:lnTo>
                  <a:pt x="70373" y="25464"/>
                </a:lnTo>
                <a:lnTo>
                  <a:pt x="79108" y="19871"/>
                </a:lnTo>
                <a:lnTo>
                  <a:pt x="86166" y="14210"/>
                </a:lnTo>
                <a:lnTo>
                  <a:pt x="90334" y="12319"/>
                </a:lnTo>
                <a:lnTo>
                  <a:pt x="95017" y="11059"/>
                </a:lnTo>
                <a:lnTo>
                  <a:pt x="100045" y="10219"/>
                </a:lnTo>
                <a:lnTo>
                  <a:pt x="105301" y="8706"/>
                </a:lnTo>
                <a:lnTo>
                  <a:pt x="110711" y="6745"/>
                </a:lnTo>
                <a:lnTo>
                  <a:pt x="116222" y="4485"/>
                </a:lnTo>
                <a:lnTo>
                  <a:pt x="121801" y="2978"/>
                </a:lnTo>
                <a:lnTo>
                  <a:pt x="127425" y="1974"/>
                </a:lnTo>
                <a:lnTo>
                  <a:pt x="133080" y="1305"/>
                </a:lnTo>
                <a:lnTo>
                  <a:pt x="138755" y="858"/>
                </a:lnTo>
                <a:lnTo>
                  <a:pt x="144443" y="561"/>
                </a:lnTo>
                <a:lnTo>
                  <a:pt x="159010" y="142"/>
                </a:lnTo>
                <a:lnTo>
                  <a:pt x="177017" y="0"/>
                </a:lnTo>
                <a:lnTo>
                  <a:pt x="181381" y="941"/>
                </a:lnTo>
                <a:lnTo>
                  <a:pt x="188770" y="4527"/>
                </a:lnTo>
                <a:lnTo>
                  <a:pt x="197769" y="9295"/>
                </a:lnTo>
                <a:lnTo>
                  <a:pt x="219069" y="20118"/>
                </a:lnTo>
                <a:lnTo>
                  <a:pt x="227745" y="25750"/>
                </a:lnTo>
                <a:lnTo>
                  <a:pt x="231392" y="28585"/>
                </a:lnTo>
                <a:lnTo>
                  <a:pt x="233824" y="32380"/>
                </a:lnTo>
                <a:lnTo>
                  <a:pt x="236526" y="41677"/>
                </a:lnTo>
                <a:lnTo>
                  <a:pt x="238199" y="46823"/>
                </a:lnTo>
                <a:lnTo>
                  <a:pt x="240266" y="52159"/>
                </a:lnTo>
                <a:lnTo>
                  <a:pt x="242597" y="57621"/>
                </a:lnTo>
                <a:lnTo>
                  <a:pt x="244151" y="63167"/>
                </a:lnTo>
                <a:lnTo>
                  <a:pt x="245187" y="68770"/>
                </a:lnTo>
                <a:lnTo>
                  <a:pt x="245878" y="74411"/>
                </a:lnTo>
                <a:lnTo>
                  <a:pt x="245386" y="80076"/>
                </a:lnTo>
                <a:lnTo>
                  <a:pt x="244105" y="85757"/>
                </a:lnTo>
                <a:lnTo>
                  <a:pt x="235206" y="113114"/>
                </a:lnTo>
                <a:lnTo>
                  <a:pt x="232557" y="120166"/>
                </a:lnTo>
                <a:lnTo>
                  <a:pt x="229838" y="126771"/>
                </a:lnTo>
                <a:lnTo>
                  <a:pt x="227072" y="133081"/>
                </a:lnTo>
                <a:lnTo>
                  <a:pt x="224276" y="140144"/>
                </a:lnTo>
                <a:lnTo>
                  <a:pt x="218630" y="155612"/>
                </a:lnTo>
                <a:lnTo>
                  <a:pt x="215790" y="162785"/>
                </a:lnTo>
                <a:lnTo>
                  <a:pt x="212945" y="169472"/>
                </a:lnTo>
                <a:lnTo>
                  <a:pt x="207243" y="181982"/>
                </a:lnTo>
                <a:lnTo>
                  <a:pt x="201535" y="193892"/>
                </a:lnTo>
                <a:lnTo>
                  <a:pt x="197726" y="199735"/>
                </a:lnTo>
                <a:lnTo>
                  <a:pt x="193282" y="205535"/>
                </a:lnTo>
                <a:lnTo>
                  <a:pt x="188415" y="211307"/>
                </a:lnTo>
                <a:lnTo>
                  <a:pt x="184217" y="217060"/>
                </a:lnTo>
                <a:lnTo>
                  <a:pt x="180466" y="222800"/>
                </a:lnTo>
                <a:lnTo>
                  <a:pt x="177013" y="228532"/>
                </a:lnTo>
                <a:lnTo>
                  <a:pt x="172806" y="234258"/>
                </a:lnTo>
                <a:lnTo>
                  <a:pt x="168096" y="239981"/>
                </a:lnTo>
                <a:lnTo>
                  <a:pt x="163052" y="245701"/>
                </a:lnTo>
                <a:lnTo>
                  <a:pt x="157783" y="250466"/>
                </a:lnTo>
                <a:lnTo>
                  <a:pt x="152366" y="254596"/>
                </a:lnTo>
                <a:lnTo>
                  <a:pt x="146850" y="258302"/>
                </a:lnTo>
                <a:lnTo>
                  <a:pt x="138180" y="267499"/>
                </a:lnTo>
                <a:lnTo>
                  <a:pt x="134535" y="272619"/>
                </a:lnTo>
                <a:lnTo>
                  <a:pt x="125405" y="280847"/>
                </a:lnTo>
                <a:lnTo>
                  <a:pt x="120303" y="284375"/>
                </a:lnTo>
                <a:lnTo>
                  <a:pt x="114997" y="287679"/>
                </a:lnTo>
                <a:lnTo>
                  <a:pt x="109554" y="290835"/>
                </a:lnTo>
                <a:lnTo>
                  <a:pt x="104021" y="293891"/>
                </a:lnTo>
                <a:lnTo>
                  <a:pt x="95333" y="299827"/>
                </a:lnTo>
                <a:lnTo>
                  <a:pt x="87344" y="305640"/>
                </a:lnTo>
                <a:lnTo>
                  <a:pt x="82547" y="308523"/>
                </a:lnTo>
                <a:lnTo>
                  <a:pt x="73089" y="313315"/>
                </a:lnTo>
                <a:lnTo>
                  <a:pt x="65710" y="315445"/>
                </a:lnTo>
                <a:lnTo>
                  <a:pt x="56201" y="316643"/>
                </a:lnTo>
                <a:lnTo>
                  <a:pt x="47727" y="316924"/>
                </a:lnTo>
                <a:lnTo>
                  <a:pt x="31316" y="317104"/>
                </a:lnTo>
                <a:lnTo>
                  <a:pt x="28050" y="316166"/>
                </a:lnTo>
                <a:lnTo>
                  <a:pt x="18902" y="311248"/>
                </a:lnTo>
                <a:lnTo>
                  <a:pt x="13052" y="309764"/>
                </a:lnTo>
                <a:lnTo>
                  <a:pt x="11111" y="308415"/>
                </a:lnTo>
                <a:lnTo>
                  <a:pt x="9817" y="306563"/>
                </a:lnTo>
                <a:lnTo>
                  <a:pt x="8955" y="304377"/>
                </a:lnTo>
                <a:lnTo>
                  <a:pt x="3190" y="296749"/>
                </a:lnTo>
                <a:lnTo>
                  <a:pt x="1679" y="294023"/>
                </a:lnTo>
                <a:lnTo>
                  <a:pt x="0" y="288456"/>
                </a:lnTo>
                <a:lnTo>
                  <a:pt x="505" y="285637"/>
                </a:lnTo>
                <a:lnTo>
                  <a:pt x="4814" y="276167"/>
                </a:lnTo>
                <a:lnTo>
                  <a:pt x="6156" y="266867"/>
                </a:lnTo>
                <a:lnTo>
                  <a:pt x="7466" y="262672"/>
                </a:lnTo>
                <a:lnTo>
                  <a:pt x="11462" y="255472"/>
                </a:lnTo>
                <a:lnTo>
                  <a:pt x="18953" y="249096"/>
                </a:lnTo>
                <a:lnTo>
                  <a:pt x="23618" y="246063"/>
                </a:lnTo>
                <a:lnTo>
                  <a:pt x="31341" y="237612"/>
                </a:lnTo>
                <a:lnTo>
                  <a:pt x="34734" y="232692"/>
                </a:lnTo>
                <a:lnTo>
                  <a:pt x="43583" y="224684"/>
                </a:lnTo>
                <a:lnTo>
                  <a:pt x="48611" y="221216"/>
                </a:lnTo>
                <a:lnTo>
                  <a:pt x="53867" y="218903"/>
                </a:lnTo>
                <a:lnTo>
                  <a:pt x="59276" y="217362"/>
                </a:lnTo>
                <a:lnTo>
                  <a:pt x="64787" y="216334"/>
                </a:lnTo>
                <a:lnTo>
                  <a:pt x="70366" y="214696"/>
                </a:lnTo>
                <a:lnTo>
                  <a:pt x="75991" y="212652"/>
                </a:lnTo>
                <a:lnTo>
                  <a:pt x="81645" y="210336"/>
                </a:lnTo>
                <a:lnTo>
                  <a:pt x="87320" y="208793"/>
                </a:lnTo>
                <a:lnTo>
                  <a:pt x="93008" y="207764"/>
                </a:lnTo>
                <a:lnTo>
                  <a:pt x="98705" y="207078"/>
                </a:lnTo>
                <a:lnTo>
                  <a:pt x="104408" y="206620"/>
                </a:lnTo>
                <a:lnTo>
                  <a:pt x="110115" y="206315"/>
                </a:lnTo>
                <a:lnTo>
                  <a:pt x="115825" y="206112"/>
                </a:lnTo>
                <a:lnTo>
                  <a:pt x="120584" y="206929"/>
                </a:lnTo>
                <a:lnTo>
                  <a:pt x="128412" y="210377"/>
                </a:lnTo>
                <a:lnTo>
                  <a:pt x="133738" y="211677"/>
                </a:lnTo>
                <a:lnTo>
                  <a:pt x="140146" y="212544"/>
                </a:lnTo>
                <a:lnTo>
                  <a:pt x="147275" y="213122"/>
                </a:lnTo>
                <a:lnTo>
                  <a:pt x="153933" y="214460"/>
                </a:lnTo>
                <a:lnTo>
                  <a:pt x="160277" y="216305"/>
                </a:lnTo>
                <a:lnTo>
                  <a:pt x="166411" y="218487"/>
                </a:lnTo>
                <a:lnTo>
                  <a:pt x="175767" y="223451"/>
                </a:lnTo>
                <a:lnTo>
                  <a:pt x="184052" y="228832"/>
                </a:lnTo>
                <a:lnTo>
                  <a:pt x="188929" y="231601"/>
                </a:lnTo>
                <a:lnTo>
                  <a:pt x="199427" y="237217"/>
                </a:lnTo>
                <a:lnTo>
                  <a:pt x="210443" y="242888"/>
                </a:lnTo>
                <a:lnTo>
                  <a:pt x="219149" y="248584"/>
                </a:lnTo>
                <a:lnTo>
                  <a:pt x="226194" y="254290"/>
                </a:lnTo>
                <a:lnTo>
                  <a:pt x="232499" y="260001"/>
                </a:lnTo>
                <a:lnTo>
                  <a:pt x="241017" y="265714"/>
                </a:lnTo>
                <a:lnTo>
                  <a:pt x="250200" y="271429"/>
                </a:lnTo>
                <a:lnTo>
                  <a:pt x="257456" y="277144"/>
                </a:lnTo>
                <a:lnTo>
                  <a:pt x="266897" y="285716"/>
                </a:lnTo>
                <a:lnTo>
                  <a:pt x="270828" y="287621"/>
                </a:lnTo>
                <a:lnTo>
                  <a:pt x="280277" y="289737"/>
                </a:lnTo>
                <a:lnTo>
                  <a:pt x="288286" y="290678"/>
                </a:lnTo>
                <a:lnTo>
                  <a:pt x="295021" y="291096"/>
                </a:lnTo>
                <a:lnTo>
                  <a:pt x="307267" y="29143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2"/>
          <p:cNvSpPr/>
          <p:nvPr/>
        </p:nvSpPr>
        <p:spPr>
          <a:xfrm>
            <a:off x="2180272" y="3729037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33170" y="34290"/>
                </a:lnTo>
                <a:lnTo>
                  <a:pt x="38306" y="33338"/>
                </a:lnTo>
                <a:lnTo>
                  <a:pt x="43635" y="31750"/>
                </a:lnTo>
                <a:lnTo>
                  <a:pt x="49092" y="29739"/>
                </a:lnTo>
                <a:lnTo>
                  <a:pt x="54636" y="28399"/>
                </a:lnTo>
                <a:lnTo>
                  <a:pt x="60236" y="27505"/>
                </a:lnTo>
                <a:lnTo>
                  <a:pt x="65875" y="26909"/>
                </a:lnTo>
                <a:lnTo>
                  <a:pt x="72492" y="25560"/>
                </a:lnTo>
                <a:lnTo>
                  <a:pt x="79760" y="23707"/>
                </a:lnTo>
                <a:lnTo>
                  <a:pt x="87463" y="21520"/>
                </a:lnTo>
                <a:lnTo>
                  <a:pt x="94504" y="19109"/>
                </a:lnTo>
                <a:lnTo>
                  <a:pt x="101103" y="16549"/>
                </a:lnTo>
                <a:lnTo>
                  <a:pt x="107407" y="13891"/>
                </a:lnTo>
                <a:lnTo>
                  <a:pt x="113514" y="12118"/>
                </a:lnTo>
                <a:lnTo>
                  <a:pt x="119491" y="10936"/>
                </a:lnTo>
                <a:lnTo>
                  <a:pt x="125381" y="10148"/>
                </a:lnTo>
                <a:lnTo>
                  <a:pt x="132165" y="9623"/>
                </a:lnTo>
                <a:lnTo>
                  <a:pt x="139545" y="9273"/>
                </a:lnTo>
                <a:lnTo>
                  <a:pt x="147322" y="9039"/>
                </a:lnTo>
                <a:lnTo>
                  <a:pt x="154413" y="7931"/>
                </a:lnTo>
                <a:lnTo>
                  <a:pt x="161044" y="6240"/>
                </a:lnTo>
                <a:lnTo>
                  <a:pt x="167370" y="4160"/>
                </a:lnTo>
                <a:lnTo>
                  <a:pt x="174445" y="2773"/>
                </a:lnTo>
                <a:lnTo>
                  <a:pt x="182019" y="1849"/>
                </a:lnTo>
                <a:lnTo>
                  <a:pt x="189926" y="1233"/>
                </a:lnTo>
                <a:lnTo>
                  <a:pt x="197103" y="822"/>
                </a:lnTo>
                <a:lnTo>
                  <a:pt x="210156" y="365"/>
                </a:lnTo>
                <a:lnTo>
                  <a:pt x="227215" y="72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3"/>
          <p:cNvSpPr/>
          <p:nvPr/>
        </p:nvSpPr>
        <p:spPr>
          <a:xfrm>
            <a:off x="2548889" y="3583692"/>
            <a:ext cx="248087" cy="290936"/>
          </a:xfrm>
          <a:custGeom>
            <a:avLst/>
            <a:gdLst/>
            <a:ahLst/>
            <a:cxnLst/>
            <a:rect l="0" t="0" r="0" b="0"/>
            <a:pathLst>
              <a:path w="248087" h="290936">
                <a:moveTo>
                  <a:pt x="0" y="33903"/>
                </a:moveTo>
                <a:lnTo>
                  <a:pt x="12771" y="21132"/>
                </a:lnTo>
                <a:lnTo>
                  <a:pt x="16134" y="19674"/>
                </a:lnTo>
                <a:lnTo>
                  <a:pt x="20281" y="18702"/>
                </a:lnTo>
                <a:lnTo>
                  <a:pt x="24951" y="18054"/>
                </a:lnTo>
                <a:lnTo>
                  <a:pt x="29969" y="16669"/>
                </a:lnTo>
                <a:lnTo>
                  <a:pt x="35220" y="14794"/>
                </a:lnTo>
                <a:lnTo>
                  <a:pt x="40625" y="12591"/>
                </a:lnTo>
                <a:lnTo>
                  <a:pt x="46133" y="11122"/>
                </a:lnTo>
                <a:lnTo>
                  <a:pt x="51711" y="10143"/>
                </a:lnTo>
                <a:lnTo>
                  <a:pt x="57334" y="9491"/>
                </a:lnTo>
                <a:lnTo>
                  <a:pt x="62988" y="8103"/>
                </a:lnTo>
                <a:lnTo>
                  <a:pt x="68662" y="6225"/>
                </a:lnTo>
                <a:lnTo>
                  <a:pt x="74350" y="4021"/>
                </a:lnTo>
                <a:lnTo>
                  <a:pt x="80047" y="2551"/>
                </a:lnTo>
                <a:lnTo>
                  <a:pt x="85750" y="1572"/>
                </a:lnTo>
                <a:lnTo>
                  <a:pt x="91457" y="919"/>
                </a:lnTo>
                <a:lnTo>
                  <a:pt x="97166" y="483"/>
                </a:lnTo>
                <a:lnTo>
                  <a:pt x="102878" y="193"/>
                </a:lnTo>
                <a:lnTo>
                  <a:pt x="108590" y="0"/>
                </a:lnTo>
                <a:lnTo>
                  <a:pt x="113351" y="823"/>
                </a:lnTo>
                <a:lnTo>
                  <a:pt x="117478" y="2325"/>
                </a:lnTo>
                <a:lnTo>
                  <a:pt x="124603" y="5580"/>
                </a:lnTo>
                <a:lnTo>
                  <a:pt x="130944" y="7027"/>
                </a:lnTo>
                <a:lnTo>
                  <a:pt x="136938" y="10211"/>
                </a:lnTo>
                <a:lnTo>
                  <a:pt x="139869" y="12393"/>
                </a:lnTo>
                <a:lnTo>
                  <a:pt x="141824" y="14800"/>
                </a:lnTo>
                <a:lnTo>
                  <a:pt x="143127" y="17358"/>
                </a:lnTo>
                <a:lnTo>
                  <a:pt x="143996" y="20015"/>
                </a:lnTo>
                <a:lnTo>
                  <a:pt x="144961" y="28048"/>
                </a:lnTo>
                <a:lnTo>
                  <a:pt x="145218" y="32857"/>
                </a:lnTo>
                <a:lnTo>
                  <a:pt x="144437" y="37016"/>
                </a:lnTo>
                <a:lnTo>
                  <a:pt x="141030" y="44176"/>
                </a:lnTo>
                <a:lnTo>
                  <a:pt x="136340" y="53074"/>
                </a:lnTo>
                <a:lnTo>
                  <a:pt x="133756" y="58114"/>
                </a:lnTo>
                <a:lnTo>
                  <a:pt x="130128" y="63378"/>
                </a:lnTo>
                <a:lnTo>
                  <a:pt x="125805" y="68793"/>
                </a:lnTo>
                <a:lnTo>
                  <a:pt x="121018" y="74308"/>
                </a:lnTo>
                <a:lnTo>
                  <a:pt x="116874" y="79889"/>
                </a:lnTo>
                <a:lnTo>
                  <a:pt x="113158" y="85515"/>
                </a:lnTo>
                <a:lnTo>
                  <a:pt x="109729" y="91171"/>
                </a:lnTo>
                <a:lnTo>
                  <a:pt x="105538" y="96847"/>
                </a:lnTo>
                <a:lnTo>
                  <a:pt x="100839" y="102536"/>
                </a:lnTo>
                <a:lnTo>
                  <a:pt x="95801" y="108233"/>
                </a:lnTo>
                <a:lnTo>
                  <a:pt x="90538" y="112984"/>
                </a:lnTo>
                <a:lnTo>
                  <a:pt x="85124" y="117103"/>
                </a:lnTo>
                <a:lnTo>
                  <a:pt x="79609" y="120802"/>
                </a:lnTo>
                <a:lnTo>
                  <a:pt x="74981" y="124221"/>
                </a:lnTo>
                <a:lnTo>
                  <a:pt x="67298" y="130559"/>
                </a:lnTo>
                <a:lnTo>
                  <a:pt x="60708" y="136551"/>
                </a:lnTo>
                <a:lnTo>
                  <a:pt x="57617" y="139482"/>
                </a:lnTo>
                <a:lnTo>
                  <a:pt x="54604" y="141437"/>
                </a:lnTo>
                <a:lnTo>
                  <a:pt x="48716" y="143608"/>
                </a:lnTo>
                <a:lnTo>
                  <a:pt x="42908" y="145332"/>
                </a:lnTo>
                <a:lnTo>
                  <a:pt x="47427" y="145341"/>
                </a:lnTo>
                <a:lnTo>
                  <a:pt x="49716" y="144390"/>
                </a:lnTo>
                <a:lnTo>
                  <a:pt x="54799" y="140793"/>
                </a:lnTo>
                <a:lnTo>
                  <a:pt x="60233" y="136020"/>
                </a:lnTo>
                <a:lnTo>
                  <a:pt x="63015" y="133413"/>
                </a:lnTo>
                <a:lnTo>
                  <a:pt x="66775" y="131675"/>
                </a:lnTo>
                <a:lnTo>
                  <a:pt x="71187" y="130517"/>
                </a:lnTo>
                <a:lnTo>
                  <a:pt x="76033" y="129745"/>
                </a:lnTo>
                <a:lnTo>
                  <a:pt x="81169" y="128277"/>
                </a:lnTo>
                <a:lnTo>
                  <a:pt x="86498" y="126347"/>
                </a:lnTo>
                <a:lnTo>
                  <a:pt x="91955" y="124107"/>
                </a:lnTo>
                <a:lnTo>
                  <a:pt x="97499" y="122614"/>
                </a:lnTo>
                <a:lnTo>
                  <a:pt x="103099" y="121619"/>
                </a:lnTo>
                <a:lnTo>
                  <a:pt x="108738" y="120955"/>
                </a:lnTo>
                <a:lnTo>
                  <a:pt x="115354" y="120512"/>
                </a:lnTo>
                <a:lnTo>
                  <a:pt x="122623" y="120217"/>
                </a:lnTo>
                <a:lnTo>
                  <a:pt x="143966" y="119802"/>
                </a:lnTo>
                <a:lnTo>
                  <a:pt x="150270" y="119744"/>
                </a:lnTo>
                <a:lnTo>
                  <a:pt x="156377" y="120658"/>
                </a:lnTo>
                <a:lnTo>
                  <a:pt x="162355" y="122219"/>
                </a:lnTo>
                <a:lnTo>
                  <a:pt x="168244" y="124213"/>
                </a:lnTo>
                <a:lnTo>
                  <a:pt x="175028" y="125542"/>
                </a:lnTo>
                <a:lnTo>
                  <a:pt x="182408" y="126428"/>
                </a:lnTo>
                <a:lnTo>
                  <a:pt x="190186" y="127019"/>
                </a:lnTo>
                <a:lnTo>
                  <a:pt x="197275" y="128365"/>
                </a:lnTo>
                <a:lnTo>
                  <a:pt x="203907" y="130215"/>
                </a:lnTo>
                <a:lnTo>
                  <a:pt x="210233" y="132401"/>
                </a:lnTo>
                <a:lnTo>
                  <a:pt x="215403" y="134811"/>
                </a:lnTo>
                <a:lnTo>
                  <a:pt x="219802" y="137370"/>
                </a:lnTo>
                <a:lnTo>
                  <a:pt x="227230" y="142753"/>
                </a:lnTo>
                <a:lnTo>
                  <a:pt x="233707" y="148321"/>
                </a:lnTo>
                <a:lnTo>
                  <a:pt x="239760" y="156510"/>
                </a:lnTo>
                <a:lnTo>
                  <a:pt x="244673" y="165547"/>
                </a:lnTo>
                <a:lnTo>
                  <a:pt x="246856" y="172739"/>
                </a:lnTo>
                <a:lnTo>
                  <a:pt x="247827" y="181650"/>
                </a:lnTo>
                <a:lnTo>
                  <a:pt x="248086" y="186693"/>
                </a:lnTo>
                <a:lnTo>
                  <a:pt x="247306" y="191008"/>
                </a:lnTo>
                <a:lnTo>
                  <a:pt x="243899" y="198343"/>
                </a:lnTo>
                <a:lnTo>
                  <a:pt x="236626" y="212377"/>
                </a:lnTo>
                <a:lnTo>
                  <a:pt x="232998" y="217656"/>
                </a:lnTo>
                <a:lnTo>
                  <a:pt x="228675" y="223080"/>
                </a:lnTo>
                <a:lnTo>
                  <a:pt x="223888" y="228601"/>
                </a:lnTo>
                <a:lnTo>
                  <a:pt x="219743" y="234186"/>
                </a:lnTo>
                <a:lnTo>
                  <a:pt x="216028" y="239815"/>
                </a:lnTo>
                <a:lnTo>
                  <a:pt x="212599" y="245473"/>
                </a:lnTo>
                <a:lnTo>
                  <a:pt x="208408" y="251149"/>
                </a:lnTo>
                <a:lnTo>
                  <a:pt x="203709" y="256839"/>
                </a:lnTo>
                <a:lnTo>
                  <a:pt x="198671" y="262537"/>
                </a:lnTo>
                <a:lnTo>
                  <a:pt x="193407" y="266335"/>
                </a:lnTo>
                <a:lnTo>
                  <a:pt x="187993" y="268868"/>
                </a:lnTo>
                <a:lnTo>
                  <a:pt x="182479" y="270556"/>
                </a:lnTo>
                <a:lnTo>
                  <a:pt x="176898" y="272634"/>
                </a:lnTo>
                <a:lnTo>
                  <a:pt x="171272" y="274972"/>
                </a:lnTo>
                <a:lnTo>
                  <a:pt x="165617" y="277483"/>
                </a:lnTo>
                <a:lnTo>
                  <a:pt x="154253" y="282813"/>
                </a:lnTo>
                <a:lnTo>
                  <a:pt x="148555" y="285568"/>
                </a:lnTo>
                <a:lnTo>
                  <a:pt x="142852" y="287405"/>
                </a:lnTo>
                <a:lnTo>
                  <a:pt x="137145" y="288629"/>
                </a:lnTo>
                <a:lnTo>
                  <a:pt x="131435" y="289445"/>
                </a:lnTo>
                <a:lnTo>
                  <a:pt x="126676" y="289989"/>
                </a:lnTo>
                <a:lnTo>
                  <a:pt x="122551" y="290352"/>
                </a:lnTo>
                <a:lnTo>
                  <a:pt x="115427" y="290755"/>
                </a:lnTo>
                <a:lnTo>
                  <a:pt x="109086" y="290935"/>
                </a:lnTo>
                <a:lnTo>
                  <a:pt x="106062" y="290030"/>
                </a:lnTo>
                <a:lnTo>
                  <a:pt x="100161" y="286484"/>
                </a:lnTo>
                <a:lnTo>
                  <a:pt x="94298" y="2825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4"/>
          <p:cNvSpPr/>
          <p:nvPr/>
        </p:nvSpPr>
        <p:spPr>
          <a:xfrm>
            <a:off x="2900362" y="3626167"/>
            <a:ext cx="214314" cy="180024"/>
          </a:xfrm>
          <a:custGeom>
            <a:avLst/>
            <a:gdLst/>
            <a:ahLst/>
            <a:cxnLst/>
            <a:rect l="0" t="0" r="0" b="0"/>
            <a:pathLst>
              <a:path w="214314" h="18002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4622" y="5891"/>
                </a:lnTo>
                <a:lnTo>
                  <a:pt x="20151" y="7381"/>
                </a:lnTo>
                <a:lnTo>
                  <a:pt x="23912" y="8731"/>
                </a:lnTo>
                <a:lnTo>
                  <a:pt x="28324" y="10583"/>
                </a:lnTo>
                <a:lnTo>
                  <a:pt x="33170" y="12770"/>
                </a:lnTo>
                <a:lnTo>
                  <a:pt x="43635" y="17741"/>
                </a:lnTo>
                <a:lnTo>
                  <a:pt x="49092" y="20400"/>
                </a:lnTo>
                <a:lnTo>
                  <a:pt x="53683" y="23125"/>
                </a:lnTo>
                <a:lnTo>
                  <a:pt x="57696" y="25894"/>
                </a:lnTo>
                <a:lnTo>
                  <a:pt x="61324" y="28693"/>
                </a:lnTo>
                <a:lnTo>
                  <a:pt x="65648" y="32463"/>
                </a:lnTo>
                <a:lnTo>
                  <a:pt x="70435" y="36883"/>
                </a:lnTo>
                <a:lnTo>
                  <a:pt x="83735" y="49663"/>
                </a:lnTo>
                <a:lnTo>
                  <a:pt x="101313" y="67066"/>
                </a:lnTo>
                <a:lnTo>
                  <a:pt x="106594" y="71380"/>
                </a:lnTo>
                <a:lnTo>
                  <a:pt x="112020" y="75210"/>
                </a:lnTo>
                <a:lnTo>
                  <a:pt x="117542" y="78715"/>
                </a:lnTo>
                <a:lnTo>
                  <a:pt x="123129" y="82957"/>
                </a:lnTo>
                <a:lnTo>
                  <a:pt x="128759" y="87690"/>
                </a:lnTo>
                <a:lnTo>
                  <a:pt x="139141" y="97076"/>
                </a:lnTo>
                <a:lnTo>
                  <a:pt x="146931" y="104422"/>
                </a:lnTo>
                <a:lnTo>
                  <a:pt x="150341" y="108667"/>
                </a:lnTo>
                <a:lnTo>
                  <a:pt x="153567" y="113403"/>
                </a:lnTo>
                <a:lnTo>
                  <a:pt x="156671" y="118464"/>
                </a:lnTo>
                <a:lnTo>
                  <a:pt x="159692" y="122791"/>
                </a:lnTo>
                <a:lnTo>
                  <a:pt x="162659" y="126628"/>
                </a:lnTo>
                <a:lnTo>
                  <a:pt x="165589" y="130139"/>
                </a:lnTo>
                <a:lnTo>
                  <a:pt x="169448" y="134384"/>
                </a:lnTo>
                <a:lnTo>
                  <a:pt x="178815" y="144181"/>
                </a:lnTo>
                <a:lnTo>
                  <a:pt x="190248" y="155856"/>
                </a:lnTo>
                <a:lnTo>
                  <a:pt x="193507" y="158197"/>
                </a:lnTo>
                <a:lnTo>
                  <a:pt x="199668" y="160797"/>
                </a:lnTo>
                <a:lnTo>
                  <a:pt x="205581" y="164493"/>
                </a:lnTo>
                <a:lnTo>
                  <a:pt x="208492" y="166812"/>
                </a:lnTo>
                <a:lnTo>
                  <a:pt x="210432" y="169311"/>
                </a:lnTo>
                <a:lnTo>
                  <a:pt x="211726" y="171929"/>
                </a:lnTo>
                <a:lnTo>
                  <a:pt x="214313" y="1800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5"/>
          <p:cNvSpPr/>
          <p:nvPr/>
        </p:nvSpPr>
        <p:spPr>
          <a:xfrm>
            <a:off x="2951797" y="3634740"/>
            <a:ext cx="180023" cy="188596"/>
          </a:xfrm>
          <a:custGeom>
            <a:avLst/>
            <a:gdLst/>
            <a:ahLst/>
            <a:cxnLst/>
            <a:rect l="0" t="0" r="0" b="0"/>
            <a:pathLst>
              <a:path w="180023" h="188596">
                <a:moveTo>
                  <a:pt x="180022" y="0"/>
                </a:moveTo>
                <a:lnTo>
                  <a:pt x="171481" y="0"/>
                </a:lnTo>
                <a:lnTo>
                  <a:pt x="166908" y="4551"/>
                </a:lnTo>
                <a:lnTo>
                  <a:pt x="165565" y="6843"/>
                </a:lnTo>
                <a:lnTo>
                  <a:pt x="164072" y="11931"/>
                </a:lnTo>
                <a:lnTo>
                  <a:pt x="161769" y="15574"/>
                </a:lnTo>
                <a:lnTo>
                  <a:pt x="158328" y="19908"/>
                </a:lnTo>
                <a:lnTo>
                  <a:pt x="154130" y="24702"/>
                </a:lnTo>
                <a:lnTo>
                  <a:pt x="149426" y="29802"/>
                </a:lnTo>
                <a:lnTo>
                  <a:pt x="139119" y="40550"/>
                </a:lnTo>
                <a:lnTo>
                  <a:pt x="122606" y="57311"/>
                </a:lnTo>
                <a:lnTo>
                  <a:pt x="116980" y="62020"/>
                </a:lnTo>
                <a:lnTo>
                  <a:pt x="111324" y="66112"/>
                </a:lnTo>
                <a:lnTo>
                  <a:pt x="105649" y="69792"/>
                </a:lnTo>
                <a:lnTo>
                  <a:pt x="99960" y="74150"/>
                </a:lnTo>
                <a:lnTo>
                  <a:pt x="94262" y="78961"/>
                </a:lnTo>
                <a:lnTo>
                  <a:pt x="88559" y="84073"/>
                </a:lnTo>
                <a:lnTo>
                  <a:pt x="83804" y="89386"/>
                </a:lnTo>
                <a:lnTo>
                  <a:pt x="79682" y="94833"/>
                </a:lnTo>
                <a:lnTo>
                  <a:pt x="75981" y="100369"/>
                </a:lnTo>
                <a:lnTo>
                  <a:pt x="71609" y="105013"/>
                </a:lnTo>
                <a:lnTo>
                  <a:pt x="66790" y="109061"/>
                </a:lnTo>
                <a:lnTo>
                  <a:pt x="61671" y="112712"/>
                </a:lnTo>
                <a:lnTo>
                  <a:pt x="57307" y="117051"/>
                </a:lnTo>
                <a:lnTo>
                  <a:pt x="53444" y="121849"/>
                </a:lnTo>
                <a:lnTo>
                  <a:pt x="49917" y="126952"/>
                </a:lnTo>
                <a:lnTo>
                  <a:pt x="46613" y="131308"/>
                </a:lnTo>
                <a:lnTo>
                  <a:pt x="43458" y="135163"/>
                </a:lnTo>
                <a:lnTo>
                  <a:pt x="40402" y="138686"/>
                </a:lnTo>
                <a:lnTo>
                  <a:pt x="37412" y="142940"/>
                </a:lnTo>
                <a:lnTo>
                  <a:pt x="34466" y="147681"/>
                </a:lnTo>
                <a:lnTo>
                  <a:pt x="31550" y="152746"/>
                </a:lnTo>
                <a:lnTo>
                  <a:pt x="28654" y="156123"/>
                </a:lnTo>
                <a:lnTo>
                  <a:pt x="25770" y="158374"/>
                </a:lnTo>
                <a:lnTo>
                  <a:pt x="22895" y="159875"/>
                </a:lnTo>
                <a:lnTo>
                  <a:pt x="20026" y="161828"/>
                </a:lnTo>
                <a:lnTo>
                  <a:pt x="17160" y="164083"/>
                </a:lnTo>
                <a:lnTo>
                  <a:pt x="14298" y="166539"/>
                </a:lnTo>
                <a:lnTo>
                  <a:pt x="12389" y="169128"/>
                </a:lnTo>
                <a:lnTo>
                  <a:pt x="10269" y="174546"/>
                </a:lnTo>
                <a:lnTo>
                  <a:pt x="6786" y="180128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6"/>
          <p:cNvSpPr/>
          <p:nvPr/>
        </p:nvSpPr>
        <p:spPr>
          <a:xfrm>
            <a:off x="3286125" y="362616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4550" y="17145"/>
                </a:lnTo>
                <a:lnTo>
                  <a:pt x="7796" y="16192"/>
                </a:lnTo>
                <a:lnTo>
                  <a:pt x="11865" y="14605"/>
                </a:lnTo>
                <a:lnTo>
                  <a:pt x="22981" y="9764"/>
                </a:lnTo>
                <a:lnTo>
                  <a:pt x="25798" y="9367"/>
                </a:lnTo>
                <a:lnTo>
                  <a:pt x="29581" y="9102"/>
                </a:lnTo>
                <a:lnTo>
                  <a:pt x="34008" y="8925"/>
                </a:lnTo>
                <a:lnTo>
                  <a:pt x="38864" y="7856"/>
                </a:lnTo>
                <a:lnTo>
                  <a:pt x="44007" y="6189"/>
                </a:lnTo>
                <a:lnTo>
                  <a:pt x="49340" y="4126"/>
                </a:lnTo>
                <a:lnTo>
                  <a:pt x="55753" y="2751"/>
                </a:lnTo>
                <a:lnTo>
                  <a:pt x="62886" y="1834"/>
                </a:lnTo>
                <a:lnTo>
                  <a:pt x="76527" y="815"/>
                </a:lnTo>
                <a:lnTo>
                  <a:pt x="85764" y="362"/>
                </a:lnTo>
                <a:lnTo>
                  <a:pt x="95585" y="16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7"/>
          <p:cNvSpPr/>
          <p:nvPr/>
        </p:nvSpPr>
        <p:spPr>
          <a:xfrm>
            <a:off x="3328987" y="3686175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0" y="4021"/>
                </a:lnTo>
                <a:lnTo>
                  <a:pt x="1905" y="2681"/>
                </a:lnTo>
                <a:lnTo>
                  <a:pt x="5080" y="1787"/>
                </a:lnTo>
                <a:lnTo>
                  <a:pt x="9102" y="1191"/>
                </a:lnTo>
                <a:lnTo>
                  <a:pt x="12735" y="794"/>
                </a:lnTo>
                <a:lnTo>
                  <a:pt x="16110" y="529"/>
                </a:lnTo>
                <a:lnTo>
                  <a:pt x="19313" y="353"/>
                </a:lnTo>
                <a:lnTo>
                  <a:pt x="27951" y="15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8"/>
          <p:cNvSpPr/>
          <p:nvPr/>
        </p:nvSpPr>
        <p:spPr>
          <a:xfrm>
            <a:off x="3740468" y="3523298"/>
            <a:ext cx="231265" cy="299888"/>
          </a:xfrm>
          <a:custGeom>
            <a:avLst/>
            <a:gdLst/>
            <a:ahLst/>
            <a:cxnLst/>
            <a:rect l="0" t="0" r="0" b="0"/>
            <a:pathLst>
              <a:path w="231265" h="299888">
                <a:moveTo>
                  <a:pt x="145732" y="8572"/>
                </a:moveTo>
                <a:lnTo>
                  <a:pt x="141181" y="8572"/>
                </a:lnTo>
                <a:lnTo>
                  <a:pt x="139840" y="7619"/>
                </a:lnTo>
                <a:lnTo>
                  <a:pt x="138946" y="6031"/>
                </a:lnTo>
                <a:lnTo>
                  <a:pt x="138350" y="4021"/>
                </a:lnTo>
                <a:lnTo>
                  <a:pt x="137001" y="2680"/>
                </a:lnTo>
                <a:lnTo>
                  <a:pt x="135149" y="1786"/>
                </a:lnTo>
                <a:lnTo>
                  <a:pt x="132961" y="1191"/>
                </a:lnTo>
                <a:lnTo>
                  <a:pt x="130551" y="1746"/>
                </a:lnTo>
                <a:lnTo>
                  <a:pt x="125332" y="4903"/>
                </a:lnTo>
                <a:lnTo>
                  <a:pt x="119838" y="6941"/>
                </a:lnTo>
                <a:lnTo>
                  <a:pt x="113268" y="7847"/>
                </a:lnTo>
                <a:lnTo>
                  <a:pt x="108849" y="8089"/>
                </a:lnTo>
                <a:lnTo>
                  <a:pt x="98860" y="8357"/>
                </a:lnTo>
                <a:lnTo>
                  <a:pt x="49065" y="8569"/>
                </a:lnTo>
                <a:lnTo>
                  <a:pt x="46045" y="7617"/>
                </a:lnTo>
                <a:lnTo>
                  <a:pt x="40148" y="4020"/>
                </a:lnTo>
                <a:lnTo>
                  <a:pt x="36290" y="2680"/>
                </a:lnTo>
                <a:lnTo>
                  <a:pt x="31814" y="1786"/>
                </a:lnTo>
                <a:lnTo>
                  <a:pt x="18002" y="104"/>
                </a:lnTo>
                <a:lnTo>
                  <a:pt x="11422" y="20"/>
                </a:lnTo>
                <a:lnTo>
                  <a:pt x="8683" y="0"/>
                </a:lnTo>
                <a:lnTo>
                  <a:pt x="8586" y="9324"/>
                </a:lnTo>
                <a:lnTo>
                  <a:pt x="8572" y="35999"/>
                </a:lnTo>
                <a:lnTo>
                  <a:pt x="7620" y="39239"/>
                </a:lnTo>
                <a:lnTo>
                  <a:pt x="4021" y="45379"/>
                </a:lnTo>
                <a:lnTo>
                  <a:pt x="1787" y="53823"/>
                </a:lnTo>
                <a:lnTo>
                  <a:pt x="794" y="62973"/>
                </a:lnTo>
                <a:lnTo>
                  <a:pt x="352" y="70215"/>
                </a:lnTo>
                <a:lnTo>
                  <a:pt x="156" y="79149"/>
                </a:lnTo>
                <a:lnTo>
                  <a:pt x="0" y="118287"/>
                </a:lnTo>
                <a:lnTo>
                  <a:pt x="2539" y="121786"/>
                </a:lnTo>
                <a:lnTo>
                  <a:pt x="7380" y="127243"/>
                </a:lnTo>
                <a:lnTo>
                  <a:pt x="8729" y="127691"/>
                </a:lnTo>
                <a:lnTo>
                  <a:pt x="12769" y="128189"/>
                </a:lnTo>
                <a:lnTo>
                  <a:pt x="15180" y="127369"/>
                </a:lnTo>
                <a:lnTo>
                  <a:pt x="20399" y="123918"/>
                </a:lnTo>
                <a:lnTo>
                  <a:pt x="25893" y="121749"/>
                </a:lnTo>
                <a:lnTo>
                  <a:pt x="32462" y="119833"/>
                </a:lnTo>
                <a:lnTo>
                  <a:pt x="36882" y="117988"/>
                </a:lnTo>
                <a:lnTo>
                  <a:pt x="41732" y="115806"/>
                </a:lnTo>
                <a:lnTo>
                  <a:pt x="46871" y="114351"/>
                </a:lnTo>
                <a:lnTo>
                  <a:pt x="52202" y="113381"/>
                </a:lnTo>
                <a:lnTo>
                  <a:pt x="57661" y="112735"/>
                </a:lnTo>
                <a:lnTo>
                  <a:pt x="63206" y="111351"/>
                </a:lnTo>
                <a:lnTo>
                  <a:pt x="68807" y="109476"/>
                </a:lnTo>
                <a:lnTo>
                  <a:pt x="74446" y="107274"/>
                </a:lnTo>
                <a:lnTo>
                  <a:pt x="80110" y="105806"/>
                </a:lnTo>
                <a:lnTo>
                  <a:pt x="85791" y="104827"/>
                </a:lnTo>
                <a:lnTo>
                  <a:pt x="91484" y="104174"/>
                </a:lnTo>
                <a:lnTo>
                  <a:pt x="97184" y="103739"/>
                </a:lnTo>
                <a:lnTo>
                  <a:pt x="102889" y="103450"/>
                </a:lnTo>
                <a:lnTo>
                  <a:pt x="108597" y="103256"/>
                </a:lnTo>
                <a:lnTo>
                  <a:pt x="136386" y="102945"/>
                </a:lnTo>
                <a:lnTo>
                  <a:pt x="145705" y="102903"/>
                </a:lnTo>
                <a:lnTo>
                  <a:pt x="150477" y="103844"/>
                </a:lnTo>
                <a:lnTo>
                  <a:pt x="155562" y="105424"/>
                </a:lnTo>
                <a:lnTo>
                  <a:pt x="160858" y="107430"/>
                </a:lnTo>
                <a:lnTo>
                  <a:pt x="166293" y="109720"/>
                </a:lnTo>
                <a:lnTo>
                  <a:pt x="171822" y="112199"/>
                </a:lnTo>
                <a:lnTo>
                  <a:pt x="183045" y="117493"/>
                </a:lnTo>
                <a:lnTo>
                  <a:pt x="211476" y="131488"/>
                </a:lnTo>
                <a:lnTo>
                  <a:pt x="216231" y="135284"/>
                </a:lnTo>
                <a:lnTo>
                  <a:pt x="220354" y="139719"/>
                </a:lnTo>
                <a:lnTo>
                  <a:pt x="224055" y="144581"/>
                </a:lnTo>
                <a:lnTo>
                  <a:pt x="226522" y="149727"/>
                </a:lnTo>
                <a:lnTo>
                  <a:pt x="228167" y="155063"/>
                </a:lnTo>
                <a:lnTo>
                  <a:pt x="229264" y="160525"/>
                </a:lnTo>
                <a:lnTo>
                  <a:pt x="229995" y="166071"/>
                </a:lnTo>
                <a:lnTo>
                  <a:pt x="230482" y="171674"/>
                </a:lnTo>
                <a:lnTo>
                  <a:pt x="231023" y="182026"/>
                </a:lnTo>
                <a:lnTo>
                  <a:pt x="231264" y="189803"/>
                </a:lnTo>
                <a:lnTo>
                  <a:pt x="229423" y="194162"/>
                </a:lnTo>
                <a:lnTo>
                  <a:pt x="226291" y="198974"/>
                </a:lnTo>
                <a:lnTo>
                  <a:pt x="222297" y="204086"/>
                </a:lnTo>
                <a:lnTo>
                  <a:pt x="217731" y="209400"/>
                </a:lnTo>
                <a:lnTo>
                  <a:pt x="212781" y="214847"/>
                </a:lnTo>
                <a:lnTo>
                  <a:pt x="207576" y="220383"/>
                </a:lnTo>
                <a:lnTo>
                  <a:pt x="203154" y="225980"/>
                </a:lnTo>
                <a:lnTo>
                  <a:pt x="199253" y="231615"/>
                </a:lnTo>
                <a:lnTo>
                  <a:pt x="195700" y="237277"/>
                </a:lnTo>
                <a:lnTo>
                  <a:pt x="190474" y="242957"/>
                </a:lnTo>
                <a:lnTo>
                  <a:pt x="184132" y="248649"/>
                </a:lnTo>
                <a:lnTo>
                  <a:pt x="177047" y="254348"/>
                </a:lnTo>
                <a:lnTo>
                  <a:pt x="170419" y="259100"/>
                </a:lnTo>
                <a:lnTo>
                  <a:pt x="164094" y="263220"/>
                </a:lnTo>
                <a:lnTo>
                  <a:pt x="157973" y="266920"/>
                </a:lnTo>
                <a:lnTo>
                  <a:pt x="151988" y="270339"/>
                </a:lnTo>
                <a:lnTo>
                  <a:pt x="140257" y="276677"/>
                </a:lnTo>
                <a:lnTo>
                  <a:pt x="133509" y="279702"/>
                </a:lnTo>
                <a:lnTo>
                  <a:pt x="126154" y="282670"/>
                </a:lnTo>
                <a:lnTo>
                  <a:pt x="118392" y="285601"/>
                </a:lnTo>
                <a:lnTo>
                  <a:pt x="112265" y="288508"/>
                </a:lnTo>
                <a:lnTo>
                  <a:pt x="107228" y="291399"/>
                </a:lnTo>
                <a:lnTo>
                  <a:pt x="102917" y="294278"/>
                </a:lnTo>
                <a:lnTo>
                  <a:pt x="98139" y="296197"/>
                </a:lnTo>
                <a:lnTo>
                  <a:pt x="93048" y="297477"/>
                </a:lnTo>
                <a:lnTo>
                  <a:pt x="87749" y="298330"/>
                </a:lnTo>
                <a:lnTo>
                  <a:pt x="82311" y="298899"/>
                </a:lnTo>
                <a:lnTo>
                  <a:pt x="76781" y="299278"/>
                </a:lnTo>
                <a:lnTo>
                  <a:pt x="71190" y="299531"/>
                </a:lnTo>
                <a:lnTo>
                  <a:pt x="59897" y="299812"/>
                </a:lnTo>
                <a:lnTo>
                  <a:pt x="54218" y="299887"/>
                </a:lnTo>
                <a:lnTo>
                  <a:pt x="49480" y="298984"/>
                </a:lnTo>
                <a:lnTo>
                  <a:pt x="45369" y="297430"/>
                </a:lnTo>
                <a:lnTo>
                  <a:pt x="38261" y="294115"/>
                </a:lnTo>
                <a:lnTo>
                  <a:pt x="31927" y="292643"/>
                </a:lnTo>
                <a:lnTo>
                  <a:pt x="25937" y="291988"/>
                </a:lnTo>
                <a:lnTo>
                  <a:pt x="17144" y="29146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9"/>
          <p:cNvSpPr/>
          <p:nvPr/>
        </p:nvSpPr>
        <p:spPr>
          <a:xfrm>
            <a:off x="6620827" y="3458706"/>
            <a:ext cx="308611" cy="287423"/>
          </a:xfrm>
          <a:custGeom>
            <a:avLst/>
            <a:gdLst/>
            <a:ahLst/>
            <a:cxnLst/>
            <a:rect l="0" t="0" r="0" b="0"/>
            <a:pathLst>
              <a:path w="308611" h="287423">
                <a:moveTo>
                  <a:pt x="0" y="98881"/>
                </a:moveTo>
                <a:lnTo>
                  <a:pt x="0" y="61625"/>
                </a:lnTo>
                <a:lnTo>
                  <a:pt x="953" y="58804"/>
                </a:lnTo>
                <a:lnTo>
                  <a:pt x="4551" y="53129"/>
                </a:lnTo>
                <a:lnTo>
                  <a:pt x="11932" y="44579"/>
                </a:lnTo>
                <a:lnTo>
                  <a:pt x="17368" y="36329"/>
                </a:lnTo>
                <a:lnTo>
                  <a:pt x="20152" y="31462"/>
                </a:lnTo>
                <a:lnTo>
                  <a:pt x="28324" y="23515"/>
                </a:lnTo>
                <a:lnTo>
                  <a:pt x="33170" y="20062"/>
                </a:lnTo>
                <a:lnTo>
                  <a:pt x="39258" y="16807"/>
                </a:lnTo>
                <a:lnTo>
                  <a:pt x="46175" y="13685"/>
                </a:lnTo>
                <a:lnTo>
                  <a:pt x="53643" y="10652"/>
                </a:lnTo>
                <a:lnTo>
                  <a:pt x="60527" y="8629"/>
                </a:lnTo>
                <a:lnTo>
                  <a:pt x="67022" y="7280"/>
                </a:lnTo>
                <a:lnTo>
                  <a:pt x="73256" y="6381"/>
                </a:lnTo>
                <a:lnTo>
                  <a:pt x="80270" y="4830"/>
                </a:lnTo>
                <a:lnTo>
                  <a:pt x="87803" y="2843"/>
                </a:lnTo>
                <a:lnTo>
                  <a:pt x="95683" y="565"/>
                </a:lnTo>
                <a:lnTo>
                  <a:pt x="103794" y="0"/>
                </a:lnTo>
                <a:lnTo>
                  <a:pt x="112058" y="575"/>
                </a:lnTo>
                <a:lnTo>
                  <a:pt x="120425" y="1911"/>
                </a:lnTo>
                <a:lnTo>
                  <a:pt x="127909" y="2802"/>
                </a:lnTo>
                <a:lnTo>
                  <a:pt x="134802" y="3396"/>
                </a:lnTo>
                <a:lnTo>
                  <a:pt x="141303" y="3792"/>
                </a:lnTo>
                <a:lnTo>
                  <a:pt x="147542" y="5008"/>
                </a:lnTo>
                <a:lnTo>
                  <a:pt x="153606" y="6772"/>
                </a:lnTo>
                <a:lnTo>
                  <a:pt x="159555" y="8900"/>
                </a:lnTo>
                <a:lnTo>
                  <a:pt x="165425" y="12223"/>
                </a:lnTo>
                <a:lnTo>
                  <a:pt x="171243" y="16345"/>
                </a:lnTo>
                <a:lnTo>
                  <a:pt x="177027" y="20997"/>
                </a:lnTo>
                <a:lnTo>
                  <a:pt x="185993" y="28706"/>
                </a:lnTo>
                <a:lnTo>
                  <a:pt x="193153" y="36260"/>
                </a:lnTo>
                <a:lnTo>
                  <a:pt x="196397" y="40941"/>
                </a:lnTo>
                <a:lnTo>
                  <a:pt x="199511" y="45967"/>
                </a:lnTo>
                <a:lnTo>
                  <a:pt x="202540" y="52175"/>
                </a:lnTo>
                <a:lnTo>
                  <a:pt x="205512" y="59171"/>
                </a:lnTo>
                <a:lnTo>
                  <a:pt x="208445" y="66693"/>
                </a:lnTo>
                <a:lnTo>
                  <a:pt x="210401" y="74565"/>
                </a:lnTo>
                <a:lnTo>
                  <a:pt x="211705" y="82670"/>
                </a:lnTo>
                <a:lnTo>
                  <a:pt x="212574" y="90931"/>
                </a:lnTo>
                <a:lnTo>
                  <a:pt x="213154" y="98344"/>
                </a:lnTo>
                <a:lnTo>
                  <a:pt x="213540" y="105190"/>
                </a:lnTo>
                <a:lnTo>
                  <a:pt x="213798" y="111660"/>
                </a:lnTo>
                <a:lnTo>
                  <a:pt x="213017" y="118830"/>
                </a:lnTo>
                <a:lnTo>
                  <a:pt x="211544" y="126468"/>
                </a:lnTo>
                <a:lnTo>
                  <a:pt x="209609" y="134417"/>
                </a:lnTo>
                <a:lnTo>
                  <a:pt x="207367" y="142574"/>
                </a:lnTo>
                <a:lnTo>
                  <a:pt x="202335" y="159258"/>
                </a:lnTo>
                <a:lnTo>
                  <a:pt x="199661" y="166755"/>
                </a:lnTo>
                <a:lnTo>
                  <a:pt x="196925" y="173658"/>
                </a:lnTo>
                <a:lnTo>
                  <a:pt x="194148" y="180165"/>
                </a:lnTo>
                <a:lnTo>
                  <a:pt x="190392" y="187360"/>
                </a:lnTo>
                <a:lnTo>
                  <a:pt x="185983" y="195015"/>
                </a:lnTo>
                <a:lnTo>
                  <a:pt x="181139" y="202975"/>
                </a:lnTo>
                <a:lnTo>
                  <a:pt x="176957" y="210187"/>
                </a:lnTo>
                <a:lnTo>
                  <a:pt x="169770" y="223280"/>
                </a:lnTo>
                <a:lnTo>
                  <a:pt x="165568" y="229439"/>
                </a:lnTo>
                <a:lnTo>
                  <a:pt x="160861" y="235450"/>
                </a:lnTo>
                <a:lnTo>
                  <a:pt x="155819" y="241362"/>
                </a:lnTo>
                <a:lnTo>
                  <a:pt x="150551" y="246256"/>
                </a:lnTo>
                <a:lnTo>
                  <a:pt x="145135" y="250471"/>
                </a:lnTo>
                <a:lnTo>
                  <a:pt x="139620" y="254234"/>
                </a:lnTo>
                <a:lnTo>
                  <a:pt x="134037" y="258647"/>
                </a:lnTo>
                <a:lnTo>
                  <a:pt x="128411" y="263494"/>
                </a:lnTo>
                <a:lnTo>
                  <a:pt x="118032" y="273007"/>
                </a:lnTo>
                <a:lnTo>
                  <a:pt x="110244" y="280411"/>
                </a:lnTo>
                <a:lnTo>
                  <a:pt x="105881" y="282766"/>
                </a:lnTo>
                <a:lnTo>
                  <a:pt x="101067" y="284336"/>
                </a:lnTo>
                <a:lnTo>
                  <a:pt x="95953" y="285383"/>
                </a:lnTo>
                <a:lnTo>
                  <a:pt x="90639" y="286080"/>
                </a:lnTo>
                <a:lnTo>
                  <a:pt x="85191" y="286546"/>
                </a:lnTo>
                <a:lnTo>
                  <a:pt x="75010" y="287063"/>
                </a:lnTo>
                <a:lnTo>
                  <a:pt x="67310" y="287292"/>
                </a:lnTo>
                <a:lnTo>
                  <a:pt x="57621" y="287422"/>
                </a:lnTo>
                <a:lnTo>
                  <a:pt x="54606" y="286487"/>
                </a:lnTo>
                <a:lnTo>
                  <a:pt x="48717" y="282909"/>
                </a:lnTo>
                <a:lnTo>
                  <a:pt x="46766" y="280621"/>
                </a:lnTo>
                <a:lnTo>
                  <a:pt x="45465" y="278144"/>
                </a:lnTo>
                <a:lnTo>
                  <a:pt x="44597" y="275540"/>
                </a:lnTo>
                <a:lnTo>
                  <a:pt x="41094" y="270106"/>
                </a:lnTo>
                <a:lnTo>
                  <a:pt x="38826" y="267323"/>
                </a:lnTo>
                <a:lnTo>
                  <a:pt x="37313" y="264516"/>
                </a:lnTo>
                <a:lnTo>
                  <a:pt x="35634" y="258857"/>
                </a:lnTo>
                <a:lnTo>
                  <a:pt x="36138" y="256014"/>
                </a:lnTo>
                <a:lnTo>
                  <a:pt x="39239" y="250316"/>
                </a:lnTo>
                <a:lnTo>
                  <a:pt x="43792" y="242068"/>
                </a:lnTo>
                <a:lnTo>
                  <a:pt x="54476" y="221251"/>
                </a:lnTo>
                <a:lnTo>
                  <a:pt x="58225" y="215703"/>
                </a:lnTo>
                <a:lnTo>
                  <a:pt x="62630" y="210100"/>
                </a:lnTo>
                <a:lnTo>
                  <a:pt x="67470" y="204459"/>
                </a:lnTo>
                <a:lnTo>
                  <a:pt x="72603" y="199747"/>
                </a:lnTo>
                <a:lnTo>
                  <a:pt x="77930" y="195652"/>
                </a:lnTo>
                <a:lnTo>
                  <a:pt x="83385" y="191970"/>
                </a:lnTo>
                <a:lnTo>
                  <a:pt x="88927" y="188563"/>
                </a:lnTo>
                <a:lnTo>
                  <a:pt x="94528" y="185339"/>
                </a:lnTo>
                <a:lnTo>
                  <a:pt x="100166" y="182237"/>
                </a:lnTo>
                <a:lnTo>
                  <a:pt x="106782" y="179217"/>
                </a:lnTo>
                <a:lnTo>
                  <a:pt x="114051" y="176251"/>
                </a:lnTo>
                <a:lnTo>
                  <a:pt x="121754" y="173321"/>
                </a:lnTo>
                <a:lnTo>
                  <a:pt x="128794" y="170415"/>
                </a:lnTo>
                <a:lnTo>
                  <a:pt x="135393" y="167525"/>
                </a:lnTo>
                <a:lnTo>
                  <a:pt x="141697" y="164647"/>
                </a:lnTo>
                <a:lnTo>
                  <a:pt x="148757" y="162727"/>
                </a:lnTo>
                <a:lnTo>
                  <a:pt x="156322" y="161448"/>
                </a:lnTo>
                <a:lnTo>
                  <a:pt x="164222" y="160595"/>
                </a:lnTo>
                <a:lnTo>
                  <a:pt x="171394" y="160026"/>
                </a:lnTo>
                <a:lnTo>
                  <a:pt x="178080" y="159647"/>
                </a:lnTo>
                <a:lnTo>
                  <a:pt x="184442" y="159394"/>
                </a:lnTo>
                <a:lnTo>
                  <a:pt x="190589" y="160178"/>
                </a:lnTo>
                <a:lnTo>
                  <a:pt x="196592" y="161653"/>
                </a:lnTo>
                <a:lnTo>
                  <a:pt x="202499" y="163589"/>
                </a:lnTo>
                <a:lnTo>
                  <a:pt x="211602" y="168280"/>
                </a:lnTo>
                <a:lnTo>
                  <a:pt x="219775" y="173540"/>
                </a:lnTo>
                <a:lnTo>
                  <a:pt x="224622" y="176276"/>
                </a:lnTo>
                <a:lnTo>
                  <a:pt x="235087" y="181857"/>
                </a:lnTo>
                <a:lnTo>
                  <a:pt x="246088" y="187512"/>
                </a:lnTo>
                <a:lnTo>
                  <a:pt x="254788" y="193200"/>
                </a:lnTo>
                <a:lnTo>
                  <a:pt x="261829" y="198903"/>
                </a:lnTo>
                <a:lnTo>
                  <a:pt x="271148" y="207469"/>
                </a:lnTo>
                <a:lnTo>
                  <a:pt x="277038" y="213183"/>
                </a:lnTo>
                <a:lnTo>
                  <a:pt x="282831" y="221437"/>
                </a:lnTo>
                <a:lnTo>
                  <a:pt x="285708" y="226305"/>
                </a:lnTo>
                <a:lnTo>
                  <a:pt x="288907" y="234254"/>
                </a:lnTo>
                <a:lnTo>
                  <a:pt x="290328" y="240962"/>
                </a:lnTo>
                <a:lnTo>
                  <a:pt x="290960" y="247118"/>
                </a:lnTo>
                <a:lnTo>
                  <a:pt x="292081" y="250093"/>
                </a:lnTo>
                <a:lnTo>
                  <a:pt x="297256" y="258831"/>
                </a:lnTo>
                <a:lnTo>
                  <a:pt x="298801" y="264585"/>
                </a:lnTo>
                <a:lnTo>
                  <a:pt x="300166" y="266501"/>
                </a:lnTo>
                <a:lnTo>
                  <a:pt x="302028" y="267777"/>
                </a:lnTo>
                <a:lnTo>
                  <a:pt x="304222" y="268628"/>
                </a:lnTo>
                <a:lnTo>
                  <a:pt x="305685" y="270148"/>
                </a:lnTo>
                <a:lnTo>
                  <a:pt x="306660" y="272115"/>
                </a:lnTo>
                <a:lnTo>
                  <a:pt x="308610" y="27890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0"/>
          <p:cNvSpPr/>
          <p:nvPr/>
        </p:nvSpPr>
        <p:spPr>
          <a:xfrm>
            <a:off x="6950216" y="3566160"/>
            <a:ext cx="193535" cy="8573"/>
          </a:xfrm>
          <a:custGeom>
            <a:avLst/>
            <a:gdLst/>
            <a:ahLst/>
            <a:cxnLst/>
            <a:rect l="0" t="0" r="0" b="0"/>
            <a:pathLst>
              <a:path w="193535" h="8573">
                <a:moveTo>
                  <a:pt x="4939" y="0"/>
                </a:moveTo>
                <a:lnTo>
                  <a:pt x="0" y="0"/>
                </a:lnTo>
                <a:lnTo>
                  <a:pt x="9241" y="0"/>
                </a:lnTo>
                <a:lnTo>
                  <a:pt x="11617" y="952"/>
                </a:lnTo>
                <a:lnTo>
                  <a:pt x="14154" y="2540"/>
                </a:lnTo>
                <a:lnTo>
                  <a:pt x="20517" y="7380"/>
                </a:lnTo>
                <a:lnTo>
                  <a:pt x="22944" y="7778"/>
                </a:lnTo>
                <a:lnTo>
                  <a:pt x="26468" y="8043"/>
                </a:lnTo>
                <a:lnTo>
                  <a:pt x="34510" y="8337"/>
                </a:lnTo>
                <a:lnTo>
                  <a:pt x="45344" y="8502"/>
                </a:lnTo>
                <a:lnTo>
                  <a:pt x="193534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1"/>
          <p:cNvSpPr/>
          <p:nvPr/>
        </p:nvSpPr>
        <p:spPr>
          <a:xfrm>
            <a:off x="7212330" y="3463429"/>
            <a:ext cx="203898" cy="265596"/>
          </a:xfrm>
          <a:custGeom>
            <a:avLst/>
            <a:gdLst/>
            <a:ahLst/>
            <a:cxnLst/>
            <a:rect l="0" t="0" r="0" b="0"/>
            <a:pathLst>
              <a:path w="203898" h="265596">
                <a:moveTo>
                  <a:pt x="0" y="34150"/>
                </a:moveTo>
                <a:lnTo>
                  <a:pt x="15600" y="18550"/>
                </a:lnTo>
                <a:lnTo>
                  <a:pt x="21538" y="15152"/>
                </a:lnTo>
                <a:lnTo>
                  <a:pt x="35591" y="7884"/>
                </a:lnTo>
                <a:lnTo>
                  <a:pt x="40873" y="5210"/>
                </a:lnTo>
                <a:lnTo>
                  <a:pt x="46298" y="3427"/>
                </a:lnTo>
                <a:lnTo>
                  <a:pt x="51820" y="2238"/>
                </a:lnTo>
                <a:lnTo>
                  <a:pt x="57407" y="1445"/>
                </a:lnTo>
                <a:lnTo>
                  <a:pt x="63036" y="917"/>
                </a:lnTo>
                <a:lnTo>
                  <a:pt x="68694" y="565"/>
                </a:lnTo>
                <a:lnTo>
                  <a:pt x="80061" y="174"/>
                </a:lnTo>
                <a:lnTo>
                  <a:pt x="91462" y="0"/>
                </a:lnTo>
                <a:lnTo>
                  <a:pt x="96217" y="906"/>
                </a:lnTo>
                <a:lnTo>
                  <a:pt x="100339" y="2462"/>
                </a:lnTo>
                <a:lnTo>
                  <a:pt x="104041" y="4453"/>
                </a:lnTo>
                <a:lnTo>
                  <a:pt x="108413" y="5780"/>
                </a:lnTo>
                <a:lnTo>
                  <a:pt x="113232" y="6664"/>
                </a:lnTo>
                <a:lnTo>
                  <a:pt x="118351" y="7254"/>
                </a:lnTo>
                <a:lnTo>
                  <a:pt x="122716" y="8599"/>
                </a:lnTo>
                <a:lnTo>
                  <a:pt x="126578" y="10449"/>
                </a:lnTo>
                <a:lnTo>
                  <a:pt x="130105" y="12635"/>
                </a:lnTo>
                <a:lnTo>
                  <a:pt x="133409" y="15044"/>
                </a:lnTo>
                <a:lnTo>
                  <a:pt x="139620" y="20261"/>
                </a:lnTo>
                <a:lnTo>
                  <a:pt x="141658" y="22986"/>
                </a:lnTo>
                <a:lnTo>
                  <a:pt x="143921" y="28553"/>
                </a:lnTo>
                <a:lnTo>
                  <a:pt x="143572" y="32324"/>
                </a:lnTo>
                <a:lnTo>
                  <a:pt x="142387" y="36743"/>
                </a:lnTo>
                <a:lnTo>
                  <a:pt x="140645" y="41594"/>
                </a:lnTo>
                <a:lnTo>
                  <a:pt x="136168" y="49524"/>
                </a:lnTo>
                <a:lnTo>
                  <a:pt x="131004" y="57175"/>
                </a:lnTo>
                <a:lnTo>
                  <a:pt x="128294" y="61883"/>
                </a:lnTo>
                <a:lnTo>
                  <a:pt x="125534" y="66926"/>
                </a:lnTo>
                <a:lnTo>
                  <a:pt x="121789" y="72194"/>
                </a:lnTo>
                <a:lnTo>
                  <a:pt x="117388" y="77610"/>
                </a:lnTo>
                <a:lnTo>
                  <a:pt x="108370" y="87756"/>
                </a:lnTo>
                <a:lnTo>
                  <a:pt x="101187" y="95440"/>
                </a:lnTo>
                <a:lnTo>
                  <a:pt x="96985" y="98823"/>
                </a:lnTo>
                <a:lnTo>
                  <a:pt x="92279" y="102030"/>
                </a:lnTo>
                <a:lnTo>
                  <a:pt x="87237" y="105121"/>
                </a:lnTo>
                <a:lnTo>
                  <a:pt x="82923" y="108134"/>
                </a:lnTo>
                <a:lnTo>
                  <a:pt x="79094" y="111096"/>
                </a:lnTo>
                <a:lnTo>
                  <a:pt x="75589" y="114022"/>
                </a:lnTo>
                <a:lnTo>
                  <a:pt x="73253" y="116926"/>
                </a:lnTo>
                <a:lnTo>
                  <a:pt x="71695" y="119814"/>
                </a:lnTo>
                <a:lnTo>
                  <a:pt x="70656" y="122692"/>
                </a:lnTo>
                <a:lnTo>
                  <a:pt x="69012" y="124611"/>
                </a:lnTo>
                <a:lnTo>
                  <a:pt x="66962" y="125890"/>
                </a:lnTo>
                <a:lnTo>
                  <a:pt x="60415" y="128299"/>
                </a:lnTo>
                <a:lnTo>
                  <a:pt x="64678" y="128404"/>
                </a:lnTo>
                <a:lnTo>
                  <a:pt x="125883" y="128448"/>
                </a:lnTo>
                <a:lnTo>
                  <a:pt x="131547" y="129400"/>
                </a:lnTo>
                <a:lnTo>
                  <a:pt x="137228" y="130988"/>
                </a:lnTo>
                <a:lnTo>
                  <a:pt x="142920" y="132999"/>
                </a:lnTo>
                <a:lnTo>
                  <a:pt x="148619" y="134340"/>
                </a:lnTo>
                <a:lnTo>
                  <a:pt x="154325" y="135233"/>
                </a:lnTo>
                <a:lnTo>
                  <a:pt x="160033" y="135829"/>
                </a:lnTo>
                <a:lnTo>
                  <a:pt x="165744" y="137179"/>
                </a:lnTo>
                <a:lnTo>
                  <a:pt x="171456" y="139031"/>
                </a:lnTo>
                <a:lnTo>
                  <a:pt x="177169" y="141218"/>
                </a:lnTo>
                <a:lnTo>
                  <a:pt x="181931" y="143629"/>
                </a:lnTo>
                <a:lnTo>
                  <a:pt x="186057" y="146189"/>
                </a:lnTo>
                <a:lnTo>
                  <a:pt x="189760" y="148848"/>
                </a:lnTo>
                <a:lnTo>
                  <a:pt x="193182" y="152525"/>
                </a:lnTo>
                <a:lnTo>
                  <a:pt x="196415" y="156882"/>
                </a:lnTo>
                <a:lnTo>
                  <a:pt x="199523" y="161691"/>
                </a:lnTo>
                <a:lnTo>
                  <a:pt x="202977" y="169575"/>
                </a:lnTo>
                <a:lnTo>
                  <a:pt x="203897" y="173011"/>
                </a:lnTo>
                <a:lnTo>
                  <a:pt x="203559" y="177207"/>
                </a:lnTo>
                <a:lnTo>
                  <a:pt x="202381" y="181909"/>
                </a:lnTo>
                <a:lnTo>
                  <a:pt x="200643" y="186949"/>
                </a:lnTo>
                <a:lnTo>
                  <a:pt x="198532" y="192214"/>
                </a:lnTo>
                <a:lnTo>
                  <a:pt x="196172" y="197628"/>
                </a:lnTo>
                <a:lnTo>
                  <a:pt x="191010" y="208725"/>
                </a:lnTo>
                <a:lnTo>
                  <a:pt x="185540" y="220007"/>
                </a:lnTo>
                <a:lnTo>
                  <a:pt x="181796" y="224729"/>
                </a:lnTo>
                <a:lnTo>
                  <a:pt x="177395" y="228831"/>
                </a:lnTo>
                <a:lnTo>
                  <a:pt x="172555" y="232517"/>
                </a:lnTo>
                <a:lnTo>
                  <a:pt x="167424" y="235928"/>
                </a:lnTo>
                <a:lnTo>
                  <a:pt x="162098" y="239153"/>
                </a:lnTo>
                <a:lnTo>
                  <a:pt x="156643" y="242257"/>
                </a:lnTo>
                <a:lnTo>
                  <a:pt x="145501" y="248245"/>
                </a:lnTo>
                <a:lnTo>
                  <a:pt x="139863" y="251175"/>
                </a:lnTo>
                <a:lnTo>
                  <a:pt x="135152" y="254081"/>
                </a:lnTo>
                <a:lnTo>
                  <a:pt x="131058" y="256971"/>
                </a:lnTo>
                <a:lnTo>
                  <a:pt x="127377" y="259850"/>
                </a:lnTo>
                <a:lnTo>
                  <a:pt x="123018" y="261769"/>
                </a:lnTo>
                <a:lnTo>
                  <a:pt x="118207" y="263049"/>
                </a:lnTo>
                <a:lnTo>
                  <a:pt x="113095" y="263902"/>
                </a:lnTo>
                <a:lnTo>
                  <a:pt x="108733" y="264470"/>
                </a:lnTo>
                <a:lnTo>
                  <a:pt x="104874" y="264850"/>
                </a:lnTo>
                <a:lnTo>
                  <a:pt x="101349" y="265103"/>
                </a:lnTo>
                <a:lnTo>
                  <a:pt x="98046" y="265271"/>
                </a:lnTo>
                <a:lnTo>
                  <a:pt x="91836" y="265458"/>
                </a:lnTo>
                <a:lnTo>
                  <a:pt x="77204" y="265589"/>
                </a:lnTo>
                <a:lnTo>
                  <a:pt x="74329" y="265595"/>
                </a:lnTo>
                <a:lnTo>
                  <a:pt x="72412" y="264647"/>
                </a:lnTo>
                <a:lnTo>
                  <a:pt x="71135" y="263062"/>
                </a:lnTo>
                <a:lnTo>
                  <a:pt x="70283" y="261053"/>
                </a:lnTo>
                <a:lnTo>
                  <a:pt x="68762" y="259714"/>
                </a:lnTo>
                <a:lnTo>
                  <a:pt x="66797" y="258821"/>
                </a:lnTo>
                <a:lnTo>
                  <a:pt x="60007" y="25703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2"/>
          <p:cNvSpPr/>
          <p:nvPr/>
        </p:nvSpPr>
        <p:spPr>
          <a:xfrm>
            <a:off x="7495222" y="3523297"/>
            <a:ext cx="205741" cy="197169"/>
          </a:xfrm>
          <a:custGeom>
            <a:avLst/>
            <a:gdLst/>
            <a:ahLst/>
            <a:cxnLst/>
            <a:rect l="0" t="0" r="0" b="0"/>
            <a:pathLst>
              <a:path w="205741" h="19716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7368" y="10583"/>
                </a:lnTo>
                <a:lnTo>
                  <a:pt x="20151" y="12770"/>
                </a:lnTo>
                <a:lnTo>
                  <a:pt x="22959" y="16134"/>
                </a:lnTo>
                <a:lnTo>
                  <a:pt x="25784" y="20281"/>
                </a:lnTo>
                <a:lnTo>
                  <a:pt x="28619" y="24951"/>
                </a:lnTo>
                <a:lnTo>
                  <a:pt x="31462" y="29016"/>
                </a:lnTo>
                <a:lnTo>
                  <a:pt x="34310" y="32679"/>
                </a:lnTo>
                <a:lnTo>
                  <a:pt x="37160" y="36074"/>
                </a:lnTo>
                <a:lnTo>
                  <a:pt x="40966" y="40242"/>
                </a:lnTo>
                <a:lnTo>
                  <a:pt x="54472" y="54257"/>
                </a:lnTo>
                <a:lnTo>
                  <a:pt x="61674" y="61579"/>
                </a:lnTo>
                <a:lnTo>
                  <a:pt x="64929" y="65818"/>
                </a:lnTo>
                <a:lnTo>
                  <a:pt x="68051" y="70549"/>
                </a:lnTo>
                <a:lnTo>
                  <a:pt x="71085" y="75608"/>
                </a:lnTo>
                <a:lnTo>
                  <a:pt x="75012" y="80885"/>
                </a:lnTo>
                <a:lnTo>
                  <a:pt x="79536" y="86309"/>
                </a:lnTo>
                <a:lnTo>
                  <a:pt x="84456" y="91829"/>
                </a:lnTo>
                <a:lnTo>
                  <a:pt x="89642" y="96462"/>
                </a:lnTo>
                <a:lnTo>
                  <a:pt x="95004" y="100503"/>
                </a:lnTo>
                <a:lnTo>
                  <a:pt x="100483" y="104150"/>
                </a:lnTo>
                <a:lnTo>
                  <a:pt x="105089" y="108485"/>
                </a:lnTo>
                <a:lnTo>
                  <a:pt x="109112" y="113281"/>
                </a:lnTo>
                <a:lnTo>
                  <a:pt x="112746" y="118383"/>
                </a:lnTo>
                <a:lnTo>
                  <a:pt x="117074" y="122737"/>
                </a:lnTo>
                <a:lnTo>
                  <a:pt x="121864" y="126593"/>
                </a:lnTo>
                <a:lnTo>
                  <a:pt x="126963" y="130115"/>
                </a:lnTo>
                <a:lnTo>
                  <a:pt x="132267" y="133416"/>
                </a:lnTo>
                <a:lnTo>
                  <a:pt x="137708" y="136569"/>
                </a:lnTo>
                <a:lnTo>
                  <a:pt x="143241" y="139623"/>
                </a:lnTo>
                <a:lnTo>
                  <a:pt x="147881" y="143565"/>
                </a:lnTo>
                <a:lnTo>
                  <a:pt x="151928" y="148097"/>
                </a:lnTo>
                <a:lnTo>
                  <a:pt x="155577" y="153024"/>
                </a:lnTo>
                <a:lnTo>
                  <a:pt x="158963" y="157261"/>
                </a:lnTo>
                <a:lnTo>
                  <a:pt x="162173" y="161038"/>
                </a:lnTo>
                <a:lnTo>
                  <a:pt x="165266" y="164509"/>
                </a:lnTo>
                <a:lnTo>
                  <a:pt x="169232" y="167775"/>
                </a:lnTo>
                <a:lnTo>
                  <a:pt x="173781" y="170905"/>
                </a:lnTo>
                <a:lnTo>
                  <a:pt x="178719" y="173944"/>
                </a:lnTo>
                <a:lnTo>
                  <a:pt x="182964" y="176923"/>
                </a:lnTo>
                <a:lnTo>
                  <a:pt x="186746" y="179861"/>
                </a:lnTo>
                <a:lnTo>
                  <a:pt x="190220" y="182773"/>
                </a:lnTo>
                <a:lnTo>
                  <a:pt x="196620" y="186007"/>
                </a:lnTo>
                <a:lnTo>
                  <a:pt x="199660" y="186870"/>
                </a:lnTo>
                <a:lnTo>
                  <a:pt x="201687" y="188398"/>
                </a:lnTo>
                <a:lnTo>
                  <a:pt x="203038" y="190368"/>
                </a:lnTo>
                <a:lnTo>
                  <a:pt x="205740" y="1971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3"/>
          <p:cNvSpPr/>
          <p:nvPr/>
        </p:nvSpPr>
        <p:spPr>
          <a:xfrm>
            <a:off x="7520940" y="3549015"/>
            <a:ext cx="162878" cy="162878"/>
          </a:xfrm>
          <a:custGeom>
            <a:avLst/>
            <a:gdLst/>
            <a:ahLst/>
            <a:cxnLst/>
            <a:rect l="0" t="0" r="0" b="0"/>
            <a:pathLst>
              <a:path w="162878" h="162878">
                <a:moveTo>
                  <a:pt x="162877" y="0"/>
                </a:moveTo>
                <a:lnTo>
                  <a:pt x="162877" y="13018"/>
                </a:lnTo>
                <a:lnTo>
                  <a:pt x="161925" y="16299"/>
                </a:lnTo>
                <a:lnTo>
                  <a:pt x="160337" y="20391"/>
                </a:lnTo>
                <a:lnTo>
                  <a:pt x="158326" y="25024"/>
                </a:lnTo>
                <a:lnTo>
                  <a:pt x="155080" y="29065"/>
                </a:lnTo>
                <a:lnTo>
                  <a:pt x="151012" y="32712"/>
                </a:lnTo>
                <a:lnTo>
                  <a:pt x="146395" y="36095"/>
                </a:lnTo>
                <a:lnTo>
                  <a:pt x="141411" y="40256"/>
                </a:lnTo>
                <a:lnTo>
                  <a:pt x="136184" y="44935"/>
                </a:lnTo>
                <a:lnTo>
                  <a:pt x="125296" y="55213"/>
                </a:lnTo>
                <a:lnTo>
                  <a:pt x="97098" y="82988"/>
                </a:lnTo>
                <a:lnTo>
                  <a:pt x="91402" y="87711"/>
                </a:lnTo>
                <a:lnTo>
                  <a:pt x="85699" y="91811"/>
                </a:lnTo>
                <a:lnTo>
                  <a:pt x="79992" y="95497"/>
                </a:lnTo>
                <a:lnTo>
                  <a:pt x="74283" y="99860"/>
                </a:lnTo>
                <a:lnTo>
                  <a:pt x="68572" y="104673"/>
                </a:lnTo>
                <a:lnTo>
                  <a:pt x="58099" y="114149"/>
                </a:lnTo>
                <a:lnTo>
                  <a:pt x="50269" y="121535"/>
                </a:lnTo>
                <a:lnTo>
                  <a:pt x="40506" y="131049"/>
                </a:lnTo>
                <a:lnTo>
                  <a:pt x="36528" y="134038"/>
                </a:lnTo>
                <a:lnTo>
                  <a:pt x="31972" y="136984"/>
                </a:lnTo>
                <a:lnTo>
                  <a:pt x="27030" y="139900"/>
                </a:lnTo>
                <a:lnTo>
                  <a:pt x="22782" y="142796"/>
                </a:lnTo>
                <a:lnTo>
                  <a:pt x="18998" y="145680"/>
                </a:lnTo>
                <a:lnTo>
                  <a:pt x="15523" y="148555"/>
                </a:lnTo>
                <a:lnTo>
                  <a:pt x="13207" y="151424"/>
                </a:lnTo>
                <a:lnTo>
                  <a:pt x="11662" y="154289"/>
                </a:lnTo>
                <a:lnTo>
                  <a:pt x="10632" y="157152"/>
                </a:lnTo>
                <a:lnTo>
                  <a:pt x="8993" y="159060"/>
                </a:lnTo>
                <a:lnTo>
                  <a:pt x="6947" y="160333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4"/>
          <p:cNvSpPr/>
          <p:nvPr/>
        </p:nvSpPr>
        <p:spPr>
          <a:xfrm>
            <a:off x="7855267" y="3566160"/>
            <a:ext cx="197168" cy="17145"/>
          </a:xfrm>
          <a:custGeom>
            <a:avLst/>
            <a:gdLst/>
            <a:ahLst/>
            <a:cxnLst/>
            <a:rect l="0" t="0" r="0" b="0"/>
            <a:pathLst>
              <a:path w="197168" h="17145">
                <a:moveTo>
                  <a:pt x="0" y="17144"/>
                </a:moveTo>
                <a:lnTo>
                  <a:pt x="7381" y="17144"/>
                </a:lnTo>
                <a:lnTo>
                  <a:pt x="7778" y="16192"/>
                </a:lnTo>
                <a:lnTo>
                  <a:pt x="8043" y="14605"/>
                </a:lnTo>
                <a:lnTo>
                  <a:pt x="8220" y="12594"/>
                </a:lnTo>
                <a:lnTo>
                  <a:pt x="9290" y="11253"/>
                </a:lnTo>
                <a:lnTo>
                  <a:pt x="10956" y="10360"/>
                </a:lnTo>
                <a:lnTo>
                  <a:pt x="13019" y="9764"/>
                </a:lnTo>
                <a:lnTo>
                  <a:pt x="16299" y="9367"/>
                </a:lnTo>
                <a:lnTo>
                  <a:pt x="20391" y="9102"/>
                </a:lnTo>
                <a:lnTo>
                  <a:pt x="29065" y="8807"/>
                </a:lnTo>
                <a:lnTo>
                  <a:pt x="40256" y="8642"/>
                </a:lnTo>
                <a:lnTo>
                  <a:pt x="87540" y="8575"/>
                </a:lnTo>
                <a:lnTo>
                  <a:pt x="93602" y="7621"/>
                </a:lnTo>
                <a:lnTo>
                  <a:pt x="98597" y="6033"/>
                </a:lnTo>
                <a:lnTo>
                  <a:pt x="102879" y="4022"/>
                </a:lnTo>
                <a:lnTo>
                  <a:pt x="108591" y="2681"/>
                </a:lnTo>
                <a:lnTo>
                  <a:pt x="115257" y="1788"/>
                </a:lnTo>
                <a:lnTo>
                  <a:pt x="122558" y="1192"/>
                </a:lnTo>
                <a:lnTo>
                  <a:pt x="129330" y="794"/>
                </a:lnTo>
                <a:lnTo>
                  <a:pt x="141935" y="353"/>
                </a:lnTo>
                <a:lnTo>
                  <a:pt x="179913" y="31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5"/>
          <p:cNvSpPr/>
          <p:nvPr/>
        </p:nvSpPr>
        <p:spPr>
          <a:xfrm>
            <a:off x="8181022" y="3446154"/>
            <a:ext cx="205588" cy="257167"/>
          </a:xfrm>
          <a:custGeom>
            <a:avLst/>
            <a:gdLst/>
            <a:ahLst/>
            <a:cxnLst/>
            <a:rect l="0" t="0" r="0" b="0"/>
            <a:pathLst>
              <a:path w="205588" h="257167">
                <a:moveTo>
                  <a:pt x="154305" y="8563"/>
                </a:moveTo>
                <a:lnTo>
                  <a:pt x="48619" y="8563"/>
                </a:lnTo>
                <a:lnTo>
                  <a:pt x="45747" y="7611"/>
                </a:lnTo>
                <a:lnTo>
                  <a:pt x="40018" y="4012"/>
                </a:lnTo>
                <a:lnTo>
                  <a:pt x="34304" y="0"/>
                </a:lnTo>
                <a:lnTo>
                  <a:pt x="34290" y="88220"/>
                </a:lnTo>
                <a:lnTo>
                  <a:pt x="33338" y="91195"/>
                </a:lnTo>
                <a:lnTo>
                  <a:pt x="29739" y="97041"/>
                </a:lnTo>
                <a:lnTo>
                  <a:pt x="27505" y="102814"/>
                </a:lnTo>
                <a:lnTo>
                  <a:pt x="26071" y="109730"/>
                </a:lnTo>
                <a:lnTo>
                  <a:pt x="25822" y="115479"/>
                </a:lnTo>
                <a:lnTo>
                  <a:pt x="26740" y="116988"/>
                </a:lnTo>
                <a:lnTo>
                  <a:pt x="28304" y="117994"/>
                </a:lnTo>
                <a:lnTo>
                  <a:pt x="33940" y="119888"/>
                </a:lnTo>
                <a:lnTo>
                  <a:pt x="40112" y="119982"/>
                </a:lnTo>
                <a:lnTo>
                  <a:pt x="41640" y="119995"/>
                </a:lnTo>
                <a:lnTo>
                  <a:pt x="47051" y="115452"/>
                </a:lnTo>
                <a:lnTo>
                  <a:pt x="49466" y="114112"/>
                </a:lnTo>
                <a:lnTo>
                  <a:pt x="54687" y="112624"/>
                </a:lnTo>
                <a:lnTo>
                  <a:pt x="58365" y="111274"/>
                </a:lnTo>
                <a:lnTo>
                  <a:pt x="62723" y="109422"/>
                </a:lnTo>
                <a:lnTo>
                  <a:pt x="67532" y="107235"/>
                </a:lnTo>
                <a:lnTo>
                  <a:pt x="71692" y="105777"/>
                </a:lnTo>
                <a:lnTo>
                  <a:pt x="75418" y="104805"/>
                </a:lnTo>
                <a:lnTo>
                  <a:pt x="78853" y="104157"/>
                </a:lnTo>
                <a:lnTo>
                  <a:pt x="83048" y="102772"/>
                </a:lnTo>
                <a:lnTo>
                  <a:pt x="87751" y="100897"/>
                </a:lnTo>
                <a:lnTo>
                  <a:pt x="92790" y="98694"/>
                </a:lnTo>
                <a:lnTo>
                  <a:pt x="98055" y="97225"/>
                </a:lnTo>
                <a:lnTo>
                  <a:pt x="103471" y="96246"/>
                </a:lnTo>
                <a:lnTo>
                  <a:pt x="108985" y="95594"/>
                </a:lnTo>
                <a:lnTo>
                  <a:pt x="114567" y="95158"/>
                </a:lnTo>
                <a:lnTo>
                  <a:pt x="120193" y="94869"/>
                </a:lnTo>
                <a:lnTo>
                  <a:pt x="134672" y="94460"/>
                </a:lnTo>
                <a:lnTo>
                  <a:pt x="138360" y="94403"/>
                </a:lnTo>
                <a:lnTo>
                  <a:pt x="142722" y="95317"/>
                </a:lnTo>
                <a:lnTo>
                  <a:pt x="147536" y="96879"/>
                </a:lnTo>
                <a:lnTo>
                  <a:pt x="152649" y="98873"/>
                </a:lnTo>
                <a:lnTo>
                  <a:pt x="157963" y="100202"/>
                </a:lnTo>
                <a:lnTo>
                  <a:pt x="163412" y="101088"/>
                </a:lnTo>
                <a:lnTo>
                  <a:pt x="168949" y="101679"/>
                </a:lnTo>
                <a:lnTo>
                  <a:pt x="173592" y="103025"/>
                </a:lnTo>
                <a:lnTo>
                  <a:pt x="177641" y="104876"/>
                </a:lnTo>
                <a:lnTo>
                  <a:pt x="181292" y="107062"/>
                </a:lnTo>
                <a:lnTo>
                  <a:pt x="184679" y="109471"/>
                </a:lnTo>
                <a:lnTo>
                  <a:pt x="190982" y="114689"/>
                </a:lnTo>
                <a:lnTo>
                  <a:pt x="196958" y="120183"/>
                </a:lnTo>
                <a:lnTo>
                  <a:pt x="199885" y="122981"/>
                </a:lnTo>
                <a:lnTo>
                  <a:pt x="201837" y="126752"/>
                </a:lnTo>
                <a:lnTo>
                  <a:pt x="203139" y="131171"/>
                </a:lnTo>
                <a:lnTo>
                  <a:pt x="204006" y="136021"/>
                </a:lnTo>
                <a:lnTo>
                  <a:pt x="204969" y="143951"/>
                </a:lnTo>
                <a:lnTo>
                  <a:pt x="205398" y="151603"/>
                </a:lnTo>
                <a:lnTo>
                  <a:pt x="205587" y="161354"/>
                </a:lnTo>
                <a:lnTo>
                  <a:pt x="204687" y="165668"/>
                </a:lnTo>
                <a:lnTo>
                  <a:pt x="201144" y="173003"/>
                </a:lnTo>
                <a:lnTo>
                  <a:pt x="196396" y="181978"/>
                </a:lnTo>
                <a:lnTo>
                  <a:pt x="193796" y="187038"/>
                </a:lnTo>
                <a:lnTo>
                  <a:pt x="191110" y="191364"/>
                </a:lnTo>
                <a:lnTo>
                  <a:pt x="185585" y="198710"/>
                </a:lnTo>
                <a:lnTo>
                  <a:pt x="181825" y="202003"/>
                </a:lnTo>
                <a:lnTo>
                  <a:pt x="177415" y="205151"/>
                </a:lnTo>
                <a:lnTo>
                  <a:pt x="172570" y="208201"/>
                </a:lnTo>
                <a:lnTo>
                  <a:pt x="167434" y="212140"/>
                </a:lnTo>
                <a:lnTo>
                  <a:pt x="162105" y="216671"/>
                </a:lnTo>
                <a:lnTo>
                  <a:pt x="156648" y="221597"/>
                </a:lnTo>
                <a:lnTo>
                  <a:pt x="151104" y="225833"/>
                </a:lnTo>
                <a:lnTo>
                  <a:pt x="145504" y="229610"/>
                </a:lnTo>
                <a:lnTo>
                  <a:pt x="139865" y="233080"/>
                </a:lnTo>
                <a:lnTo>
                  <a:pt x="134201" y="236346"/>
                </a:lnTo>
                <a:lnTo>
                  <a:pt x="122826" y="242515"/>
                </a:lnTo>
                <a:lnTo>
                  <a:pt x="116175" y="244541"/>
                </a:lnTo>
                <a:lnTo>
                  <a:pt x="108883" y="245892"/>
                </a:lnTo>
                <a:lnTo>
                  <a:pt x="101163" y="246793"/>
                </a:lnTo>
                <a:lnTo>
                  <a:pt x="95065" y="248345"/>
                </a:lnTo>
                <a:lnTo>
                  <a:pt x="90047" y="250333"/>
                </a:lnTo>
                <a:lnTo>
                  <a:pt x="85749" y="252610"/>
                </a:lnTo>
                <a:lnTo>
                  <a:pt x="80979" y="254129"/>
                </a:lnTo>
                <a:lnTo>
                  <a:pt x="75894" y="255141"/>
                </a:lnTo>
                <a:lnTo>
                  <a:pt x="70598" y="255816"/>
                </a:lnTo>
                <a:lnTo>
                  <a:pt x="65163" y="256266"/>
                </a:lnTo>
                <a:lnTo>
                  <a:pt x="59635" y="256566"/>
                </a:lnTo>
                <a:lnTo>
                  <a:pt x="48412" y="256899"/>
                </a:lnTo>
                <a:lnTo>
                  <a:pt x="0" y="25716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6"/>
          <p:cNvSpPr/>
          <p:nvPr/>
        </p:nvSpPr>
        <p:spPr>
          <a:xfrm>
            <a:off x="7803968" y="3634740"/>
            <a:ext cx="205605" cy="8573"/>
          </a:xfrm>
          <a:custGeom>
            <a:avLst/>
            <a:gdLst/>
            <a:ahLst/>
            <a:cxnLst/>
            <a:rect l="0" t="0" r="0" b="0"/>
            <a:pathLst>
              <a:path w="205605" h="8573">
                <a:moveTo>
                  <a:pt x="17009" y="8572"/>
                </a:moveTo>
                <a:lnTo>
                  <a:pt x="0" y="8572"/>
                </a:lnTo>
                <a:lnTo>
                  <a:pt x="57520" y="8572"/>
                </a:lnTo>
                <a:lnTo>
                  <a:pt x="62113" y="7619"/>
                </a:lnTo>
                <a:lnTo>
                  <a:pt x="66129" y="6032"/>
                </a:lnTo>
                <a:lnTo>
                  <a:pt x="69759" y="4022"/>
                </a:lnTo>
                <a:lnTo>
                  <a:pt x="74082" y="2680"/>
                </a:lnTo>
                <a:lnTo>
                  <a:pt x="78870" y="1787"/>
                </a:lnTo>
                <a:lnTo>
                  <a:pt x="83967" y="1191"/>
                </a:lnTo>
                <a:lnTo>
                  <a:pt x="89271" y="794"/>
                </a:lnTo>
                <a:lnTo>
                  <a:pt x="94711" y="529"/>
                </a:lnTo>
                <a:lnTo>
                  <a:pt x="105836" y="235"/>
                </a:lnTo>
                <a:lnTo>
                  <a:pt x="190929" y="0"/>
                </a:lnTo>
                <a:lnTo>
                  <a:pt x="192963" y="952"/>
                </a:lnTo>
                <a:lnTo>
                  <a:pt x="194319" y="2540"/>
                </a:lnTo>
                <a:lnTo>
                  <a:pt x="195223" y="4551"/>
                </a:lnTo>
                <a:lnTo>
                  <a:pt x="196778" y="5891"/>
                </a:lnTo>
                <a:lnTo>
                  <a:pt x="198768" y="6785"/>
                </a:lnTo>
                <a:lnTo>
                  <a:pt x="205604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7"/>
          <p:cNvSpPr/>
          <p:nvPr/>
        </p:nvSpPr>
        <p:spPr>
          <a:xfrm>
            <a:off x="8078152" y="3480435"/>
            <a:ext cx="68581" cy="8573"/>
          </a:xfrm>
          <a:custGeom>
            <a:avLst/>
            <a:gdLst/>
            <a:ahLst/>
            <a:cxnLst/>
            <a:rect l="0" t="0" r="0" b="0"/>
            <a:pathLst>
              <a:path w="68581" h="8573">
                <a:moveTo>
                  <a:pt x="0" y="0"/>
                </a:moveTo>
                <a:lnTo>
                  <a:pt x="29801" y="0"/>
                </a:lnTo>
                <a:lnTo>
                  <a:pt x="32250" y="952"/>
                </a:lnTo>
                <a:lnTo>
                  <a:pt x="34835" y="2540"/>
                </a:lnTo>
                <a:lnTo>
                  <a:pt x="37511" y="4551"/>
                </a:lnTo>
                <a:lnTo>
                  <a:pt x="40247" y="5891"/>
                </a:lnTo>
                <a:lnTo>
                  <a:pt x="43024" y="6785"/>
                </a:lnTo>
                <a:lnTo>
                  <a:pt x="49775" y="8219"/>
                </a:lnTo>
                <a:lnTo>
                  <a:pt x="51280" y="8337"/>
                </a:lnTo>
                <a:lnTo>
                  <a:pt x="53237" y="8415"/>
                </a:lnTo>
                <a:lnTo>
                  <a:pt x="58670" y="8541"/>
                </a:lnTo>
                <a:lnTo>
                  <a:pt x="68580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8"/>
          <p:cNvSpPr/>
          <p:nvPr/>
        </p:nvSpPr>
        <p:spPr>
          <a:xfrm>
            <a:off x="1489533" y="4183379"/>
            <a:ext cx="202107" cy="34292"/>
          </a:xfrm>
          <a:custGeom>
            <a:avLst/>
            <a:gdLst/>
            <a:ahLst/>
            <a:cxnLst/>
            <a:rect l="0" t="0" r="0" b="0"/>
            <a:pathLst>
              <a:path w="202107" h="34292">
                <a:moveTo>
                  <a:pt x="4939" y="34291"/>
                </a:moveTo>
                <a:lnTo>
                  <a:pt x="0" y="34291"/>
                </a:lnTo>
                <a:lnTo>
                  <a:pt x="46672" y="34291"/>
                </a:lnTo>
                <a:lnTo>
                  <a:pt x="51811" y="33338"/>
                </a:lnTo>
                <a:lnTo>
                  <a:pt x="57142" y="31750"/>
                </a:lnTo>
                <a:lnTo>
                  <a:pt x="62601" y="29740"/>
                </a:lnTo>
                <a:lnTo>
                  <a:pt x="68145" y="28399"/>
                </a:lnTo>
                <a:lnTo>
                  <a:pt x="73747" y="27506"/>
                </a:lnTo>
                <a:lnTo>
                  <a:pt x="79386" y="26910"/>
                </a:lnTo>
                <a:lnTo>
                  <a:pt x="84098" y="26513"/>
                </a:lnTo>
                <a:lnTo>
                  <a:pt x="88191" y="26248"/>
                </a:lnTo>
                <a:lnTo>
                  <a:pt x="91873" y="26071"/>
                </a:lnTo>
                <a:lnTo>
                  <a:pt x="97185" y="25001"/>
                </a:lnTo>
                <a:lnTo>
                  <a:pt x="103584" y="23335"/>
                </a:lnTo>
                <a:lnTo>
                  <a:pt x="110707" y="21272"/>
                </a:lnTo>
                <a:lnTo>
                  <a:pt x="116409" y="19896"/>
                </a:lnTo>
                <a:lnTo>
                  <a:pt x="121162" y="18979"/>
                </a:lnTo>
                <a:lnTo>
                  <a:pt x="125284" y="18368"/>
                </a:lnTo>
                <a:lnTo>
                  <a:pt x="129936" y="17961"/>
                </a:lnTo>
                <a:lnTo>
                  <a:pt x="134943" y="17689"/>
                </a:lnTo>
                <a:lnTo>
                  <a:pt x="140186" y="17507"/>
                </a:lnTo>
                <a:lnTo>
                  <a:pt x="145586" y="16435"/>
                </a:lnTo>
                <a:lnTo>
                  <a:pt x="151091" y="14767"/>
                </a:lnTo>
                <a:lnTo>
                  <a:pt x="156666" y="12702"/>
                </a:lnTo>
                <a:lnTo>
                  <a:pt x="162288" y="11326"/>
                </a:lnTo>
                <a:lnTo>
                  <a:pt x="167941" y="10408"/>
                </a:lnTo>
                <a:lnTo>
                  <a:pt x="173614" y="9797"/>
                </a:lnTo>
                <a:lnTo>
                  <a:pt x="178349" y="9389"/>
                </a:lnTo>
                <a:lnTo>
                  <a:pt x="182458" y="9117"/>
                </a:lnTo>
                <a:lnTo>
                  <a:pt x="186150" y="8936"/>
                </a:lnTo>
                <a:lnTo>
                  <a:pt x="189564" y="7862"/>
                </a:lnTo>
                <a:lnTo>
                  <a:pt x="192792" y="6194"/>
                </a:lnTo>
                <a:lnTo>
                  <a:pt x="2021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9"/>
          <p:cNvSpPr/>
          <p:nvPr/>
        </p:nvSpPr>
        <p:spPr>
          <a:xfrm>
            <a:off x="1734502" y="4038141"/>
            <a:ext cx="317183" cy="263901"/>
          </a:xfrm>
          <a:custGeom>
            <a:avLst/>
            <a:gdLst/>
            <a:ahLst/>
            <a:cxnLst/>
            <a:rect l="0" t="0" r="0" b="0"/>
            <a:pathLst>
              <a:path w="317183" h="263901">
                <a:moveTo>
                  <a:pt x="0" y="68086"/>
                </a:moveTo>
                <a:lnTo>
                  <a:pt x="0" y="55316"/>
                </a:lnTo>
                <a:lnTo>
                  <a:pt x="5080" y="47805"/>
                </a:lnTo>
                <a:lnTo>
                  <a:pt x="9102" y="43136"/>
                </a:lnTo>
                <a:lnTo>
                  <a:pt x="16110" y="35407"/>
                </a:lnTo>
                <a:lnTo>
                  <a:pt x="19313" y="32013"/>
                </a:lnTo>
                <a:lnTo>
                  <a:pt x="24305" y="29750"/>
                </a:lnTo>
                <a:lnTo>
                  <a:pt x="30491" y="28241"/>
                </a:lnTo>
                <a:lnTo>
                  <a:pt x="37472" y="27236"/>
                </a:lnTo>
                <a:lnTo>
                  <a:pt x="43079" y="25612"/>
                </a:lnTo>
                <a:lnTo>
                  <a:pt x="51849" y="21269"/>
                </a:lnTo>
                <a:lnTo>
                  <a:pt x="61462" y="16163"/>
                </a:lnTo>
                <a:lnTo>
                  <a:pt x="83155" y="5125"/>
                </a:lnTo>
                <a:lnTo>
                  <a:pt x="89726" y="3252"/>
                </a:lnTo>
                <a:lnTo>
                  <a:pt x="96965" y="2003"/>
                </a:lnTo>
                <a:lnTo>
                  <a:pt x="104648" y="1171"/>
                </a:lnTo>
                <a:lnTo>
                  <a:pt x="111676" y="616"/>
                </a:lnTo>
                <a:lnTo>
                  <a:pt x="118266" y="246"/>
                </a:lnTo>
                <a:lnTo>
                  <a:pt x="124563" y="0"/>
                </a:lnTo>
                <a:lnTo>
                  <a:pt x="130668" y="788"/>
                </a:lnTo>
                <a:lnTo>
                  <a:pt x="136642" y="2265"/>
                </a:lnTo>
                <a:lnTo>
                  <a:pt x="142529" y="4203"/>
                </a:lnTo>
                <a:lnTo>
                  <a:pt x="148360" y="5495"/>
                </a:lnTo>
                <a:lnTo>
                  <a:pt x="154151" y="6356"/>
                </a:lnTo>
                <a:lnTo>
                  <a:pt x="159918" y="6930"/>
                </a:lnTo>
                <a:lnTo>
                  <a:pt x="165667" y="8266"/>
                </a:lnTo>
                <a:lnTo>
                  <a:pt x="171404" y="10108"/>
                </a:lnTo>
                <a:lnTo>
                  <a:pt x="177135" y="12289"/>
                </a:lnTo>
                <a:lnTo>
                  <a:pt x="186042" y="17252"/>
                </a:lnTo>
                <a:lnTo>
                  <a:pt x="194128" y="22634"/>
                </a:lnTo>
                <a:lnTo>
                  <a:pt x="198951" y="25402"/>
                </a:lnTo>
                <a:lnTo>
                  <a:pt x="204071" y="28200"/>
                </a:lnTo>
                <a:lnTo>
                  <a:pt x="207485" y="31970"/>
                </a:lnTo>
                <a:lnTo>
                  <a:pt x="209761" y="36389"/>
                </a:lnTo>
                <a:lnTo>
                  <a:pt x="211278" y="41240"/>
                </a:lnTo>
                <a:lnTo>
                  <a:pt x="213242" y="46379"/>
                </a:lnTo>
                <a:lnTo>
                  <a:pt x="215504" y="51709"/>
                </a:lnTo>
                <a:lnTo>
                  <a:pt x="217964" y="57168"/>
                </a:lnTo>
                <a:lnTo>
                  <a:pt x="219604" y="62712"/>
                </a:lnTo>
                <a:lnTo>
                  <a:pt x="220698" y="68314"/>
                </a:lnTo>
                <a:lnTo>
                  <a:pt x="221427" y="73953"/>
                </a:lnTo>
                <a:lnTo>
                  <a:pt x="221913" y="79617"/>
                </a:lnTo>
                <a:lnTo>
                  <a:pt x="222237" y="85299"/>
                </a:lnTo>
                <a:lnTo>
                  <a:pt x="222453" y="90991"/>
                </a:lnTo>
                <a:lnTo>
                  <a:pt x="220692" y="97644"/>
                </a:lnTo>
                <a:lnTo>
                  <a:pt x="217613" y="104936"/>
                </a:lnTo>
                <a:lnTo>
                  <a:pt x="203534" y="132621"/>
                </a:lnTo>
                <a:lnTo>
                  <a:pt x="199507" y="139684"/>
                </a:lnTo>
                <a:lnTo>
                  <a:pt x="194917" y="147251"/>
                </a:lnTo>
                <a:lnTo>
                  <a:pt x="189952" y="155153"/>
                </a:lnTo>
                <a:lnTo>
                  <a:pt x="185690" y="162325"/>
                </a:lnTo>
                <a:lnTo>
                  <a:pt x="181896" y="169012"/>
                </a:lnTo>
                <a:lnTo>
                  <a:pt x="178414" y="175375"/>
                </a:lnTo>
                <a:lnTo>
                  <a:pt x="174187" y="181522"/>
                </a:lnTo>
                <a:lnTo>
                  <a:pt x="169465" y="187525"/>
                </a:lnTo>
                <a:lnTo>
                  <a:pt x="164411" y="193432"/>
                </a:lnTo>
                <a:lnTo>
                  <a:pt x="160090" y="199275"/>
                </a:lnTo>
                <a:lnTo>
                  <a:pt x="156257" y="205075"/>
                </a:lnTo>
                <a:lnTo>
                  <a:pt x="152749" y="210847"/>
                </a:lnTo>
                <a:lnTo>
                  <a:pt x="148505" y="216600"/>
                </a:lnTo>
                <a:lnTo>
                  <a:pt x="143771" y="222341"/>
                </a:lnTo>
                <a:lnTo>
                  <a:pt x="138710" y="228072"/>
                </a:lnTo>
                <a:lnTo>
                  <a:pt x="133431" y="232846"/>
                </a:lnTo>
                <a:lnTo>
                  <a:pt x="128006" y="236981"/>
                </a:lnTo>
                <a:lnTo>
                  <a:pt x="122485" y="240690"/>
                </a:lnTo>
                <a:lnTo>
                  <a:pt x="116899" y="244116"/>
                </a:lnTo>
                <a:lnTo>
                  <a:pt x="111270" y="247352"/>
                </a:lnTo>
                <a:lnTo>
                  <a:pt x="105613" y="250461"/>
                </a:lnTo>
                <a:lnTo>
                  <a:pt x="96786" y="253917"/>
                </a:lnTo>
                <a:lnTo>
                  <a:pt x="93099" y="254838"/>
                </a:lnTo>
                <a:lnTo>
                  <a:pt x="86462" y="258402"/>
                </a:lnTo>
                <a:lnTo>
                  <a:pt x="83359" y="260686"/>
                </a:lnTo>
                <a:lnTo>
                  <a:pt x="77371" y="263223"/>
                </a:lnTo>
                <a:lnTo>
                  <a:pt x="74441" y="263900"/>
                </a:lnTo>
                <a:lnTo>
                  <a:pt x="71535" y="263399"/>
                </a:lnTo>
                <a:lnTo>
                  <a:pt x="62894" y="259095"/>
                </a:lnTo>
                <a:lnTo>
                  <a:pt x="57163" y="257754"/>
                </a:lnTo>
                <a:lnTo>
                  <a:pt x="55253" y="256444"/>
                </a:lnTo>
                <a:lnTo>
                  <a:pt x="53981" y="254618"/>
                </a:lnTo>
                <a:lnTo>
                  <a:pt x="52566" y="250049"/>
                </a:lnTo>
                <a:lnTo>
                  <a:pt x="51770" y="242122"/>
                </a:lnTo>
                <a:lnTo>
                  <a:pt x="51584" y="236558"/>
                </a:lnTo>
                <a:lnTo>
                  <a:pt x="54041" y="228370"/>
                </a:lnTo>
                <a:lnTo>
                  <a:pt x="56030" y="223519"/>
                </a:lnTo>
                <a:lnTo>
                  <a:pt x="60780" y="215590"/>
                </a:lnTo>
                <a:lnTo>
                  <a:pt x="63380" y="212142"/>
                </a:lnTo>
                <a:lnTo>
                  <a:pt x="65113" y="207938"/>
                </a:lnTo>
                <a:lnTo>
                  <a:pt x="66269" y="203231"/>
                </a:lnTo>
                <a:lnTo>
                  <a:pt x="67039" y="198188"/>
                </a:lnTo>
                <a:lnTo>
                  <a:pt x="69458" y="193873"/>
                </a:lnTo>
                <a:lnTo>
                  <a:pt x="77225" y="186539"/>
                </a:lnTo>
                <a:lnTo>
                  <a:pt x="84487" y="180105"/>
                </a:lnTo>
                <a:lnTo>
                  <a:pt x="87757" y="177055"/>
                </a:lnTo>
                <a:lnTo>
                  <a:pt x="92795" y="175022"/>
                </a:lnTo>
                <a:lnTo>
                  <a:pt x="99011" y="173667"/>
                </a:lnTo>
                <a:lnTo>
                  <a:pt x="106012" y="172763"/>
                </a:lnTo>
                <a:lnTo>
                  <a:pt x="112585" y="171208"/>
                </a:lnTo>
                <a:lnTo>
                  <a:pt x="118871" y="169219"/>
                </a:lnTo>
                <a:lnTo>
                  <a:pt x="124968" y="166941"/>
                </a:lnTo>
                <a:lnTo>
                  <a:pt x="130937" y="165422"/>
                </a:lnTo>
                <a:lnTo>
                  <a:pt x="136821" y="164409"/>
                </a:lnTo>
                <a:lnTo>
                  <a:pt x="142649" y="163734"/>
                </a:lnTo>
                <a:lnTo>
                  <a:pt x="148439" y="164236"/>
                </a:lnTo>
                <a:lnTo>
                  <a:pt x="154205" y="165524"/>
                </a:lnTo>
                <a:lnTo>
                  <a:pt x="159953" y="167335"/>
                </a:lnTo>
                <a:lnTo>
                  <a:pt x="165690" y="168542"/>
                </a:lnTo>
                <a:lnTo>
                  <a:pt x="171420" y="169347"/>
                </a:lnTo>
                <a:lnTo>
                  <a:pt x="177145" y="169883"/>
                </a:lnTo>
                <a:lnTo>
                  <a:pt x="182867" y="171193"/>
                </a:lnTo>
                <a:lnTo>
                  <a:pt x="188586" y="173019"/>
                </a:lnTo>
                <a:lnTo>
                  <a:pt x="194304" y="175189"/>
                </a:lnTo>
                <a:lnTo>
                  <a:pt x="200021" y="177588"/>
                </a:lnTo>
                <a:lnTo>
                  <a:pt x="205737" y="180140"/>
                </a:lnTo>
                <a:lnTo>
                  <a:pt x="217169" y="185515"/>
                </a:lnTo>
                <a:lnTo>
                  <a:pt x="228600" y="191079"/>
                </a:lnTo>
                <a:lnTo>
                  <a:pt x="234315" y="194849"/>
                </a:lnTo>
                <a:lnTo>
                  <a:pt x="240030" y="199267"/>
                </a:lnTo>
                <a:lnTo>
                  <a:pt x="245745" y="204118"/>
                </a:lnTo>
                <a:lnTo>
                  <a:pt x="251460" y="208304"/>
                </a:lnTo>
                <a:lnTo>
                  <a:pt x="257175" y="212047"/>
                </a:lnTo>
                <a:lnTo>
                  <a:pt x="262890" y="215495"/>
                </a:lnTo>
                <a:lnTo>
                  <a:pt x="268605" y="218746"/>
                </a:lnTo>
                <a:lnTo>
                  <a:pt x="280035" y="224899"/>
                </a:lnTo>
                <a:lnTo>
                  <a:pt x="285750" y="226920"/>
                </a:lnTo>
                <a:lnTo>
                  <a:pt x="291465" y="228268"/>
                </a:lnTo>
                <a:lnTo>
                  <a:pt x="297180" y="229167"/>
                </a:lnTo>
                <a:lnTo>
                  <a:pt x="306070" y="230165"/>
                </a:lnTo>
                <a:lnTo>
                  <a:pt x="317182" y="2309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0"/>
          <p:cNvSpPr/>
          <p:nvPr/>
        </p:nvSpPr>
        <p:spPr>
          <a:xfrm>
            <a:off x="3500437" y="4037647"/>
            <a:ext cx="240031" cy="25685"/>
          </a:xfrm>
          <a:custGeom>
            <a:avLst/>
            <a:gdLst/>
            <a:ahLst/>
            <a:cxnLst/>
            <a:rect l="0" t="0" r="0" b="0"/>
            <a:pathLst>
              <a:path w="240031" h="25685">
                <a:moveTo>
                  <a:pt x="0" y="0"/>
                </a:moveTo>
                <a:lnTo>
                  <a:pt x="0" y="24419"/>
                </a:lnTo>
                <a:lnTo>
                  <a:pt x="953" y="24852"/>
                </a:lnTo>
                <a:lnTo>
                  <a:pt x="6844" y="25461"/>
                </a:lnTo>
                <a:lnTo>
                  <a:pt x="15600" y="25684"/>
                </a:lnTo>
                <a:lnTo>
                  <a:pt x="18020" y="24743"/>
                </a:lnTo>
                <a:lnTo>
                  <a:pt x="21539" y="23163"/>
                </a:lnTo>
                <a:lnTo>
                  <a:pt x="25789" y="21157"/>
                </a:lnTo>
                <a:lnTo>
                  <a:pt x="29575" y="19820"/>
                </a:lnTo>
                <a:lnTo>
                  <a:pt x="33052" y="18928"/>
                </a:lnTo>
                <a:lnTo>
                  <a:pt x="36322" y="18334"/>
                </a:lnTo>
                <a:lnTo>
                  <a:pt x="40408" y="16985"/>
                </a:lnTo>
                <a:lnTo>
                  <a:pt x="45036" y="15133"/>
                </a:lnTo>
                <a:lnTo>
                  <a:pt x="50026" y="12947"/>
                </a:lnTo>
                <a:lnTo>
                  <a:pt x="55259" y="11489"/>
                </a:lnTo>
                <a:lnTo>
                  <a:pt x="60652" y="10517"/>
                </a:lnTo>
                <a:lnTo>
                  <a:pt x="66152" y="9869"/>
                </a:lnTo>
                <a:lnTo>
                  <a:pt x="71724" y="9437"/>
                </a:lnTo>
                <a:lnTo>
                  <a:pt x="77343" y="9149"/>
                </a:lnTo>
                <a:lnTo>
                  <a:pt x="82995" y="8957"/>
                </a:lnTo>
                <a:lnTo>
                  <a:pt x="88667" y="7876"/>
                </a:lnTo>
                <a:lnTo>
                  <a:pt x="94354" y="6203"/>
                </a:lnTo>
                <a:lnTo>
                  <a:pt x="100050" y="4136"/>
                </a:lnTo>
                <a:lnTo>
                  <a:pt x="105753" y="2757"/>
                </a:lnTo>
                <a:lnTo>
                  <a:pt x="111459" y="1838"/>
                </a:lnTo>
                <a:lnTo>
                  <a:pt x="117168" y="1225"/>
                </a:lnTo>
                <a:lnTo>
                  <a:pt x="123832" y="817"/>
                </a:lnTo>
                <a:lnTo>
                  <a:pt x="138857" y="363"/>
                </a:lnTo>
                <a:lnTo>
                  <a:pt x="170921" y="48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1"/>
          <p:cNvSpPr/>
          <p:nvPr/>
        </p:nvSpPr>
        <p:spPr>
          <a:xfrm>
            <a:off x="3834764" y="3943382"/>
            <a:ext cx="197169" cy="265554"/>
          </a:xfrm>
          <a:custGeom>
            <a:avLst/>
            <a:gdLst/>
            <a:ahLst/>
            <a:cxnLst/>
            <a:rect l="0" t="0" r="0" b="0"/>
            <a:pathLst>
              <a:path w="197169" h="265554">
                <a:moveTo>
                  <a:pt x="0" y="17113"/>
                </a:moveTo>
                <a:lnTo>
                  <a:pt x="0" y="12562"/>
                </a:lnTo>
                <a:lnTo>
                  <a:pt x="953" y="11221"/>
                </a:lnTo>
                <a:lnTo>
                  <a:pt x="2541" y="10328"/>
                </a:lnTo>
                <a:lnTo>
                  <a:pt x="7382" y="8893"/>
                </a:lnTo>
                <a:lnTo>
                  <a:pt x="12771" y="4094"/>
                </a:lnTo>
                <a:lnTo>
                  <a:pt x="15182" y="2718"/>
                </a:lnTo>
                <a:lnTo>
                  <a:pt x="20401" y="1190"/>
                </a:lnTo>
                <a:lnTo>
                  <a:pt x="24077" y="783"/>
                </a:lnTo>
                <a:lnTo>
                  <a:pt x="28435" y="511"/>
                </a:lnTo>
                <a:lnTo>
                  <a:pt x="38355" y="209"/>
                </a:lnTo>
                <a:lnTo>
                  <a:pt x="65882" y="0"/>
                </a:lnTo>
                <a:lnTo>
                  <a:pt x="71544" y="941"/>
                </a:lnTo>
                <a:lnTo>
                  <a:pt x="77223" y="2522"/>
                </a:lnTo>
                <a:lnTo>
                  <a:pt x="82915" y="4528"/>
                </a:lnTo>
                <a:lnTo>
                  <a:pt x="87662" y="6818"/>
                </a:lnTo>
                <a:lnTo>
                  <a:pt x="91779" y="9297"/>
                </a:lnTo>
                <a:lnTo>
                  <a:pt x="95476" y="11902"/>
                </a:lnTo>
                <a:lnTo>
                  <a:pt x="99846" y="14591"/>
                </a:lnTo>
                <a:lnTo>
                  <a:pt x="104664" y="17337"/>
                </a:lnTo>
                <a:lnTo>
                  <a:pt x="115098" y="22927"/>
                </a:lnTo>
                <a:lnTo>
                  <a:pt x="126085" y="28587"/>
                </a:lnTo>
                <a:lnTo>
                  <a:pt x="130729" y="31430"/>
                </a:lnTo>
                <a:lnTo>
                  <a:pt x="134778" y="34277"/>
                </a:lnTo>
                <a:lnTo>
                  <a:pt x="138430" y="37128"/>
                </a:lnTo>
                <a:lnTo>
                  <a:pt x="141817" y="39981"/>
                </a:lnTo>
                <a:lnTo>
                  <a:pt x="145027" y="42836"/>
                </a:lnTo>
                <a:lnTo>
                  <a:pt x="148120" y="45691"/>
                </a:lnTo>
                <a:lnTo>
                  <a:pt x="154096" y="53944"/>
                </a:lnTo>
                <a:lnTo>
                  <a:pt x="157024" y="58812"/>
                </a:lnTo>
                <a:lnTo>
                  <a:pt x="159927" y="63962"/>
                </a:lnTo>
                <a:lnTo>
                  <a:pt x="165694" y="74764"/>
                </a:lnTo>
                <a:lnTo>
                  <a:pt x="167613" y="80312"/>
                </a:lnTo>
                <a:lnTo>
                  <a:pt x="168892" y="85916"/>
                </a:lnTo>
                <a:lnTo>
                  <a:pt x="169745" y="91556"/>
                </a:lnTo>
                <a:lnTo>
                  <a:pt x="170314" y="97222"/>
                </a:lnTo>
                <a:lnTo>
                  <a:pt x="170692" y="102904"/>
                </a:lnTo>
                <a:lnTo>
                  <a:pt x="170945" y="108597"/>
                </a:lnTo>
                <a:lnTo>
                  <a:pt x="170161" y="114297"/>
                </a:lnTo>
                <a:lnTo>
                  <a:pt x="168686" y="120002"/>
                </a:lnTo>
                <a:lnTo>
                  <a:pt x="166750" y="125711"/>
                </a:lnTo>
                <a:lnTo>
                  <a:pt x="165460" y="132374"/>
                </a:lnTo>
                <a:lnTo>
                  <a:pt x="164599" y="139673"/>
                </a:lnTo>
                <a:lnTo>
                  <a:pt x="164026" y="147397"/>
                </a:lnTo>
                <a:lnTo>
                  <a:pt x="161738" y="154451"/>
                </a:lnTo>
                <a:lnTo>
                  <a:pt x="158308" y="161060"/>
                </a:lnTo>
                <a:lnTo>
                  <a:pt x="154116" y="167370"/>
                </a:lnTo>
                <a:lnTo>
                  <a:pt x="150369" y="173481"/>
                </a:lnTo>
                <a:lnTo>
                  <a:pt x="146919" y="179461"/>
                </a:lnTo>
                <a:lnTo>
                  <a:pt x="143666" y="185353"/>
                </a:lnTo>
                <a:lnTo>
                  <a:pt x="139593" y="191185"/>
                </a:lnTo>
                <a:lnTo>
                  <a:pt x="134972" y="196978"/>
                </a:lnTo>
                <a:lnTo>
                  <a:pt x="129987" y="202745"/>
                </a:lnTo>
                <a:lnTo>
                  <a:pt x="123805" y="208495"/>
                </a:lnTo>
                <a:lnTo>
                  <a:pt x="116827" y="214234"/>
                </a:lnTo>
                <a:lnTo>
                  <a:pt x="109317" y="219964"/>
                </a:lnTo>
                <a:lnTo>
                  <a:pt x="102406" y="225689"/>
                </a:lnTo>
                <a:lnTo>
                  <a:pt x="95893" y="231412"/>
                </a:lnTo>
                <a:lnTo>
                  <a:pt x="89646" y="237131"/>
                </a:lnTo>
                <a:lnTo>
                  <a:pt x="83577" y="241897"/>
                </a:lnTo>
                <a:lnTo>
                  <a:pt x="77626" y="246026"/>
                </a:lnTo>
                <a:lnTo>
                  <a:pt x="71753" y="249732"/>
                </a:lnTo>
                <a:lnTo>
                  <a:pt x="65933" y="253154"/>
                </a:lnTo>
                <a:lnTo>
                  <a:pt x="60148" y="256389"/>
                </a:lnTo>
                <a:lnTo>
                  <a:pt x="54386" y="259498"/>
                </a:lnTo>
                <a:lnTo>
                  <a:pt x="48640" y="261570"/>
                </a:lnTo>
                <a:lnTo>
                  <a:pt x="42904" y="262952"/>
                </a:lnTo>
                <a:lnTo>
                  <a:pt x="37176" y="263873"/>
                </a:lnTo>
                <a:lnTo>
                  <a:pt x="32404" y="264487"/>
                </a:lnTo>
                <a:lnTo>
                  <a:pt x="28270" y="264896"/>
                </a:lnTo>
                <a:lnTo>
                  <a:pt x="24562" y="265169"/>
                </a:lnTo>
                <a:lnTo>
                  <a:pt x="21138" y="265351"/>
                </a:lnTo>
                <a:lnTo>
                  <a:pt x="14792" y="265553"/>
                </a:lnTo>
                <a:lnTo>
                  <a:pt x="11767" y="264655"/>
                </a:lnTo>
                <a:lnTo>
                  <a:pt x="5865" y="261116"/>
                </a:lnTo>
                <a:lnTo>
                  <a:pt x="3910" y="258839"/>
                </a:lnTo>
                <a:lnTo>
                  <a:pt x="2607" y="256369"/>
                </a:lnTo>
                <a:lnTo>
                  <a:pt x="1738" y="253769"/>
                </a:lnTo>
                <a:lnTo>
                  <a:pt x="773" y="245801"/>
                </a:lnTo>
                <a:lnTo>
                  <a:pt x="344" y="236862"/>
                </a:lnTo>
                <a:lnTo>
                  <a:pt x="153" y="229714"/>
                </a:lnTo>
                <a:lnTo>
                  <a:pt x="1055" y="225522"/>
                </a:lnTo>
                <a:lnTo>
                  <a:pt x="2608" y="220822"/>
                </a:lnTo>
                <a:lnTo>
                  <a:pt x="4596" y="215784"/>
                </a:lnTo>
                <a:lnTo>
                  <a:pt x="9346" y="207646"/>
                </a:lnTo>
                <a:lnTo>
                  <a:pt x="11946" y="204142"/>
                </a:lnTo>
                <a:lnTo>
                  <a:pt x="15584" y="200854"/>
                </a:lnTo>
                <a:lnTo>
                  <a:pt x="19914" y="197710"/>
                </a:lnTo>
                <a:lnTo>
                  <a:pt x="24707" y="194661"/>
                </a:lnTo>
                <a:lnTo>
                  <a:pt x="29807" y="191676"/>
                </a:lnTo>
                <a:lnTo>
                  <a:pt x="35111" y="188733"/>
                </a:lnTo>
                <a:lnTo>
                  <a:pt x="40552" y="185819"/>
                </a:lnTo>
                <a:lnTo>
                  <a:pt x="47038" y="182923"/>
                </a:lnTo>
                <a:lnTo>
                  <a:pt x="54219" y="180041"/>
                </a:lnTo>
                <a:lnTo>
                  <a:pt x="61863" y="177166"/>
                </a:lnTo>
                <a:lnTo>
                  <a:pt x="68865" y="175250"/>
                </a:lnTo>
                <a:lnTo>
                  <a:pt x="75438" y="173973"/>
                </a:lnTo>
                <a:lnTo>
                  <a:pt x="81724" y="173121"/>
                </a:lnTo>
                <a:lnTo>
                  <a:pt x="88773" y="172553"/>
                </a:lnTo>
                <a:lnTo>
                  <a:pt x="96330" y="172175"/>
                </a:lnTo>
                <a:lnTo>
                  <a:pt x="104225" y="171923"/>
                </a:lnTo>
                <a:lnTo>
                  <a:pt x="111394" y="172707"/>
                </a:lnTo>
                <a:lnTo>
                  <a:pt x="118078" y="174182"/>
                </a:lnTo>
                <a:lnTo>
                  <a:pt x="124438" y="176118"/>
                </a:lnTo>
                <a:lnTo>
                  <a:pt x="130584" y="177409"/>
                </a:lnTo>
                <a:lnTo>
                  <a:pt x="136587" y="178269"/>
                </a:lnTo>
                <a:lnTo>
                  <a:pt x="142493" y="178843"/>
                </a:lnTo>
                <a:lnTo>
                  <a:pt x="148335" y="180178"/>
                </a:lnTo>
                <a:lnTo>
                  <a:pt x="154135" y="182020"/>
                </a:lnTo>
                <a:lnTo>
                  <a:pt x="159907" y="184201"/>
                </a:lnTo>
                <a:lnTo>
                  <a:pt x="164707" y="186607"/>
                </a:lnTo>
                <a:lnTo>
                  <a:pt x="168860" y="189164"/>
                </a:lnTo>
                <a:lnTo>
                  <a:pt x="172581" y="191821"/>
                </a:lnTo>
                <a:lnTo>
                  <a:pt x="176014" y="194545"/>
                </a:lnTo>
                <a:lnTo>
                  <a:pt x="179255" y="197313"/>
                </a:lnTo>
                <a:lnTo>
                  <a:pt x="182369" y="200111"/>
                </a:lnTo>
                <a:lnTo>
                  <a:pt x="184444" y="202929"/>
                </a:lnTo>
                <a:lnTo>
                  <a:pt x="186750" y="208601"/>
                </a:lnTo>
                <a:lnTo>
                  <a:pt x="188318" y="210494"/>
                </a:lnTo>
                <a:lnTo>
                  <a:pt x="190316" y="211756"/>
                </a:lnTo>
                <a:lnTo>
                  <a:pt x="197168" y="2142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2"/>
          <p:cNvSpPr/>
          <p:nvPr/>
        </p:nvSpPr>
        <p:spPr>
          <a:xfrm>
            <a:off x="6466522" y="3994785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3"/>
          <p:cNvSpPr/>
          <p:nvPr/>
        </p:nvSpPr>
        <p:spPr>
          <a:xfrm>
            <a:off x="6757987" y="3883345"/>
            <a:ext cx="282894" cy="205618"/>
          </a:xfrm>
          <a:custGeom>
            <a:avLst/>
            <a:gdLst/>
            <a:ahLst/>
            <a:cxnLst/>
            <a:rect l="0" t="0" r="0" b="0"/>
            <a:pathLst>
              <a:path w="282894" h="205618">
                <a:moveTo>
                  <a:pt x="0" y="34287"/>
                </a:moveTo>
                <a:lnTo>
                  <a:pt x="4551" y="29736"/>
                </a:lnTo>
                <a:lnTo>
                  <a:pt x="6844" y="28396"/>
                </a:lnTo>
                <a:lnTo>
                  <a:pt x="14622" y="25557"/>
                </a:lnTo>
                <a:lnTo>
                  <a:pt x="20151" y="21517"/>
                </a:lnTo>
                <a:lnTo>
                  <a:pt x="28324" y="16546"/>
                </a:lnTo>
                <a:lnTo>
                  <a:pt x="33170" y="13888"/>
                </a:lnTo>
                <a:lnTo>
                  <a:pt x="38305" y="12115"/>
                </a:lnTo>
                <a:lnTo>
                  <a:pt x="43635" y="10933"/>
                </a:lnTo>
                <a:lnTo>
                  <a:pt x="49092" y="10145"/>
                </a:lnTo>
                <a:lnTo>
                  <a:pt x="54636" y="8668"/>
                </a:lnTo>
                <a:lnTo>
                  <a:pt x="60237" y="6730"/>
                </a:lnTo>
                <a:lnTo>
                  <a:pt x="65875" y="4485"/>
                </a:lnTo>
                <a:lnTo>
                  <a:pt x="74680" y="1992"/>
                </a:lnTo>
                <a:lnTo>
                  <a:pt x="82721" y="884"/>
                </a:lnTo>
                <a:lnTo>
                  <a:pt x="87533" y="588"/>
                </a:lnTo>
                <a:lnTo>
                  <a:pt x="97958" y="260"/>
                </a:lnTo>
                <a:lnTo>
                  <a:pt x="130563" y="20"/>
                </a:lnTo>
                <a:lnTo>
                  <a:pt x="152649" y="0"/>
                </a:lnTo>
                <a:lnTo>
                  <a:pt x="157011" y="952"/>
                </a:lnTo>
                <a:lnTo>
                  <a:pt x="164398" y="4549"/>
                </a:lnTo>
                <a:lnTo>
                  <a:pt x="170855" y="9323"/>
                </a:lnTo>
                <a:lnTo>
                  <a:pt x="177853" y="14619"/>
                </a:lnTo>
                <a:lnTo>
                  <a:pt x="182387" y="17365"/>
                </a:lnTo>
                <a:lnTo>
                  <a:pt x="187313" y="20148"/>
                </a:lnTo>
                <a:lnTo>
                  <a:pt x="190598" y="22956"/>
                </a:lnTo>
                <a:lnTo>
                  <a:pt x="192788" y="25781"/>
                </a:lnTo>
                <a:lnTo>
                  <a:pt x="196174" y="31459"/>
                </a:lnTo>
                <a:lnTo>
                  <a:pt x="200854" y="37158"/>
                </a:lnTo>
                <a:lnTo>
                  <a:pt x="202482" y="40963"/>
                </a:lnTo>
                <a:lnTo>
                  <a:pt x="203568" y="45405"/>
                </a:lnTo>
                <a:lnTo>
                  <a:pt x="204292" y="50272"/>
                </a:lnTo>
                <a:lnTo>
                  <a:pt x="203822" y="55421"/>
                </a:lnTo>
                <a:lnTo>
                  <a:pt x="202557" y="60759"/>
                </a:lnTo>
                <a:lnTo>
                  <a:pt x="200761" y="66223"/>
                </a:lnTo>
                <a:lnTo>
                  <a:pt x="199563" y="71770"/>
                </a:lnTo>
                <a:lnTo>
                  <a:pt x="198765" y="77373"/>
                </a:lnTo>
                <a:lnTo>
                  <a:pt x="198232" y="83014"/>
                </a:lnTo>
                <a:lnTo>
                  <a:pt x="196924" y="88679"/>
                </a:lnTo>
                <a:lnTo>
                  <a:pt x="195100" y="94361"/>
                </a:lnTo>
                <a:lnTo>
                  <a:pt x="192932" y="100054"/>
                </a:lnTo>
                <a:lnTo>
                  <a:pt x="190534" y="105754"/>
                </a:lnTo>
                <a:lnTo>
                  <a:pt x="187983" y="111459"/>
                </a:lnTo>
                <a:lnTo>
                  <a:pt x="182608" y="122878"/>
                </a:lnTo>
                <a:lnTo>
                  <a:pt x="177044" y="134304"/>
                </a:lnTo>
                <a:lnTo>
                  <a:pt x="173275" y="140017"/>
                </a:lnTo>
                <a:lnTo>
                  <a:pt x="168856" y="145731"/>
                </a:lnTo>
                <a:lnTo>
                  <a:pt x="164006" y="151446"/>
                </a:lnTo>
                <a:lnTo>
                  <a:pt x="158868" y="156208"/>
                </a:lnTo>
                <a:lnTo>
                  <a:pt x="153537" y="160335"/>
                </a:lnTo>
                <a:lnTo>
                  <a:pt x="148078" y="164039"/>
                </a:lnTo>
                <a:lnTo>
                  <a:pt x="143487" y="168413"/>
                </a:lnTo>
                <a:lnTo>
                  <a:pt x="139473" y="173235"/>
                </a:lnTo>
                <a:lnTo>
                  <a:pt x="135844" y="178354"/>
                </a:lnTo>
                <a:lnTo>
                  <a:pt x="131520" y="182719"/>
                </a:lnTo>
                <a:lnTo>
                  <a:pt x="126733" y="186582"/>
                </a:lnTo>
                <a:lnTo>
                  <a:pt x="121636" y="190109"/>
                </a:lnTo>
                <a:lnTo>
                  <a:pt x="116333" y="192461"/>
                </a:lnTo>
                <a:lnTo>
                  <a:pt x="110893" y="194029"/>
                </a:lnTo>
                <a:lnTo>
                  <a:pt x="105361" y="195074"/>
                </a:lnTo>
                <a:lnTo>
                  <a:pt x="96675" y="198775"/>
                </a:lnTo>
                <a:lnTo>
                  <a:pt x="87888" y="204362"/>
                </a:lnTo>
                <a:lnTo>
                  <a:pt x="84147" y="205126"/>
                </a:lnTo>
                <a:lnTo>
                  <a:pt x="76684" y="205556"/>
                </a:lnTo>
                <a:lnTo>
                  <a:pt x="73983" y="205617"/>
                </a:lnTo>
                <a:lnTo>
                  <a:pt x="71230" y="204704"/>
                </a:lnTo>
                <a:lnTo>
                  <a:pt x="62804" y="199822"/>
                </a:lnTo>
                <a:lnTo>
                  <a:pt x="57123" y="198346"/>
                </a:lnTo>
                <a:lnTo>
                  <a:pt x="55227" y="197000"/>
                </a:lnTo>
                <a:lnTo>
                  <a:pt x="53963" y="195150"/>
                </a:lnTo>
                <a:lnTo>
                  <a:pt x="53120" y="192963"/>
                </a:lnTo>
                <a:lnTo>
                  <a:pt x="51606" y="191507"/>
                </a:lnTo>
                <a:lnTo>
                  <a:pt x="49644" y="190535"/>
                </a:lnTo>
                <a:lnTo>
                  <a:pt x="47384" y="189888"/>
                </a:lnTo>
                <a:lnTo>
                  <a:pt x="45877" y="188503"/>
                </a:lnTo>
                <a:lnTo>
                  <a:pt x="44872" y="186628"/>
                </a:lnTo>
                <a:lnTo>
                  <a:pt x="43259" y="181325"/>
                </a:lnTo>
                <a:lnTo>
                  <a:pt x="45579" y="178060"/>
                </a:lnTo>
                <a:lnTo>
                  <a:pt x="49785" y="173434"/>
                </a:lnTo>
                <a:lnTo>
                  <a:pt x="57508" y="165474"/>
                </a:lnTo>
                <a:lnTo>
                  <a:pt x="71485" y="151411"/>
                </a:lnTo>
                <a:lnTo>
                  <a:pt x="74326" y="149517"/>
                </a:lnTo>
                <a:lnTo>
                  <a:pt x="80024" y="147413"/>
                </a:lnTo>
                <a:lnTo>
                  <a:pt x="88271" y="143938"/>
                </a:lnTo>
                <a:lnTo>
                  <a:pt x="93138" y="141677"/>
                </a:lnTo>
                <a:lnTo>
                  <a:pt x="101085" y="139166"/>
                </a:lnTo>
                <a:lnTo>
                  <a:pt x="108745" y="137098"/>
                </a:lnTo>
                <a:lnTo>
                  <a:pt x="113454" y="135213"/>
                </a:lnTo>
                <a:lnTo>
                  <a:pt x="118498" y="133003"/>
                </a:lnTo>
                <a:lnTo>
                  <a:pt x="123767" y="131530"/>
                </a:lnTo>
                <a:lnTo>
                  <a:pt x="129184" y="130549"/>
                </a:lnTo>
                <a:lnTo>
                  <a:pt x="134700" y="129894"/>
                </a:lnTo>
                <a:lnTo>
                  <a:pt x="140283" y="129458"/>
                </a:lnTo>
                <a:lnTo>
                  <a:pt x="145910" y="129167"/>
                </a:lnTo>
                <a:lnTo>
                  <a:pt x="151565" y="128972"/>
                </a:lnTo>
                <a:lnTo>
                  <a:pt x="157242" y="129796"/>
                </a:lnTo>
                <a:lnTo>
                  <a:pt x="162930" y="131297"/>
                </a:lnTo>
                <a:lnTo>
                  <a:pt x="168627" y="133250"/>
                </a:lnTo>
                <a:lnTo>
                  <a:pt x="174331" y="134553"/>
                </a:lnTo>
                <a:lnTo>
                  <a:pt x="180038" y="135421"/>
                </a:lnTo>
                <a:lnTo>
                  <a:pt x="185748" y="136000"/>
                </a:lnTo>
                <a:lnTo>
                  <a:pt x="190507" y="137338"/>
                </a:lnTo>
                <a:lnTo>
                  <a:pt x="198335" y="141365"/>
                </a:lnTo>
                <a:lnTo>
                  <a:pt x="202708" y="143772"/>
                </a:lnTo>
                <a:lnTo>
                  <a:pt x="212647" y="148987"/>
                </a:lnTo>
                <a:lnTo>
                  <a:pt x="220876" y="151940"/>
                </a:lnTo>
                <a:lnTo>
                  <a:pt x="228660" y="154205"/>
                </a:lnTo>
                <a:lnTo>
                  <a:pt x="233402" y="156142"/>
                </a:lnTo>
                <a:lnTo>
                  <a:pt x="238468" y="158386"/>
                </a:lnTo>
                <a:lnTo>
                  <a:pt x="249179" y="163420"/>
                </a:lnTo>
                <a:lnTo>
                  <a:pt x="254702" y="166096"/>
                </a:lnTo>
                <a:lnTo>
                  <a:pt x="263378" y="171609"/>
                </a:lnTo>
                <a:lnTo>
                  <a:pt x="267026" y="174413"/>
                </a:lnTo>
                <a:lnTo>
                  <a:pt x="273618" y="177528"/>
                </a:lnTo>
                <a:lnTo>
                  <a:pt x="282893" y="1800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4"/>
          <p:cNvSpPr/>
          <p:nvPr/>
        </p:nvSpPr>
        <p:spPr>
          <a:xfrm>
            <a:off x="7940992" y="3969067"/>
            <a:ext cx="231459" cy="1"/>
          </a:xfrm>
          <a:custGeom>
            <a:avLst/>
            <a:gdLst/>
            <a:ahLst/>
            <a:cxnLst/>
            <a:rect l="0" t="0" r="0" b="0"/>
            <a:pathLst>
              <a:path w="231459" h="1">
                <a:moveTo>
                  <a:pt x="0" y="0"/>
                </a:move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5"/>
          <p:cNvSpPr/>
          <p:nvPr/>
        </p:nvSpPr>
        <p:spPr>
          <a:xfrm>
            <a:off x="8309609" y="3807496"/>
            <a:ext cx="291467" cy="178717"/>
          </a:xfrm>
          <a:custGeom>
            <a:avLst/>
            <a:gdLst/>
            <a:ahLst/>
            <a:cxnLst/>
            <a:rect l="0" t="0" r="0" b="0"/>
            <a:pathLst>
              <a:path w="291467" h="178717">
                <a:moveTo>
                  <a:pt x="0" y="32983"/>
                </a:moveTo>
                <a:lnTo>
                  <a:pt x="0" y="28433"/>
                </a:lnTo>
                <a:lnTo>
                  <a:pt x="953" y="27092"/>
                </a:lnTo>
                <a:lnTo>
                  <a:pt x="2541" y="26199"/>
                </a:lnTo>
                <a:lnTo>
                  <a:pt x="4551" y="25603"/>
                </a:lnTo>
                <a:lnTo>
                  <a:pt x="9325" y="22401"/>
                </a:lnTo>
                <a:lnTo>
                  <a:pt x="11932" y="20213"/>
                </a:lnTo>
                <a:lnTo>
                  <a:pt x="14623" y="18755"/>
                </a:lnTo>
                <a:lnTo>
                  <a:pt x="23912" y="15750"/>
                </a:lnTo>
                <a:lnTo>
                  <a:pt x="28325" y="13875"/>
                </a:lnTo>
                <a:lnTo>
                  <a:pt x="33171" y="11672"/>
                </a:lnTo>
                <a:lnTo>
                  <a:pt x="38307" y="10203"/>
                </a:lnTo>
                <a:lnTo>
                  <a:pt x="43636" y="9224"/>
                </a:lnTo>
                <a:lnTo>
                  <a:pt x="49093" y="8571"/>
                </a:lnTo>
                <a:lnTo>
                  <a:pt x="54637" y="7184"/>
                </a:lnTo>
                <a:lnTo>
                  <a:pt x="60237" y="5306"/>
                </a:lnTo>
                <a:lnTo>
                  <a:pt x="65875" y="3102"/>
                </a:lnTo>
                <a:lnTo>
                  <a:pt x="71540" y="1633"/>
                </a:lnTo>
                <a:lnTo>
                  <a:pt x="77221" y="653"/>
                </a:lnTo>
                <a:lnTo>
                  <a:pt x="82914" y="0"/>
                </a:lnTo>
                <a:lnTo>
                  <a:pt x="87660" y="517"/>
                </a:lnTo>
                <a:lnTo>
                  <a:pt x="91778" y="1814"/>
                </a:lnTo>
                <a:lnTo>
                  <a:pt x="95475" y="3631"/>
                </a:lnTo>
                <a:lnTo>
                  <a:pt x="99845" y="4843"/>
                </a:lnTo>
                <a:lnTo>
                  <a:pt x="104664" y="5651"/>
                </a:lnTo>
                <a:lnTo>
                  <a:pt x="109781" y="6189"/>
                </a:lnTo>
                <a:lnTo>
                  <a:pt x="118007" y="6788"/>
                </a:lnTo>
                <a:lnTo>
                  <a:pt x="121534" y="6947"/>
                </a:lnTo>
                <a:lnTo>
                  <a:pt x="130533" y="9664"/>
                </a:lnTo>
                <a:lnTo>
                  <a:pt x="135601" y="11722"/>
                </a:lnTo>
                <a:lnTo>
                  <a:pt x="143770" y="16549"/>
                </a:lnTo>
                <a:lnTo>
                  <a:pt x="150575" y="21869"/>
                </a:lnTo>
                <a:lnTo>
                  <a:pt x="156775" y="27409"/>
                </a:lnTo>
                <a:lnTo>
                  <a:pt x="158809" y="30220"/>
                </a:lnTo>
                <a:lnTo>
                  <a:pt x="160166" y="33046"/>
                </a:lnTo>
                <a:lnTo>
                  <a:pt x="161070" y="35883"/>
                </a:lnTo>
                <a:lnTo>
                  <a:pt x="161673" y="38726"/>
                </a:lnTo>
                <a:lnTo>
                  <a:pt x="162074" y="41575"/>
                </a:lnTo>
                <a:lnTo>
                  <a:pt x="162342" y="44426"/>
                </a:lnTo>
                <a:lnTo>
                  <a:pt x="162521" y="47279"/>
                </a:lnTo>
                <a:lnTo>
                  <a:pt x="162641" y="50134"/>
                </a:lnTo>
                <a:lnTo>
                  <a:pt x="162773" y="56799"/>
                </a:lnTo>
                <a:lnTo>
                  <a:pt x="162831" y="66110"/>
                </a:lnTo>
                <a:lnTo>
                  <a:pt x="161894" y="70308"/>
                </a:lnTo>
                <a:lnTo>
                  <a:pt x="160318" y="74059"/>
                </a:lnTo>
                <a:lnTo>
                  <a:pt x="158313" y="77512"/>
                </a:lnTo>
                <a:lnTo>
                  <a:pt x="153547" y="86429"/>
                </a:lnTo>
                <a:lnTo>
                  <a:pt x="150942" y="91474"/>
                </a:lnTo>
                <a:lnTo>
                  <a:pt x="148253" y="95790"/>
                </a:lnTo>
                <a:lnTo>
                  <a:pt x="145508" y="99619"/>
                </a:lnTo>
                <a:lnTo>
                  <a:pt x="142726" y="103125"/>
                </a:lnTo>
                <a:lnTo>
                  <a:pt x="138966" y="106415"/>
                </a:lnTo>
                <a:lnTo>
                  <a:pt x="134554" y="109560"/>
                </a:lnTo>
                <a:lnTo>
                  <a:pt x="129708" y="112610"/>
                </a:lnTo>
                <a:lnTo>
                  <a:pt x="124572" y="116548"/>
                </a:lnTo>
                <a:lnTo>
                  <a:pt x="119243" y="121078"/>
                </a:lnTo>
                <a:lnTo>
                  <a:pt x="113786" y="126003"/>
                </a:lnTo>
                <a:lnTo>
                  <a:pt x="108242" y="130240"/>
                </a:lnTo>
                <a:lnTo>
                  <a:pt x="102642" y="134016"/>
                </a:lnTo>
                <a:lnTo>
                  <a:pt x="97003" y="137486"/>
                </a:lnTo>
                <a:lnTo>
                  <a:pt x="92291" y="140752"/>
                </a:lnTo>
                <a:lnTo>
                  <a:pt x="88198" y="143882"/>
                </a:lnTo>
                <a:lnTo>
                  <a:pt x="84517" y="146921"/>
                </a:lnTo>
                <a:lnTo>
                  <a:pt x="80157" y="149899"/>
                </a:lnTo>
                <a:lnTo>
                  <a:pt x="75346" y="152837"/>
                </a:lnTo>
                <a:lnTo>
                  <a:pt x="70233" y="155749"/>
                </a:lnTo>
                <a:lnTo>
                  <a:pt x="62013" y="158983"/>
                </a:lnTo>
                <a:lnTo>
                  <a:pt x="58487" y="159846"/>
                </a:lnTo>
                <a:lnTo>
                  <a:pt x="52030" y="163344"/>
                </a:lnTo>
                <a:lnTo>
                  <a:pt x="42934" y="170091"/>
                </a:lnTo>
                <a:lnTo>
                  <a:pt x="42910" y="170108"/>
                </a:lnTo>
                <a:lnTo>
                  <a:pt x="42878" y="174684"/>
                </a:lnTo>
                <a:lnTo>
                  <a:pt x="43825" y="176028"/>
                </a:lnTo>
                <a:lnTo>
                  <a:pt x="45409" y="176924"/>
                </a:lnTo>
                <a:lnTo>
                  <a:pt x="50245" y="178362"/>
                </a:lnTo>
                <a:lnTo>
                  <a:pt x="58998" y="178646"/>
                </a:lnTo>
                <a:lnTo>
                  <a:pt x="158833" y="178716"/>
                </a:lnTo>
                <a:lnTo>
                  <a:pt x="165897" y="177764"/>
                </a:lnTo>
                <a:lnTo>
                  <a:pt x="173463" y="176176"/>
                </a:lnTo>
                <a:lnTo>
                  <a:pt x="181364" y="174166"/>
                </a:lnTo>
                <a:lnTo>
                  <a:pt x="188538" y="172825"/>
                </a:lnTo>
                <a:lnTo>
                  <a:pt x="195225" y="171931"/>
                </a:lnTo>
                <a:lnTo>
                  <a:pt x="201587" y="171335"/>
                </a:lnTo>
                <a:lnTo>
                  <a:pt x="208688" y="170938"/>
                </a:lnTo>
                <a:lnTo>
                  <a:pt x="224196" y="170497"/>
                </a:lnTo>
                <a:lnTo>
                  <a:pt x="259136" y="170190"/>
                </a:lnTo>
                <a:lnTo>
                  <a:pt x="291466" y="170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6"/>
          <p:cNvSpPr/>
          <p:nvPr/>
        </p:nvSpPr>
        <p:spPr>
          <a:xfrm>
            <a:off x="2343150" y="456914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147290" y="8573"/>
                </a:lnTo>
                <a:lnTo>
                  <a:pt x="151533" y="7620"/>
                </a:lnTo>
                <a:lnTo>
                  <a:pt x="156267" y="6033"/>
                </a:lnTo>
                <a:lnTo>
                  <a:pt x="161328" y="4022"/>
                </a:lnTo>
                <a:lnTo>
                  <a:pt x="165654" y="2681"/>
                </a:lnTo>
                <a:lnTo>
                  <a:pt x="169491" y="1787"/>
                </a:lnTo>
                <a:lnTo>
                  <a:pt x="173001" y="1191"/>
                </a:lnTo>
                <a:lnTo>
                  <a:pt x="176294" y="794"/>
                </a:lnTo>
                <a:lnTo>
                  <a:pt x="179442" y="530"/>
                </a:lnTo>
                <a:lnTo>
                  <a:pt x="182493" y="353"/>
                </a:lnTo>
                <a:lnTo>
                  <a:pt x="188422" y="157"/>
                </a:lnTo>
                <a:lnTo>
                  <a:pt x="199991" y="3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7"/>
          <p:cNvSpPr/>
          <p:nvPr/>
        </p:nvSpPr>
        <p:spPr>
          <a:xfrm>
            <a:off x="2643187" y="4423451"/>
            <a:ext cx="188552" cy="308172"/>
          </a:xfrm>
          <a:custGeom>
            <a:avLst/>
            <a:gdLst/>
            <a:ahLst/>
            <a:cxnLst/>
            <a:rect l="0" t="0" r="0" b="0"/>
            <a:pathLst>
              <a:path w="188552" h="308172">
                <a:moveTo>
                  <a:pt x="0" y="51394"/>
                </a:moveTo>
                <a:lnTo>
                  <a:pt x="4551" y="46843"/>
                </a:lnTo>
                <a:lnTo>
                  <a:pt x="6844" y="45502"/>
                </a:lnTo>
                <a:lnTo>
                  <a:pt x="11932" y="44013"/>
                </a:lnTo>
                <a:lnTo>
                  <a:pt x="13670" y="42663"/>
                </a:lnTo>
                <a:lnTo>
                  <a:pt x="14828" y="40811"/>
                </a:lnTo>
                <a:lnTo>
                  <a:pt x="15600" y="38623"/>
                </a:lnTo>
                <a:lnTo>
                  <a:pt x="18998" y="33653"/>
                </a:lnTo>
                <a:lnTo>
                  <a:pt x="23684" y="28269"/>
                </a:lnTo>
                <a:lnTo>
                  <a:pt x="28941" y="22701"/>
                </a:lnTo>
                <a:lnTo>
                  <a:pt x="31677" y="20835"/>
                </a:lnTo>
                <a:lnTo>
                  <a:pt x="37256" y="18762"/>
                </a:lnTo>
                <a:lnTo>
                  <a:pt x="41030" y="17257"/>
                </a:lnTo>
                <a:lnTo>
                  <a:pt x="45451" y="15300"/>
                </a:lnTo>
                <a:lnTo>
                  <a:pt x="50303" y="13044"/>
                </a:lnTo>
                <a:lnTo>
                  <a:pt x="54490" y="10588"/>
                </a:lnTo>
                <a:lnTo>
                  <a:pt x="58234" y="7997"/>
                </a:lnTo>
                <a:lnTo>
                  <a:pt x="61683" y="5317"/>
                </a:lnTo>
                <a:lnTo>
                  <a:pt x="65887" y="3531"/>
                </a:lnTo>
                <a:lnTo>
                  <a:pt x="70595" y="2340"/>
                </a:lnTo>
                <a:lnTo>
                  <a:pt x="75638" y="1547"/>
                </a:lnTo>
                <a:lnTo>
                  <a:pt x="80906" y="1017"/>
                </a:lnTo>
                <a:lnTo>
                  <a:pt x="86322" y="665"/>
                </a:lnTo>
                <a:lnTo>
                  <a:pt x="96468" y="272"/>
                </a:lnTo>
                <a:lnTo>
                  <a:pt x="104152" y="98"/>
                </a:lnTo>
                <a:lnTo>
                  <a:pt x="118384" y="0"/>
                </a:lnTo>
                <a:lnTo>
                  <a:pt x="122738" y="939"/>
                </a:lnTo>
                <a:lnTo>
                  <a:pt x="126593" y="2517"/>
                </a:lnTo>
                <a:lnTo>
                  <a:pt x="130115" y="4522"/>
                </a:lnTo>
                <a:lnTo>
                  <a:pt x="133416" y="5858"/>
                </a:lnTo>
                <a:lnTo>
                  <a:pt x="136569" y="6749"/>
                </a:lnTo>
                <a:lnTo>
                  <a:pt x="139623" y="7344"/>
                </a:lnTo>
                <a:lnTo>
                  <a:pt x="141660" y="8692"/>
                </a:lnTo>
                <a:lnTo>
                  <a:pt x="143017" y="10543"/>
                </a:lnTo>
                <a:lnTo>
                  <a:pt x="143922" y="12730"/>
                </a:lnTo>
                <a:lnTo>
                  <a:pt x="144928" y="20240"/>
                </a:lnTo>
                <a:lnTo>
                  <a:pt x="145375" y="28975"/>
                </a:lnTo>
                <a:lnTo>
                  <a:pt x="145574" y="36032"/>
                </a:lnTo>
                <a:lnTo>
                  <a:pt x="145685" y="49911"/>
                </a:lnTo>
                <a:lnTo>
                  <a:pt x="143796" y="54215"/>
                </a:lnTo>
                <a:lnTo>
                  <a:pt x="140632" y="58037"/>
                </a:lnTo>
                <a:lnTo>
                  <a:pt x="136617" y="61538"/>
                </a:lnTo>
                <a:lnTo>
                  <a:pt x="133940" y="65776"/>
                </a:lnTo>
                <a:lnTo>
                  <a:pt x="132156" y="70507"/>
                </a:lnTo>
                <a:lnTo>
                  <a:pt x="130967" y="75566"/>
                </a:lnTo>
                <a:lnTo>
                  <a:pt x="127105" y="83727"/>
                </a:lnTo>
                <a:lnTo>
                  <a:pt x="122213" y="91481"/>
                </a:lnTo>
                <a:lnTo>
                  <a:pt x="119576" y="96216"/>
                </a:lnTo>
                <a:lnTo>
                  <a:pt x="114105" y="105605"/>
                </a:lnTo>
                <a:lnTo>
                  <a:pt x="108498" y="112953"/>
                </a:lnTo>
                <a:lnTo>
                  <a:pt x="102832" y="119393"/>
                </a:lnTo>
                <a:lnTo>
                  <a:pt x="97138" y="125431"/>
                </a:lnTo>
                <a:lnTo>
                  <a:pt x="91432" y="131289"/>
                </a:lnTo>
                <a:lnTo>
                  <a:pt x="88577" y="133232"/>
                </a:lnTo>
                <a:lnTo>
                  <a:pt x="82865" y="135392"/>
                </a:lnTo>
                <a:lnTo>
                  <a:pt x="78845" y="136607"/>
                </a:lnTo>
                <a:lnTo>
                  <a:pt x="78281" y="137730"/>
                </a:lnTo>
                <a:lnTo>
                  <a:pt x="77301" y="144455"/>
                </a:lnTo>
                <a:lnTo>
                  <a:pt x="77165" y="138202"/>
                </a:lnTo>
                <a:lnTo>
                  <a:pt x="78114" y="137841"/>
                </a:lnTo>
                <a:lnTo>
                  <a:pt x="83939" y="137262"/>
                </a:lnTo>
                <a:lnTo>
                  <a:pt x="84535" y="137214"/>
                </a:lnTo>
                <a:lnTo>
                  <a:pt x="89923" y="132596"/>
                </a:lnTo>
                <a:lnTo>
                  <a:pt x="92334" y="131246"/>
                </a:lnTo>
                <a:lnTo>
                  <a:pt x="97552" y="129746"/>
                </a:lnTo>
                <a:lnTo>
                  <a:pt x="101230" y="129346"/>
                </a:lnTo>
                <a:lnTo>
                  <a:pt x="105587" y="129079"/>
                </a:lnTo>
                <a:lnTo>
                  <a:pt x="114555" y="128783"/>
                </a:lnTo>
                <a:lnTo>
                  <a:pt x="128073" y="128593"/>
                </a:lnTo>
                <a:lnTo>
                  <a:pt x="144467" y="128556"/>
                </a:lnTo>
                <a:lnTo>
                  <a:pt x="148699" y="129505"/>
                </a:lnTo>
                <a:lnTo>
                  <a:pt x="152473" y="131091"/>
                </a:lnTo>
                <a:lnTo>
                  <a:pt x="155941" y="133100"/>
                </a:lnTo>
                <a:lnTo>
                  <a:pt x="159205" y="135392"/>
                </a:lnTo>
                <a:lnTo>
                  <a:pt x="162335" y="137872"/>
                </a:lnTo>
                <a:lnTo>
                  <a:pt x="165373" y="140479"/>
                </a:lnTo>
                <a:lnTo>
                  <a:pt x="168351" y="142216"/>
                </a:lnTo>
                <a:lnTo>
                  <a:pt x="174200" y="144146"/>
                </a:lnTo>
                <a:lnTo>
                  <a:pt x="177093" y="146566"/>
                </a:lnTo>
                <a:lnTo>
                  <a:pt x="182848" y="154335"/>
                </a:lnTo>
                <a:lnTo>
                  <a:pt x="186041" y="161598"/>
                </a:lnTo>
                <a:lnTo>
                  <a:pt x="187460" y="168953"/>
                </a:lnTo>
                <a:lnTo>
                  <a:pt x="188090" y="178573"/>
                </a:lnTo>
                <a:lnTo>
                  <a:pt x="188371" y="189198"/>
                </a:lnTo>
                <a:lnTo>
                  <a:pt x="188551" y="211541"/>
                </a:lnTo>
                <a:lnTo>
                  <a:pt x="186660" y="217213"/>
                </a:lnTo>
                <a:lnTo>
                  <a:pt x="183495" y="222900"/>
                </a:lnTo>
                <a:lnTo>
                  <a:pt x="179480" y="228596"/>
                </a:lnTo>
                <a:lnTo>
                  <a:pt x="175851" y="234299"/>
                </a:lnTo>
                <a:lnTo>
                  <a:pt x="172479" y="240005"/>
                </a:lnTo>
                <a:lnTo>
                  <a:pt x="169279" y="245715"/>
                </a:lnTo>
                <a:lnTo>
                  <a:pt x="163182" y="257139"/>
                </a:lnTo>
                <a:lnTo>
                  <a:pt x="160223" y="262852"/>
                </a:lnTo>
                <a:lnTo>
                  <a:pt x="154395" y="271741"/>
                </a:lnTo>
                <a:lnTo>
                  <a:pt x="151508" y="275444"/>
                </a:lnTo>
                <a:lnTo>
                  <a:pt x="147678" y="278865"/>
                </a:lnTo>
                <a:lnTo>
                  <a:pt x="143219" y="282099"/>
                </a:lnTo>
                <a:lnTo>
                  <a:pt x="138342" y="285207"/>
                </a:lnTo>
                <a:lnTo>
                  <a:pt x="134138" y="288232"/>
                </a:lnTo>
                <a:lnTo>
                  <a:pt x="130383" y="291201"/>
                </a:lnTo>
                <a:lnTo>
                  <a:pt x="126927" y="294133"/>
                </a:lnTo>
                <a:lnTo>
                  <a:pt x="123670" y="296087"/>
                </a:lnTo>
                <a:lnTo>
                  <a:pt x="120547" y="297390"/>
                </a:lnTo>
                <a:lnTo>
                  <a:pt x="117512" y="298259"/>
                </a:lnTo>
                <a:lnTo>
                  <a:pt x="114537" y="299790"/>
                </a:lnTo>
                <a:lnTo>
                  <a:pt x="108690" y="304032"/>
                </a:lnTo>
                <a:lnTo>
                  <a:pt x="104845" y="305544"/>
                </a:lnTo>
                <a:lnTo>
                  <a:pt x="100377" y="306552"/>
                </a:lnTo>
                <a:lnTo>
                  <a:pt x="95493" y="307224"/>
                </a:lnTo>
                <a:lnTo>
                  <a:pt x="91284" y="307672"/>
                </a:lnTo>
                <a:lnTo>
                  <a:pt x="87526" y="307971"/>
                </a:lnTo>
                <a:lnTo>
                  <a:pt x="84068" y="308171"/>
                </a:lnTo>
                <a:lnTo>
                  <a:pt x="80811" y="307350"/>
                </a:lnTo>
                <a:lnTo>
                  <a:pt x="77686" y="305851"/>
                </a:lnTo>
                <a:lnTo>
                  <a:pt x="74651" y="303900"/>
                </a:lnTo>
                <a:lnTo>
                  <a:pt x="71675" y="302599"/>
                </a:lnTo>
                <a:lnTo>
                  <a:pt x="65828" y="301152"/>
                </a:lnTo>
                <a:lnTo>
                  <a:pt x="60054" y="297970"/>
                </a:lnTo>
                <a:lnTo>
                  <a:pt x="57181" y="295788"/>
                </a:lnTo>
                <a:lnTo>
                  <a:pt x="51449" y="293363"/>
                </a:lnTo>
                <a:lnTo>
                  <a:pt x="42892" y="291430"/>
                </a:lnTo>
                <a:lnTo>
                  <a:pt x="42863" y="2914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08"/>
          <p:cNvSpPr/>
          <p:nvPr/>
        </p:nvSpPr>
        <p:spPr>
          <a:xfrm>
            <a:off x="2943225" y="4534852"/>
            <a:ext cx="162878" cy="180024"/>
          </a:xfrm>
          <a:custGeom>
            <a:avLst/>
            <a:gdLst/>
            <a:ahLst/>
            <a:cxnLst/>
            <a:rect l="0" t="0" r="0" b="0"/>
            <a:pathLst>
              <a:path w="162878" h="180024">
                <a:moveTo>
                  <a:pt x="0" y="0"/>
                </a:moveTo>
                <a:lnTo>
                  <a:pt x="7380" y="0"/>
                </a:lnTo>
                <a:lnTo>
                  <a:pt x="10582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0" y="6785"/>
                </a:lnTo>
                <a:lnTo>
                  <a:pt x="20399" y="7381"/>
                </a:lnTo>
                <a:lnTo>
                  <a:pt x="23124" y="8731"/>
                </a:lnTo>
                <a:lnTo>
                  <a:pt x="25893" y="10583"/>
                </a:lnTo>
                <a:lnTo>
                  <a:pt x="28692" y="12770"/>
                </a:lnTo>
                <a:lnTo>
                  <a:pt x="31510" y="14229"/>
                </a:lnTo>
                <a:lnTo>
                  <a:pt x="34342" y="15201"/>
                </a:lnTo>
                <a:lnTo>
                  <a:pt x="37182" y="15849"/>
                </a:lnTo>
                <a:lnTo>
                  <a:pt x="40028" y="17234"/>
                </a:lnTo>
                <a:lnTo>
                  <a:pt x="42877" y="19109"/>
                </a:lnTo>
                <a:lnTo>
                  <a:pt x="45730" y="21312"/>
                </a:lnTo>
                <a:lnTo>
                  <a:pt x="48584" y="23733"/>
                </a:lnTo>
                <a:lnTo>
                  <a:pt x="51439" y="26299"/>
                </a:lnTo>
                <a:lnTo>
                  <a:pt x="57151" y="31691"/>
                </a:lnTo>
                <a:lnTo>
                  <a:pt x="62865" y="37263"/>
                </a:lnTo>
                <a:lnTo>
                  <a:pt x="66675" y="40082"/>
                </a:lnTo>
                <a:lnTo>
                  <a:pt x="71120" y="42914"/>
                </a:lnTo>
                <a:lnTo>
                  <a:pt x="75988" y="45754"/>
                </a:lnTo>
                <a:lnTo>
                  <a:pt x="80186" y="48600"/>
                </a:lnTo>
                <a:lnTo>
                  <a:pt x="83937" y="51450"/>
                </a:lnTo>
                <a:lnTo>
                  <a:pt x="87390" y="54303"/>
                </a:lnTo>
                <a:lnTo>
                  <a:pt x="90645" y="58109"/>
                </a:lnTo>
                <a:lnTo>
                  <a:pt x="93767" y="62552"/>
                </a:lnTo>
                <a:lnTo>
                  <a:pt x="96801" y="67419"/>
                </a:lnTo>
                <a:lnTo>
                  <a:pt x="99776" y="71616"/>
                </a:lnTo>
                <a:lnTo>
                  <a:pt x="102712" y="75367"/>
                </a:lnTo>
                <a:lnTo>
                  <a:pt x="105622" y="78820"/>
                </a:lnTo>
                <a:lnTo>
                  <a:pt x="108515" y="83026"/>
                </a:lnTo>
                <a:lnTo>
                  <a:pt x="111396" y="87736"/>
                </a:lnTo>
                <a:lnTo>
                  <a:pt x="114268" y="92781"/>
                </a:lnTo>
                <a:lnTo>
                  <a:pt x="117136" y="97096"/>
                </a:lnTo>
                <a:lnTo>
                  <a:pt x="120001" y="100926"/>
                </a:lnTo>
                <a:lnTo>
                  <a:pt x="122863" y="104431"/>
                </a:lnTo>
                <a:lnTo>
                  <a:pt x="125723" y="108674"/>
                </a:lnTo>
                <a:lnTo>
                  <a:pt x="128583" y="113407"/>
                </a:lnTo>
                <a:lnTo>
                  <a:pt x="131442" y="118467"/>
                </a:lnTo>
                <a:lnTo>
                  <a:pt x="133348" y="122793"/>
                </a:lnTo>
                <a:lnTo>
                  <a:pt x="134618" y="126630"/>
                </a:lnTo>
                <a:lnTo>
                  <a:pt x="135465" y="130140"/>
                </a:lnTo>
                <a:lnTo>
                  <a:pt x="136983" y="134385"/>
                </a:lnTo>
                <a:lnTo>
                  <a:pt x="138946" y="139120"/>
                </a:lnTo>
                <a:lnTo>
                  <a:pt x="141208" y="144182"/>
                </a:lnTo>
                <a:lnTo>
                  <a:pt x="143669" y="148509"/>
                </a:lnTo>
                <a:lnTo>
                  <a:pt x="146262" y="152346"/>
                </a:lnTo>
                <a:lnTo>
                  <a:pt x="148943" y="155857"/>
                </a:lnTo>
                <a:lnTo>
                  <a:pt x="150730" y="159149"/>
                </a:lnTo>
                <a:lnTo>
                  <a:pt x="151921" y="162297"/>
                </a:lnTo>
                <a:lnTo>
                  <a:pt x="152716" y="165348"/>
                </a:lnTo>
                <a:lnTo>
                  <a:pt x="154198" y="168335"/>
                </a:lnTo>
                <a:lnTo>
                  <a:pt x="156138" y="171278"/>
                </a:lnTo>
                <a:lnTo>
                  <a:pt x="162877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09"/>
          <p:cNvSpPr/>
          <p:nvPr/>
        </p:nvSpPr>
        <p:spPr>
          <a:xfrm>
            <a:off x="2968942" y="4491990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154305" y="0"/>
                </a:moveTo>
                <a:lnTo>
                  <a:pt x="149754" y="0"/>
                </a:lnTo>
                <a:lnTo>
                  <a:pt x="148414" y="952"/>
                </a:lnTo>
                <a:lnTo>
                  <a:pt x="147520" y="2540"/>
                </a:lnTo>
                <a:lnTo>
                  <a:pt x="146924" y="4551"/>
                </a:lnTo>
                <a:lnTo>
                  <a:pt x="143722" y="9325"/>
                </a:lnTo>
                <a:lnTo>
                  <a:pt x="141535" y="11931"/>
                </a:lnTo>
                <a:lnTo>
                  <a:pt x="140076" y="15574"/>
                </a:lnTo>
                <a:lnTo>
                  <a:pt x="139104" y="19908"/>
                </a:lnTo>
                <a:lnTo>
                  <a:pt x="138456" y="24702"/>
                </a:lnTo>
                <a:lnTo>
                  <a:pt x="137072" y="29802"/>
                </a:lnTo>
                <a:lnTo>
                  <a:pt x="135196" y="35108"/>
                </a:lnTo>
                <a:lnTo>
                  <a:pt x="132994" y="40551"/>
                </a:lnTo>
                <a:lnTo>
                  <a:pt x="129620" y="46084"/>
                </a:lnTo>
                <a:lnTo>
                  <a:pt x="125466" y="51678"/>
                </a:lnTo>
                <a:lnTo>
                  <a:pt x="120791" y="57311"/>
                </a:lnTo>
                <a:lnTo>
                  <a:pt x="116723" y="62973"/>
                </a:lnTo>
                <a:lnTo>
                  <a:pt x="113058" y="68652"/>
                </a:lnTo>
                <a:lnTo>
                  <a:pt x="109662" y="74343"/>
                </a:lnTo>
                <a:lnTo>
                  <a:pt x="105493" y="80042"/>
                </a:lnTo>
                <a:lnTo>
                  <a:pt x="100809" y="85746"/>
                </a:lnTo>
                <a:lnTo>
                  <a:pt x="91477" y="96212"/>
                </a:lnTo>
                <a:lnTo>
                  <a:pt x="84154" y="104038"/>
                </a:lnTo>
                <a:lnTo>
                  <a:pt x="55162" y="133409"/>
                </a:lnTo>
                <a:lnTo>
                  <a:pt x="13204" y="175391"/>
                </a:lnTo>
                <a:lnTo>
                  <a:pt x="10707" y="176935"/>
                </a:lnTo>
                <a:lnTo>
                  <a:pt x="8091" y="177964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10"/>
          <p:cNvSpPr/>
          <p:nvPr/>
        </p:nvSpPr>
        <p:spPr>
          <a:xfrm>
            <a:off x="3268979" y="4474845"/>
            <a:ext cx="180024" cy="42863"/>
          </a:xfrm>
          <a:custGeom>
            <a:avLst/>
            <a:gdLst/>
            <a:ahLst/>
            <a:cxnLst/>
            <a:rect l="0" t="0" r="0" b="0"/>
            <a:pathLst>
              <a:path w="180024" h="42863">
                <a:moveTo>
                  <a:pt x="0" y="42862"/>
                </a:moveTo>
                <a:lnTo>
                  <a:pt x="4551" y="42862"/>
                </a:lnTo>
                <a:lnTo>
                  <a:pt x="6844" y="41910"/>
                </a:lnTo>
                <a:lnTo>
                  <a:pt x="9325" y="40322"/>
                </a:lnTo>
                <a:lnTo>
                  <a:pt x="11932" y="38312"/>
                </a:lnTo>
                <a:lnTo>
                  <a:pt x="14622" y="36971"/>
                </a:lnTo>
                <a:lnTo>
                  <a:pt x="17369" y="36077"/>
                </a:lnTo>
                <a:lnTo>
                  <a:pt x="20152" y="35481"/>
                </a:lnTo>
                <a:lnTo>
                  <a:pt x="23912" y="34132"/>
                </a:lnTo>
                <a:lnTo>
                  <a:pt x="28324" y="32279"/>
                </a:lnTo>
                <a:lnTo>
                  <a:pt x="33170" y="30092"/>
                </a:lnTo>
                <a:lnTo>
                  <a:pt x="38306" y="28633"/>
                </a:lnTo>
                <a:lnTo>
                  <a:pt x="43635" y="27661"/>
                </a:lnTo>
                <a:lnTo>
                  <a:pt x="49093" y="27014"/>
                </a:lnTo>
                <a:lnTo>
                  <a:pt x="53684" y="25629"/>
                </a:lnTo>
                <a:lnTo>
                  <a:pt x="57697" y="23754"/>
                </a:lnTo>
                <a:lnTo>
                  <a:pt x="61325" y="21551"/>
                </a:lnTo>
                <a:lnTo>
                  <a:pt x="66601" y="20082"/>
                </a:lnTo>
                <a:lnTo>
                  <a:pt x="72976" y="19103"/>
                </a:lnTo>
                <a:lnTo>
                  <a:pt x="80083" y="18450"/>
                </a:lnTo>
                <a:lnTo>
                  <a:pt x="85774" y="17062"/>
                </a:lnTo>
                <a:lnTo>
                  <a:pt x="90520" y="15185"/>
                </a:lnTo>
                <a:lnTo>
                  <a:pt x="94637" y="12981"/>
                </a:lnTo>
                <a:lnTo>
                  <a:pt x="99286" y="11511"/>
                </a:lnTo>
                <a:lnTo>
                  <a:pt x="104291" y="10531"/>
                </a:lnTo>
                <a:lnTo>
                  <a:pt x="109532" y="9878"/>
                </a:lnTo>
                <a:lnTo>
                  <a:pt x="114932" y="8491"/>
                </a:lnTo>
                <a:lnTo>
                  <a:pt x="120436" y="6613"/>
                </a:lnTo>
                <a:lnTo>
                  <a:pt x="126011" y="4408"/>
                </a:lnTo>
                <a:lnTo>
                  <a:pt x="131633" y="2939"/>
                </a:lnTo>
                <a:lnTo>
                  <a:pt x="137285" y="1959"/>
                </a:lnTo>
                <a:lnTo>
                  <a:pt x="142958" y="1306"/>
                </a:lnTo>
                <a:lnTo>
                  <a:pt x="147693" y="870"/>
                </a:lnTo>
                <a:lnTo>
                  <a:pt x="151802" y="581"/>
                </a:lnTo>
                <a:lnTo>
                  <a:pt x="155494" y="387"/>
                </a:lnTo>
                <a:lnTo>
                  <a:pt x="162136" y="172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1"/>
          <p:cNvSpPr/>
          <p:nvPr/>
        </p:nvSpPr>
        <p:spPr>
          <a:xfrm>
            <a:off x="3320414" y="456057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144099" y="0"/>
                </a:lnTo>
                <a:lnTo>
                  <a:pt x="148454" y="952"/>
                </a:lnTo>
                <a:lnTo>
                  <a:pt x="152309" y="2540"/>
                </a:lnTo>
                <a:lnTo>
                  <a:pt x="155832" y="4550"/>
                </a:lnTo>
                <a:lnTo>
                  <a:pt x="159133" y="5891"/>
                </a:lnTo>
                <a:lnTo>
                  <a:pt x="162287" y="6785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2"/>
          <p:cNvSpPr/>
          <p:nvPr/>
        </p:nvSpPr>
        <p:spPr>
          <a:xfrm>
            <a:off x="3697604" y="4397696"/>
            <a:ext cx="195711" cy="244859"/>
          </a:xfrm>
          <a:custGeom>
            <a:avLst/>
            <a:gdLst/>
            <a:ahLst/>
            <a:cxnLst/>
            <a:rect l="0" t="0" r="0" b="0"/>
            <a:pathLst>
              <a:path w="195711" h="244859">
                <a:moveTo>
                  <a:pt x="0" y="25714"/>
                </a:moveTo>
                <a:lnTo>
                  <a:pt x="4551" y="25714"/>
                </a:lnTo>
                <a:lnTo>
                  <a:pt x="5892" y="24761"/>
                </a:lnTo>
                <a:lnTo>
                  <a:pt x="6786" y="23174"/>
                </a:lnTo>
                <a:lnTo>
                  <a:pt x="7382" y="21163"/>
                </a:lnTo>
                <a:lnTo>
                  <a:pt x="8731" y="19822"/>
                </a:lnTo>
                <a:lnTo>
                  <a:pt x="10584" y="18928"/>
                </a:lnTo>
                <a:lnTo>
                  <a:pt x="12771" y="18332"/>
                </a:lnTo>
                <a:lnTo>
                  <a:pt x="17742" y="15131"/>
                </a:lnTo>
                <a:lnTo>
                  <a:pt x="23125" y="10533"/>
                </a:lnTo>
                <a:lnTo>
                  <a:pt x="28694" y="5314"/>
                </a:lnTo>
                <a:lnTo>
                  <a:pt x="32464" y="3541"/>
                </a:lnTo>
                <a:lnTo>
                  <a:pt x="36883" y="2359"/>
                </a:lnTo>
                <a:lnTo>
                  <a:pt x="41734" y="1572"/>
                </a:lnTo>
                <a:lnTo>
                  <a:pt x="46872" y="1047"/>
                </a:lnTo>
                <a:lnTo>
                  <a:pt x="52203" y="697"/>
                </a:lnTo>
                <a:lnTo>
                  <a:pt x="57663" y="463"/>
                </a:lnTo>
                <a:lnTo>
                  <a:pt x="68808" y="204"/>
                </a:lnTo>
                <a:lnTo>
                  <a:pt x="106422" y="0"/>
                </a:lnTo>
                <a:lnTo>
                  <a:pt x="109048" y="951"/>
                </a:lnTo>
                <a:lnTo>
                  <a:pt x="114506" y="4548"/>
                </a:lnTo>
                <a:lnTo>
                  <a:pt x="116343" y="6841"/>
                </a:lnTo>
                <a:lnTo>
                  <a:pt x="117567" y="9321"/>
                </a:lnTo>
                <a:lnTo>
                  <a:pt x="118927" y="14618"/>
                </a:lnTo>
                <a:lnTo>
                  <a:pt x="119532" y="20147"/>
                </a:lnTo>
                <a:lnTo>
                  <a:pt x="119800" y="25780"/>
                </a:lnTo>
                <a:lnTo>
                  <a:pt x="119872" y="28615"/>
                </a:lnTo>
                <a:lnTo>
                  <a:pt x="118968" y="32410"/>
                </a:lnTo>
                <a:lnTo>
                  <a:pt x="117412" y="36846"/>
                </a:lnTo>
                <a:lnTo>
                  <a:pt x="115422" y="41707"/>
                </a:lnTo>
                <a:lnTo>
                  <a:pt x="114096" y="45901"/>
                </a:lnTo>
                <a:lnTo>
                  <a:pt x="112622" y="53101"/>
                </a:lnTo>
                <a:lnTo>
                  <a:pt x="110324" y="56354"/>
                </a:lnTo>
                <a:lnTo>
                  <a:pt x="106887" y="59476"/>
                </a:lnTo>
                <a:lnTo>
                  <a:pt x="102690" y="62509"/>
                </a:lnTo>
                <a:lnTo>
                  <a:pt x="98941" y="65484"/>
                </a:lnTo>
                <a:lnTo>
                  <a:pt x="95488" y="68420"/>
                </a:lnTo>
                <a:lnTo>
                  <a:pt x="92234" y="71329"/>
                </a:lnTo>
                <a:lnTo>
                  <a:pt x="86078" y="77102"/>
                </a:lnTo>
                <a:lnTo>
                  <a:pt x="83103" y="79976"/>
                </a:lnTo>
                <a:lnTo>
                  <a:pt x="80167" y="81891"/>
                </a:lnTo>
                <a:lnTo>
                  <a:pt x="74365" y="84019"/>
                </a:lnTo>
                <a:lnTo>
                  <a:pt x="68611" y="84964"/>
                </a:lnTo>
                <a:lnTo>
                  <a:pt x="62880" y="85385"/>
                </a:lnTo>
                <a:lnTo>
                  <a:pt x="53131" y="85677"/>
                </a:lnTo>
                <a:lnTo>
                  <a:pt x="42981" y="85721"/>
                </a:lnTo>
                <a:lnTo>
                  <a:pt x="54805" y="85721"/>
                </a:lnTo>
                <a:lnTo>
                  <a:pt x="57492" y="84769"/>
                </a:lnTo>
                <a:lnTo>
                  <a:pt x="63018" y="81170"/>
                </a:lnTo>
                <a:lnTo>
                  <a:pt x="66777" y="79829"/>
                </a:lnTo>
                <a:lnTo>
                  <a:pt x="71188" y="78936"/>
                </a:lnTo>
                <a:lnTo>
                  <a:pt x="76034" y="78340"/>
                </a:lnTo>
                <a:lnTo>
                  <a:pt x="80217" y="76990"/>
                </a:lnTo>
                <a:lnTo>
                  <a:pt x="83958" y="75138"/>
                </a:lnTo>
                <a:lnTo>
                  <a:pt x="87405" y="72951"/>
                </a:lnTo>
                <a:lnTo>
                  <a:pt x="91608" y="72445"/>
                </a:lnTo>
                <a:lnTo>
                  <a:pt x="96314" y="73060"/>
                </a:lnTo>
                <a:lnTo>
                  <a:pt x="101357" y="74423"/>
                </a:lnTo>
                <a:lnTo>
                  <a:pt x="106624" y="75331"/>
                </a:lnTo>
                <a:lnTo>
                  <a:pt x="112040" y="75937"/>
                </a:lnTo>
                <a:lnTo>
                  <a:pt x="117556" y="76341"/>
                </a:lnTo>
                <a:lnTo>
                  <a:pt x="123139" y="77563"/>
                </a:lnTo>
                <a:lnTo>
                  <a:pt x="128765" y="79330"/>
                </a:lnTo>
                <a:lnTo>
                  <a:pt x="134421" y="81460"/>
                </a:lnTo>
                <a:lnTo>
                  <a:pt x="140097" y="82880"/>
                </a:lnTo>
                <a:lnTo>
                  <a:pt x="145785" y="83828"/>
                </a:lnTo>
                <a:lnTo>
                  <a:pt x="151483" y="84459"/>
                </a:lnTo>
                <a:lnTo>
                  <a:pt x="156234" y="85832"/>
                </a:lnTo>
                <a:lnTo>
                  <a:pt x="160353" y="87700"/>
                </a:lnTo>
                <a:lnTo>
                  <a:pt x="164052" y="89898"/>
                </a:lnTo>
                <a:lnTo>
                  <a:pt x="168423" y="92316"/>
                </a:lnTo>
                <a:lnTo>
                  <a:pt x="178360" y="97542"/>
                </a:lnTo>
                <a:lnTo>
                  <a:pt x="181772" y="101222"/>
                </a:lnTo>
                <a:lnTo>
                  <a:pt x="184047" y="105580"/>
                </a:lnTo>
                <a:lnTo>
                  <a:pt x="185563" y="110391"/>
                </a:lnTo>
                <a:lnTo>
                  <a:pt x="187526" y="114550"/>
                </a:lnTo>
                <a:lnTo>
                  <a:pt x="192248" y="121712"/>
                </a:lnTo>
                <a:lnTo>
                  <a:pt x="193888" y="125907"/>
                </a:lnTo>
                <a:lnTo>
                  <a:pt x="194982" y="130610"/>
                </a:lnTo>
                <a:lnTo>
                  <a:pt x="195710" y="135649"/>
                </a:lnTo>
                <a:lnTo>
                  <a:pt x="195244" y="140914"/>
                </a:lnTo>
                <a:lnTo>
                  <a:pt x="193980" y="146329"/>
                </a:lnTo>
                <a:lnTo>
                  <a:pt x="192185" y="151844"/>
                </a:lnTo>
                <a:lnTo>
                  <a:pt x="190989" y="157425"/>
                </a:lnTo>
                <a:lnTo>
                  <a:pt x="190191" y="163051"/>
                </a:lnTo>
                <a:lnTo>
                  <a:pt x="189659" y="168708"/>
                </a:lnTo>
                <a:lnTo>
                  <a:pt x="187400" y="173430"/>
                </a:lnTo>
                <a:lnTo>
                  <a:pt x="183988" y="177531"/>
                </a:lnTo>
                <a:lnTo>
                  <a:pt x="179809" y="181218"/>
                </a:lnTo>
                <a:lnTo>
                  <a:pt x="176071" y="185580"/>
                </a:lnTo>
                <a:lnTo>
                  <a:pt x="172626" y="190394"/>
                </a:lnTo>
                <a:lnTo>
                  <a:pt x="169377" y="195508"/>
                </a:lnTo>
                <a:lnTo>
                  <a:pt x="165305" y="200822"/>
                </a:lnTo>
                <a:lnTo>
                  <a:pt x="160686" y="206270"/>
                </a:lnTo>
                <a:lnTo>
                  <a:pt x="155702" y="211807"/>
                </a:lnTo>
                <a:lnTo>
                  <a:pt x="150474" y="216451"/>
                </a:lnTo>
                <a:lnTo>
                  <a:pt x="145084" y="220500"/>
                </a:lnTo>
                <a:lnTo>
                  <a:pt x="139585" y="224151"/>
                </a:lnTo>
                <a:lnTo>
                  <a:pt x="134014" y="227538"/>
                </a:lnTo>
                <a:lnTo>
                  <a:pt x="128395" y="230748"/>
                </a:lnTo>
                <a:lnTo>
                  <a:pt x="122744" y="233841"/>
                </a:lnTo>
                <a:lnTo>
                  <a:pt x="118025" y="235902"/>
                </a:lnTo>
                <a:lnTo>
                  <a:pt x="113926" y="237277"/>
                </a:lnTo>
                <a:lnTo>
                  <a:pt x="110241" y="238193"/>
                </a:lnTo>
                <a:lnTo>
                  <a:pt x="105879" y="238804"/>
                </a:lnTo>
                <a:lnTo>
                  <a:pt x="101066" y="239212"/>
                </a:lnTo>
                <a:lnTo>
                  <a:pt x="95953" y="239483"/>
                </a:lnTo>
                <a:lnTo>
                  <a:pt x="89686" y="240617"/>
                </a:lnTo>
                <a:lnTo>
                  <a:pt x="82651" y="242325"/>
                </a:lnTo>
                <a:lnTo>
                  <a:pt x="75103" y="244416"/>
                </a:lnTo>
                <a:lnTo>
                  <a:pt x="69119" y="244858"/>
                </a:lnTo>
                <a:lnTo>
                  <a:pt x="64177" y="244200"/>
                </a:lnTo>
                <a:lnTo>
                  <a:pt x="59930" y="242809"/>
                </a:lnTo>
                <a:lnTo>
                  <a:pt x="55193" y="241881"/>
                </a:lnTo>
                <a:lnTo>
                  <a:pt x="50131" y="241263"/>
                </a:lnTo>
                <a:lnTo>
                  <a:pt x="44851" y="240851"/>
                </a:lnTo>
                <a:lnTo>
                  <a:pt x="40378" y="240576"/>
                </a:lnTo>
                <a:lnTo>
                  <a:pt x="32868" y="240270"/>
                </a:lnTo>
                <a:lnTo>
                  <a:pt x="29533" y="239236"/>
                </a:lnTo>
                <a:lnTo>
                  <a:pt x="26356" y="237595"/>
                </a:lnTo>
                <a:lnTo>
                  <a:pt x="23286" y="235548"/>
                </a:lnTo>
                <a:lnTo>
                  <a:pt x="17334" y="233274"/>
                </a:lnTo>
                <a:lnTo>
                  <a:pt x="11514" y="232262"/>
                </a:lnTo>
                <a:lnTo>
                  <a:pt x="5753" y="231813"/>
                </a:lnTo>
                <a:lnTo>
                  <a:pt x="3836" y="230740"/>
                </a:lnTo>
                <a:lnTo>
                  <a:pt x="2558" y="229073"/>
                </a:lnTo>
                <a:lnTo>
                  <a:pt x="0" y="22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3"/>
          <p:cNvSpPr/>
          <p:nvPr/>
        </p:nvSpPr>
        <p:spPr>
          <a:xfrm>
            <a:off x="6878002" y="4389120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0"/>
                </a:moveTo>
                <a:lnTo>
                  <a:pt x="7381" y="7381"/>
                </a:lnTo>
                <a:lnTo>
                  <a:pt x="9683" y="7778"/>
                </a:lnTo>
                <a:lnTo>
                  <a:pt x="13123" y="8042"/>
                </a:lnTo>
                <a:lnTo>
                  <a:pt x="21073" y="8337"/>
                </a:lnTo>
                <a:lnTo>
                  <a:pt x="31856" y="8503"/>
                </a:lnTo>
                <a:lnTo>
                  <a:pt x="53031" y="8563"/>
                </a:lnTo>
                <a:lnTo>
                  <a:pt x="57262" y="9519"/>
                </a:lnTo>
                <a:lnTo>
                  <a:pt x="61987" y="11108"/>
                </a:lnTo>
                <a:lnTo>
                  <a:pt x="67043" y="13120"/>
                </a:lnTo>
                <a:lnTo>
                  <a:pt x="72317" y="14462"/>
                </a:lnTo>
                <a:lnTo>
                  <a:pt x="77739" y="15356"/>
                </a:lnTo>
                <a:lnTo>
                  <a:pt x="83259" y="15952"/>
                </a:lnTo>
                <a:lnTo>
                  <a:pt x="88844" y="16350"/>
                </a:lnTo>
                <a:lnTo>
                  <a:pt x="94472" y="16614"/>
                </a:lnTo>
                <a:lnTo>
                  <a:pt x="108954" y="16988"/>
                </a:lnTo>
                <a:lnTo>
                  <a:pt x="112641" y="17040"/>
                </a:lnTo>
                <a:lnTo>
                  <a:pt x="117005" y="18027"/>
                </a:lnTo>
                <a:lnTo>
                  <a:pt x="121818" y="19638"/>
                </a:lnTo>
                <a:lnTo>
                  <a:pt x="126932" y="21665"/>
                </a:lnTo>
                <a:lnTo>
                  <a:pt x="131294" y="23016"/>
                </a:lnTo>
                <a:lnTo>
                  <a:pt x="135155" y="23916"/>
                </a:lnTo>
                <a:lnTo>
                  <a:pt x="138681" y="24516"/>
                </a:lnTo>
                <a:lnTo>
                  <a:pt x="141031" y="25869"/>
                </a:lnTo>
                <a:lnTo>
                  <a:pt x="142598" y="27723"/>
                </a:lnTo>
                <a:lnTo>
                  <a:pt x="145732" y="342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4"/>
          <p:cNvSpPr/>
          <p:nvPr/>
        </p:nvSpPr>
        <p:spPr>
          <a:xfrm>
            <a:off x="7169467" y="4269222"/>
            <a:ext cx="231300" cy="282763"/>
          </a:xfrm>
          <a:custGeom>
            <a:avLst/>
            <a:gdLst/>
            <a:ahLst/>
            <a:cxnLst/>
            <a:rect l="0" t="0" r="0" b="0"/>
            <a:pathLst>
              <a:path w="231300" h="282763">
                <a:moveTo>
                  <a:pt x="0" y="51318"/>
                </a:moveTo>
                <a:lnTo>
                  <a:pt x="12771" y="38547"/>
                </a:lnTo>
                <a:lnTo>
                  <a:pt x="16133" y="37089"/>
                </a:lnTo>
                <a:lnTo>
                  <a:pt x="20281" y="36117"/>
                </a:lnTo>
                <a:lnTo>
                  <a:pt x="24951" y="35469"/>
                </a:lnTo>
                <a:lnTo>
                  <a:pt x="29969" y="34085"/>
                </a:lnTo>
                <a:lnTo>
                  <a:pt x="35219" y="32209"/>
                </a:lnTo>
                <a:lnTo>
                  <a:pt x="40625" y="30006"/>
                </a:lnTo>
                <a:lnTo>
                  <a:pt x="46133" y="27585"/>
                </a:lnTo>
                <a:lnTo>
                  <a:pt x="57334" y="22355"/>
                </a:lnTo>
                <a:lnTo>
                  <a:pt x="74349" y="14055"/>
                </a:lnTo>
                <a:lnTo>
                  <a:pt x="80047" y="12189"/>
                </a:lnTo>
                <a:lnTo>
                  <a:pt x="85749" y="10944"/>
                </a:lnTo>
                <a:lnTo>
                  <a:pt x="91457" y="10114"/>
                </a:lnTo>
                <a:lnTo>
                  <a:pt x="97166" y="8609"/>
                </a:lnTo>
                <a:lnTo>
                  <a:pt x="102877" y="6653"/>
                </a:lnTo>
                <a:lnTo>
                  <a:pt x="108590" y="4396"/>
                </a:lnTo>
                <a:lnTo>
                  <a:pt x="115256" y="2892"/>
                </a:lnTo>
                <a:lnTo>
                  <a:pt x="122557" y="1889"/>
                </a:lnTo>
                <a:lnTo>
                  <a:pt x="136385" y="774"/>
                </a:lnTo>
                <a:lnTo>
                  <a:pt x="145706" y="279"/>
                </a:lnTo>
                <a:lnTo>
                  <a:pt x="155564" y="59"/>
                </a:lnTo>
                <a:lnTo>
                  <a:pt x="160859" y="0"/>
                </a:lnTo>
                <a:lnTo>
                  <a:pt x="166294" y="913"/>
                </a:lnTo>
                <a:lnTo>
                  <a:pt x="171823" y="2475"/>
                </a:lnTo>
                <a:lnTo>
                  <a:pt x="177414" y="4468"/>
                </a:lnTo>
                <a:lnTo>
                  <a:pt x="182093" y="6750"/>
                </a:lnTo>
                <a:lnTo>
                  <a:pt x="186166" y="9223"/>
                </a:lnTo>
                <a:lnTo>
                  <a:pt x="193230" y="14512"/>
                </a:lnTo>
                <a:lnTo>
                  <a:pt x="199545" y="20037"/>
                </a:lnTo>
                <a:lnTo>
                  <a:pt x="201610" y="22844"/>
                </a:lnTo>
                <a:lnTo>
                  <a:pt x="203905" y="28503"/>
                </a:lnTo>
                <a:lnTo>
                  <a:pt x="205196" y="37043"/>
                </a:lnTo>
                <a:lnTo>
                  <a:pt x="202958" y="45291"/>
                </a:lnTo>
                <a:lnTo>
                  <a:pt x="201028" y="50157"/>
                </a:lnTo>
                <a:lnTo>
                  <a:pt x="198789" y="55307"/>
                </a:lnTo>
                <a:lnTo>
                  <a:pt x="193761" y="66108"/>
                </a:lnTo>
                <a:lnTo>
                  <a:pt x="185575" y="82899"/>
                </a:lnTo>
                <a:lnTo>
                  <a:pt x="181819" y="87612"/>
                </a:lnTo>
                <a:lnTo>
                  <a:pt x="177410" y="91707"/>
                </a:lnTo>
                <a:lnTo>
                  <a:pt x="172566" y="95389"/>
                </a:lnTo>
                <a:lnTo>
                  <a:pt x="167432" y="99748"/>
                </a:lnTo>
                <a:lnTo>
                  <a:pt x="162104" y="104560"/>
                </a:lnTo>
                <a:lnTo>
                  <a:pt x="156647" y="109672"/>
                </a:lnTo>
                <a:lnTo>
                  <a:pt x="152056" y="113081"/>
                </a:lnTo>
                <a:lnTo>
                  <a:pt x="148043" y="115353"/>
                </a:lnTo>
                <a:lnTo>
                  <a:pt x="141044" y="118831"/>
                </a:lnTo>
                <a:lnTo>
                  <a:pt x="134759" y="123551"/>
                </a:lnTo>
                <a:lnTo>
                  <a:pt x="128791" y="128824"/>
                </a:lnTo>
                <a:lnTo>
                  <a:pt x="120029" y="137030"/>
                </a:lnTo>
                <a:lnTo>
                  <a:pt x="120024" y="137034"/>
                </a:lnTo>
                <a:lnTo>
                  <a:pt x="120022" y="137037"/>
                </a:lnTo>
                <a:lnTo>
                  <a:pt x="120019" y="137039"/>
                </a:lnTo>
                <a:lnTo>
                  <a:pt x="164557" y="137043"/>
                </a:lnTo>
                <a:lnTo>
                  <a:pt x="168760" y="137995"/>
                </a:lnTo>
                <a:lnTo>
                  <a:pt x="173466" y="139583"/>
                </a:lnTo>
                <a:lnTo>
                  <a:pt x="178510" y="141594"/>
                </a:lnTo>
                <a:lnTo>
                  <a:pt x="182824" y="142934"/>
                </a:lnTo>
                <a:lnTo>
                  <a:pt x="186652" y="143828"/>
                </a:lnTo>
                <a:lnTo>
                  <a:pt x="190158" y="144424"/>
                </a:lnTo>
                <a:lnTo>
                  <a:pt x="194399" y="145773"/>
                </a:lnTo>
                <a:lnTo>
                  <a:pt x="199132" y="147625"/>
                </a:lnTo>
                <a:lnTo>
                  <a:pt x="204192" y="149813"/>
                </a:lnTo>
                <a:lnTo>
                  <a:pt x="208519" y="152224"/>
                </a:lnTo>
                <a:lnTo>
                  <a:pt x="212355" y="154783"/>
                </a:lnTo>
                <a:lnTo>
                  <a:pt x="219157" y="160168"/>
                </a:lnTo>
                <a:lnTo>
                  <a:pt x="225356" y="165735"/>
                </a:lnTo>
                <a:lnTo>
                  <a:pt x="227390" y="169506"/>
                </a:lnTo>
                <a:lnTo>
                  <a:pt x="228746" y="173925"/>
                </a:lnTo>
                <a:lnTo>
                  <a:pt x="229650" y="178776"/>
                </a:lnTo>
                <a:lnTo>
                  <a:pt x="230654" y="186706"/>
                </a:lnTo>
                <a:lnTo>
                  <a:pt x="231100" y="194358"/>
                </a:lnTo>
                <a:lnTo>
                  <a:pt x="231299" y="204108"/>
                </a:lnTo>
                <a:lnTo>
                  <a:pt x="230399" y="209376"/>
                </a:lnTo>
                <a:lnTo>
                  <a:pt x="228847" y="214792"/>
                </a:lnTo>
                <a:lnTo>
                  <a:pt x="226860" y="220309"/>
                </a:lnTo>
                <a:lnTo>
                  <a:pt x="222112" y="228977"/>
                </a:lnTo>
                <a:lnTo>
                  <a:pt x="215874" y="236957"/>
                </a:lnTo>
                <a:lnTo>
                  <a:pt x="211544" y="241752"/>
                </a:lnTo>
                <a:lnTo>
                  <a:pt x="198887" y="255063"/>
                </a:lnTo>
                <a:lnTo>
                  <a:pt x="195457" y="258585"/>
                </a:lnTo>
                <a:lnTo>
                  <a:pt x="190312" y="261886"/>
                </a:lnTo>
                <a:lnTo>
                  <a:pt x="184025" y="265039"/>
                </a:lnTo>
                <a:lnTo>
                  <a:pt x="176976" y="268094"/>
                </a:lnTo>
                <a:lnTo>
                  <a:pt x="171324" y="271083"/>
                </a:lnTo>
                <a:lnTo>
                  <a:pt x="166603" y="274027"/>
                </a:lnTo>
                <a:lnTo>
                  <a:pt x="162504" y="276943"/>
                </a:lnTo>
                <a:lnTo>
                  <a:pt x="157866" y="278887"/>
                </a:lnTo>
                <a:lnTo>
                  <a:pt x="152869" y="280183"/>
                </a:lnTo>
                <a:lnTo>
                  <a:pt x="147633" y="281047"/>
                </a:lnTo>
                <a:lnTo>
                  <a:pt x="143189" y="281623"/>
                </a:lnTo>
                <a:lnTo>
                  <a:pt x="139275" y="282007"/>
                </a:lnTo>
                <a:lnTo>
                  <a:pt x="135712" y="282263"/>
                </a:lnTo>
                <a:lnTo>
                  <a:pt x="131433" y="282434"/>
                </a:lnTo>
                <a:lnTo>
                  <a:pt x="117260" y="282674"/>
                </a:lnTo>
                <a:lnTo>
                  <a:pt x="100403" y="282762"/>
                </a:lnTo>
                <a:lnTo>
                  <a:pt x="97415" y="281814"/>
                </a:lnTo>
                <a:lnTo>
                  <a:pt x="91555" y="278220"/>
                </a:lnTo>
                <a:lnTo>
                  <a:pt x="85925" y="274044"/>
                </a:lnTo>
                <a:lnTo>
                  <a:pt x="77152" y="2656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5"/>
          <p:cNvSpPr/>
          <p:nvPr/>
        </p:nvSpPr>
        <p:spPr>
          <a:xfrm>
            <a:off x="7538084" y="4337685"/>
            <a:ext cx="145734" cy="171451"/>
          </a:xfrm>
          <a:custGeom>
            <a:avLst/>
            <a:gdLst/>
            <a:ahLst/>
            <a:cxnLst/>
            <a:rect l="0" t="0" r="0" b="0"/>
            <a:pathLst>
              <a:path w="145734" h="17145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0"/>
                </a:lnTo>
                <a:lnTo>
                  <a:pt x="10583" y="9325"/>
                </a:lnTo>
                <a:lnTo>
                  <a:pt x="12772" y="11931"/>
                </a:lnTo>
                <a:lnTo>
                  <a:pt x="15182" y="13669"/>
                </a:lnTo>
                <a:lnTo>
                  <a:pt x="17741" y="14828"/>
                </a:lnTo>
                <a:lnTo>
                  <a:pt x="20401" y="15600"/>
                </a:lnTo>
                <a:lnTo>
                  <a:pt x="23125" y="17067"/>
                </a:lnTo>
                <a:lnTo>
                  <a:pt x="25895" y="18998"/>
                </a:lnTo>
                <a:lnTo>
                  <a:pt x="28694" y="21238"/>
                </a:lnTo>
                <a:lnTo>
                  <a:pt x="31512" y="23683"/>
                </a:lnTo>
                <a:lnTo>
                  <a:pt x="34343" y="26266"/>
                </a:lnTo>
                <a:lnTo>
                  <a:pt x="37183" y="28941"/>
                </a:lnTo>
                <a:lnTo>
                  <a:pt x="40029" y="32629"/>
                </a:lnTo>
                <a:lnTo>
                  <a:pt x="42878" y="36992"/>
                </a:lnTo>
                <a:lnTo>
                  <a:pt x="45732" y="41806"/>
                </a:lnTo>
                <a:lnTo>
                  <a:pt x="48585" y="45968"/>
                </a:lnTo>
                <a:lnTo>
                  <a:pt x="51441" y="49696"/>
                </a:lnTo>
                <a:lnTo>
                  <a:pt x="54296" y="53133"/>
                </a:lnTo>
                <a:lnTo>
                  <a:pt x="57153" y="57329"/>
                </a:lnTo>
                <a:lnTo>
                  <a:pt x="60010" y="62032"/>
                </a:lnTo>
                <a:lnTo>
                  <a:pt x="62867" y="67072"/>
                </a:lnTo>
                <a:lnTo>
                  <a:pt x="65723" y="71385"/>
                </a:lnTo>
                <a:lnTo>
                  <a:pt x="68581" y="75212"/>
                </a:lnTo>
                <a:lnTo>
                  <a:pt x="71439" y="78717"/>
                </a:lnTo>
                <a:lnTo>
                  <a:pt x="75248" y="82957"/>
                </a:lnTo>
                <a:lnTo>
                  <a:pt x="84562" y="92750"/>
                </a:lnTo>
                <a:lnTo>
                  <a:pt x="95964" y="104422"/>
                </a:lnTo>
                <a:lnTo>
                  <a:pt x="99219" y="108667"/>
                </a:lnTo>
                <a:lnTo>
                  <a:pt x="102341" y="113402"/>
                </a:lnTo>
                <a:lnTo>
                  <a:pt x="105375" y="118464"/>
                </a:lnTo>
                <a:lnTo>
                  <a:pt x="108350" y="122791"/>
                </a:lnTo>
                <a:lnTo>
                  <a:pt x="111287" y="126628"/>
                </a:lnTo>
                <a:lnTo>
                  <a:pt x="114196" y="130138"/>
                </a:lnTo>
                <a:lnTo>
                  <a:pt x="117088" y="134384"/>
                </a:lnTo>
                <a:lnTo>
                  <a:pt x="119969" y="139119"/>
                </a:lnTo>
                <a:lnTo>
                  <a:pt x="126886" y="151305"/>
                </a:lnTo>
                <a:lnTo>
                  <a:pt x="130371" y="155512"/>
                </a:lnTo>
                <a:lnTo>
                  <a:pt x="132634" y="157966"/>
                </a:lnTo>
                <a:lnTo>
                  <a:pt x="137689" y="163235"/>
                </a:lnTo>
                <a:lnTo>
                  <a:pt x="145733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6"/>
          <p:cNvSpPr/>
          <p:nvPr/>
        </p:nvSpPr>
        <p:spPr>
          <a:xfrm>
            <a:off x="7529512" y="4320540"/>
            <a:ext cx="180023" cy="154306"/>
          </a:xfrm>
          <a:custGeom>
            <a:avLst/>
            <a:gdLst/>
            <a:ahLst/>
            <a:cxnLst/>
            <a:rect l="0" t="0" r="0" b="0"/>
            <a:pathLst>
              <a:path w="180023" h="154306">
                <a:moveTo>
                  <a:pt x="180022" y="0"/>
                </a:moveTo>
                <a:lnTo>
                  <a:pt x="171803" y="0"/>
                </a:lnTo>
                <a:lnTo>
                  <a:pt x="167004" y="4550"/>
                </a:lnTo>
                <a:lnTo>
                  <a:pt x="151308" y="20150"/>
                </a:lnTo>
                <a:lnTo>
                  <a:pt x="148497" y="23911"/>
                </a:lnTo>
                <a:lnTo>
                  <a:pt x="145671" y="28323"/>
                </a:lnTo>
                <a:lnTo>
                  <a:pt x="142833" y="33169"/>
                </a:lnTo>
                <a:lnTo>
                  <a:pt x="139037" y="38305"/>
                </a:lnTo>
                <a:lnTo>
                  <a:pt x="134601" y="43634"/>
                </a:lnTo>
                <a:lnTo>
                  <a:pt x="129739" y="49092"/>
                </a:lnTo>
                <a:lnTo>
                  <a:pt x="124593" y="55588"/>
                </a:lnTo>
                <a:lnTo>
                  <a:pt x="119257" y="62776"/>
                </a:lnTo>
                <a:lnTo>
                  <a:pt x="113795" y="70426"/>
                </a:lnTo>
                <a:lnTo>
                  <a:pt x="108248" y="77430"/>
                </a:lnTo>
                <a:lnTo>
                  <a:pt x="102646" y="84005"/>
                </a:lnTo>
                <a:lnTo>
                  <a:pt x="97006" y="90293"/>
                </a:lnTo>
                <a:lnTo>
                  <a:pt x="90388" y="96391"/>
                </a:lnTo>
                <a:lnTo>
                  <a:pt x="83119" y="102360"/>
                </a:lnTo>
                <a:lnTo>
                  <a:pt x="75415" y="108245"/>
                </a:lnTo>
                <a:lnTo>
                  <a:pt x="68374" y="113121"/>
                </a:lnTo>
                <a:lnTo>
                  <a:pt x="61775" y="117324"/>
                </a:lnTo>
                <a:lnTo>
                  <a:pt x="55471" y="121078"/>
                </a:lnTo>
                <a:lnTo>
                  <a:pt x="50316" y="124534"/>
                </a:lnTo>
                <a:lnTo>
                  <a:pt x="45927" y="127790"/>
                </a:lnTo>
                <a:lnTo>
                  <a:pt x="42048" y="130913"/>
                </a:lnTo>
                <a:lnTo>
                  <a:pt x="37557" y="133948"/>
                </a:lnTo>
                <a:lnTo>
                  <a:pt x="32658" y="136923"/>
                </a:lnTo>
                <a:lnTo>
                  <a:pt x="27487" y="139859"/>
                </a:lnTo>
                <a:lnTo>
                  <a:pt x="23087" y="142770"/>
                </a:lnTo>
                <a:lnTo>
                  <a:pt x="19201" y="145662"/>
                </a:lnTo>
                <a:lnTo>
                  <a:pt x="10672" y="152597"/>
                </a:lnTo>
                <a:lnTo>
                  <a:pt x="9020" y="153167"/>
                </a:lnTo>
                <a:lnTo>
                  <a:pt x="4644" y="153799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17"/>
          <p:cNvSpPr/>
          <p:nvPr/>
        </p:nvSpPr>
        <p:spPr>
          <a:xfrm>
            <a:off x="7855267" y="4320644"/>
            <a:ext cx="197168" cy="8469"/>
          </a:xfrm>
          <a:custGeom>
            <a:avLst/>
            <a:gdLst/>
            <a:ahLst/>
            <a:cxnLst/>
            <a:rect l="0" t="0" r="0" b="0"/>
            <a:pathLst>
              <a:path w="197168" h="8469">
                <a:moveTo>
                  <a:pt x="0" y="8468"/>
                </a:moveTo>
                <a:lnTo>
                  <a:pt x="134298" y="8468"/>
                </a:lnTo>
                <a:lnTo>
                  <a:pt x="139062" y="7516"/>
                </a:lnTo>
                <a:lnTo>
                  <a:pt x="143191" y="5928"/>
                </a:lnTo>
                <a:lnTo>
                  <a:pt x="146895" y="3918"/>
                </a:lnTo>
                <a:lnTo>
                  <a:pt x="151270" y="2577"/>
                </a:lnTo>
                <a:lnTo>
                  <a:pt x="156092" y="1683"/>
                </a:lnTo>
                <a:lnTo>
                  <a:pt x="161211" y="1087"/>
                </a:lnTo>
                <a:lnTo>
                  <a:pt x="166530" y="690"/>
                </a:lnTo>
                <a:lnTo>
                  <a:pt x="171980" y="425"/>
                </a:lnTo>
                <a:lnTo>
                  <a:pt x="185312" y="0"/>
                </a:lnTo>
                <a:lnTo>
                  <a:pt x="187359" y="918"/>
                </a:lnTo>
                <a:lnTo>
                  <a:pt x="189676" y="2482"/>
                </a:lnTo>
                <a:lnTo>
                  <a:pt x="197167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18"/>
          <p:cNvSpPr/>
          <p:nvPr/>
        </p:nvSpPr>
        <p:spPr>
          <a:xfrm>
            <a:off x="7872412" y="4406265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0" y="12594"/>
                </a:lnTo>
                <a:lnTo>
                  <a:pt x="1905" y="11253"/>
                </a:lnTo>
                <a:lnTo>
                  <a:pt x="5080" y="10359"/>
                </a:lnTo>
                <a:lnTo>
                  <a:pt x="9102" y="9763"/>
                </a:lnTo>
                <a:lnTo>
                  <a:pt x="12736" y="9367"/>
                </a:lnTo>
                <a:lnTo>
                  <a:pt x="16110" y="9101"/>
                </a:lnTo>
                <a:lnTo>
                  <a:pt x="19312" y="8925"/>
                </a:lnTo>
                <a:lnTo>
                  <a:pt x="27951" y="8729"/>
                </a:lnTo>
                <a:lnTo>
                  <a:pt x="32921" y="8677"/>
                </a:lnTo>
                <a:lnTo>
                  <a:pt x="37188" y="7689"/>
                </a:lnTo>
                <a:lnTo>
                  <a:pt x="40984" y="6079"/>
                </a:lnTo>
                <a:lnTo>
                  <a:pt x="44468" y="4053"/>
                </a:lnTo>
                <a:lnTo>
                  <a:pt x="48695" y="2701"/>
                </a:lnTo>
                <a:lnTo>
                  <a:pt x="53419" y="1801"/>
                </a:lnTo>
                <a:lnTo>
                  <a:pt x="58472" y="1200"/>
                </a:lnTo>
                <a:lnTo>
                  <a:pt x="63746" y="800"/>
                </a:lnTo>
                <a:lnTo>
                  <a:pt x="69168" y="533"/>
                </a:lnTo>
                <a:lnTo>
                  <a:pt x="81224" y="23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19"/>
          <p:cNvSpPr/>
          <p:nvPr/>
        </p:nvSpPr>
        <p:spPr>
          <a:xfrm>
            <a:off x="8249602" y="4320542"/>
            <a:ext cx="137161" cy="8571"/>
          </a:xfrm>
          <a:custGeom>
            <a:avLst/>
            <a:gdLst/>
            <a:ahLst/>
            <a:cxnLst/>
            <a:rect l="0" t="0" r="0" b="0"/>
            <a:pathLst>
              <a:path w="137161" h="8571">
                <a:moveTo>
                  <a:pt x="0" y="8570"/>
                </a:moveTo>
                <a:lnTo>
                  <a:pt x="20495" y="8570"/>
                </a:lnTo>
                <a:lnTo>
                  <a:pt x="23188" y="7618"/>
                </a:lnTo>
                <a:lnTo>
                  <a:pt x="25937" y="6030"/>
                </a:lnTo>
                <a:lnTo>
                  <a:pt x="28721" y="4020"/>
                </a:lnTo>
                <a:lnTo>
                  <a:pt x="31529" y="2679"/>
                </a:lnTo>
                <a:lnTo>
                  <a:pt x="34355" y="1785"/>
                </a:lnTo>
                <a:lnTo>
                  <a:pt x="37191" y="1189"/>
                </a:lnTo>
                <a:lnTo>
                  <a:pt x="40034" y="792"/>
                </a:lnTo>
                <a:lnTo>
                  <a:pt x="42882" y="527"/>
                </a:lnTo>
                <a:lnTo>
                  <a:pt x="45733" y="351"/>
                </a:lnTo>
                <a:lnTo>
                  <a:pt x="53981" y="155"/>
                </a:lnTo>
                <a:lnTo>
                  <a:pt x="95859" y="0"/>
                </a:lnTo>
                <a:lnTo>
                  <a:pt x="99149" y="952"/>
                </a:lnTo>
                <a:lnTo>
                  <a:pt x="102295" y="2539"/>
                </a:lnTo>
                <a:lnTo>
                  <a:pt x="105344" y="4549"/>
                </a:lnTo>
                <a:lnTo>
                  <a:pt x="108329" y="5890"/>
                </a:lnTo>
                <a:lnTo>
                  <a:pt x="111272" y="6783"/>
                </a:lnTo>
                <a:lnTo>
                  <a:pt x="114186" y="7379"/>
                </a:lnTo>
                <a:lnTo>
                  <a:pt x="117082" y="7776"/>
                </a:lnTo>
                <a:lnTo>
                  <a:pt x="119965" y="8041"/>
                </a:lnTo>
                <a:lnTo>
                  <a:pt x="122839" y="8217"/>
                </a:lnTo>
                <a:lnTo>
                  <a:pt x="128573" y="8413"/>
                </a:lnTo>
                <a:lnTo>
                  <a:pt x="137160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20"/>
          <p:cNvSpPr/>
          <p:nvPr/>
        </p:nvSpPr>
        <p:spPr>
          <a:xfrm>
            <a:off x="8429625" y="4174817"/>
            <a:ext cx="221544" cy="300029"/>
          </a:xfrm>
          <a:custGeom>
            <a:avLst/>
            <a:gdLst/>
            <a:ahLst/>
            <a:cxnLst/>
            <a:rect l="0" t="0" r="0" b="0"/>
            <a:pathLst>
              <a:path w="221544" h="300029">
                <a:moveTo>
                  <a:pt x="0" y="17135"/>
                </a:moveTo>
                <a:lnTo>
                  <a:pt x="44542" y="17135"/>
                </a:lnTo>
                <a:lnTo>
                  <a:pt x="47792" y="16183"/>
                </a:lnTo>
                <a:lnTo>
                  <a:pt x="53943" y="12584"/>
                </a:lnTo>
                <a:lnTo>
                  <a:pt x="57869" y="11244"/>
                </a:lnTo>
                <a:lnTo>
                  <a:pt x="62392" y="10350"/>
                </a:lnTo>
                <a:lnTo>
                  <a:pt x="67312" y="9754"/>
                </a:lnTo>
                <a:lnTo>
                  <a:pt x="72497" y="9357"/>
                </a:lnTo>
                <a:lnTo>
                  <a:pt x="77858" y="9092"/>
                </a:lnTo>
                <a:lnTo>
                  <a:pt x="83339" y="8916"/>
                </a:lnTo>
                <a:lnTo>
                  <a:pt x="88896" y="7845"/>
                </a:lnTo>
                <a:lnTo>
                  <a:pt x="94506" y="6180"/>
                </a:lnTo>
                <a:lnTo>
                  <a:pt x="100152" y="4117"/>
                </a:lnTo>
                <a:lnTo>
                  <a:pt x="105820" y="2741"/>
                </a:lnTo>
                <a:lnTo>
                  <a:pt x="111504" y="1824"/>
                </a:lnTo>
                <a:lnTo>
                  <a:pt x="117199" y="1212"/>
                </a:lnTo>
                <a:lnTo>
                  <a:pt x="122900" y="805"/>
                </a:lnTo>
                <a:lnTo>
                  <a:pt x="128606" y="533"/>
                </a:lnTo>
                <a:lnTo>
                  <a:pt x="140026" y="232"/>
                </a:lnTo>
                <a:lnTo>
                  <a:pt x="181187" y="0"/>
                </a:lnTo>
                <a:lnTo>
                  <a:pt x="184608" y="949"/>
                </a:lnTo>
                <a:lnTo>
                  <a:pt x="190950" y="4544"/>
                </a:lnTo>
                <a:lnTo>
                  <a:pt x="196944" y="9317"/>
                </a:lnTo>
                <a:lnTo>
                  <a:pt x="202783" y="14612"/>
                </a:lnTo>
                <a:lnTo>
                  <a:pt x="208553" y="20142"/>
                </a:lnTo>
                <a:lnTo>
                  <a:pt x="210473" y="22950"/>
                </a:lnTo>
                <a:lnTo>
                  <a:pt x="214127" y="31452"/>
                </a:lnTo>
                <a:lnTo>
                  <a:pt x="218357" y="37151"/>
                </a:lnTo>
                <a:lnTo>
                  <a:pt x="219867" y="40957"/>
                </a:lnTo>
                <a:lnTo>
                  <a:pt x="221543" y="50265"/>
                </a:lnTo>
                <a:lnTo>
                  <a:pt x="221038" y="56366"/>
                </a:lnTo>
                <a:lnTo>
                  <a:pt x="219748" y="63292"/>
                </a:lnTo>
                <a:lnTo>
                  <a:pt x="217937" y="70766"/>
                </a:lnTo>
                <a:lnTo>
                  <a:pt x="216728" y="77654"/>
                </a:lnTo>
                <a:lnTo>
                  <a:pt x="215924" y="84151"/>
                </a:lnTo>
                <a:lnTo>
                  <a:pt x="215386" y="90387"/>
                </a:lnTo>
                <a:lnTo>
                  <a:pt x="214076" y="96450"/>
                </a:lnTo>
                <a:lnTo>
                  <a:pt x="212249" y="102397"/>
                </a:lnTo>
                <a:lnTo>
                  <a:pt x="207681" y="115037"/>
                </a:lnTo>
                <a:lnTo>
                  <a:pt x="194189" y="154770"/>
                </a:lnTo>
                <a:lnTo>
                  <a:pt x="191372" y="162232"/>
                </a:lnTo>
                <a:lnTo>
                  <a:pt x="188541" y="169111"/>
                </a:lnTo>
                <a:lnTo>
                  <a:pt x="185701" y="175602"/>
                </a:lnTo>
                <a:lnTo>
                  <a:pt x="182856" y="182787"/>
                </a:lnTo>
                <a:lnTo>
                  <a:pt x="177154" y="198391"/>
                </a:lnTo>
                <a:lnTo>
                  <a:pt x="174300" y="205600"/>
                </a:lnTo>
                <a:lnTo>
                  <a:pt x="171446" y="212311"/>
                </a:lnTo>
                <a:lnTo>
                  <a:pt x="165733" y="224847"/>
                </a:lnTo>
                <a:lnTo>
                  <a:pt x="160019" y="236769"/>
                </a:lnTo>
                <a:lnTo>
                  <a:pt x="158115" y="242615"/>
                </a:lnTo>
                <a:lnTo>
                  <a:pt x="156844" y="248418"/>
                </a:lnTo>
                <a:lnTo>
                  <a:pt x="155998" y="254191"/>
                </a:lnTo>
                <a:lnTo>
                  <a:pt x="152517" y="263146"/>
                </a:lnTo>
                <a:lnTo>
                  <a:pt x="148748" y="270301"/>
                </a:lnTo>
                <a:lnTo>
                  <a:pt x="147073" y="276656"/>
                </a:lnTo>
                <a:lnTo>
                  <a:pt x="143788" y="282655"/>
                </a:lnTo>
                <a:lnTo>
                  <a:pt x="141578" y="285589"/>
                </a:lnTo>
                <a:lnTo>
                  <a:pt x="139124" y="291387"/>
                </a:lnTo>
                <a:lnTo>
                  <a:pt x="138469" y="294267"/>
                </a:lnTo>
                <a:lnTo>
                  <a:pt x="138985" y="296188"/>
                </a:lnTo>
                <a:lnTo>
                  <a:pt x="140281" y="297467"/>
                </a:lnTo>
                <a:lnTo>
                  <a:pt x="145732" y="3000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1"/>
          <p:cNvSpPr/>
          <p:nvPr/>
        </p:nvSpPr>
        <p:spPr>
          <a:xfrm>
            <a:off x="8515350" y="4286250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42863">
                <a:moveTo>
                  <a:pt x="0" y="42862"/>
                </a:moveTo>
                <a:lnTo>
                  <a:pt x="0" y="35481"/>
                </a:lnTo>
                <a:lnTo>
                  <a:pt x="952" y="35084"/>
                </a:lnTo>
                <a:lnTo>
                  <a:pt x="6843" y="34525"/>
                </a:lnTo>
                <a:lnTo>
                  <a:pt x="11931" y="34394"/>
                </a:lnTo>
                <a:lnTo>
                  <a:pt x="14622" y="33407"/>
                </a:lnTo>
                <a:lnTo>
                  <a:pt x="17367" y="31796"/>
                </a:lnTo>
                <a:lnTo>
                  <a:pt x="20151" y="29770"/>
                </a:lnTo>
                <a:lnTo>
                  <a:pt x="22959" y="28419"/>
                </a:lnTo>
                <a:lnTo>
                  <a:pt x="25783" y="27518"/>
                </a:lnTo>
                <a:lnTo>
                  <a:pt x="28619" y="26918"/>
                </a:lnTo>
                <a:lnTo>
                  <a:pt x="31461" y="25565"/>
                </a:lnTo>
                <a:lnTo>
                  <a:pt x="34310" y="23711"/>
                </a:lnTo>
                <a:lnTo>
                  <a:pt x="37160" y="21522"/>
                </a:lnTo>
                <a:lnTo>
                  <a:pt x="40966" y="20063"/>
                </a:lnTo>
                <a:lnTo>
                  <a:pt x="45408" y="19090"/>
                </a:lnTo>
                <a:lnTo>
                  <a:pt x="50274" y="18442"/>
                </a:lnTo>
                <a:lnTo>
                  <a:pt x="55423" y="18009"/>
                </a:lnTo>
                <a:lnTo>
                  <a:pt x="60762" y="17721"/>
                </a:lnTo>
                <a:lnTo>
                  <a:pt x="66225" y="17529"/>
                </a:lnTo>
                <a:lnTo>
                  <a:pt x="71773" y="16448"/>
                </a:lnTo>
                <a:lnTo>
                  <a:pt x="77376" y="14775"/>
                </a:lnTo>
                <a:lnTo>
                  <a:pt x="83016" y="12708"/>
                </a:lnTo>
                <a:lnTo>
                  <a:pt x="89634" y="11329"/>
                </a:lnTo>
                <a:lnTo>
                  <a:pt x="96904" y="10410"/>
                </a:lnTo>
                <a:lnTo>
                  <a:pt x="104608" y="9797"/>
                </a:lnTo>
                <a:lnTo>
                  <a:pt x="111648" y="8437"/>
                </a:lnTo>
                <a:lnTo>
                  <a:pt x="118247" y="6577"/>
                </a:lnTo>
                <a:lnTo>
                  <a:pt x="124551" y="4385"/>
                </a:lnTo>
                <a:lnTo>
                  <a:pt x="130659" y="2923"/>
                </a:lnTo>
                <a:lnTo>
                  <a:pt x="136636" y="1949"/>
                </a:lnTo>
                <a:lnTo>
                  <a:pt x="142526" y="1299"/>
                </a:lnTo>
                <a:lnTo>
                  <a:pt x="148356" y="866"/>
                </a:lnTo>
                <a:lnTo>
                  <a:pt x="154150" y="577"/>
                </a:lnTo>
                <a:lnTo>
                  <a:pt x="165666" y="256"/>
                </a:lnTo>
                <a:lnTo>
                  <a:pt x="210324" y="6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22"/>
          <p:cNvSpPr/>
          <p:nvPr/>
        </p:nvSpPr>
        <p:spPr>
          <a:xfrm>
            <a:off x="2454592" y="4834890"/>
            <a:ext cx="745809" cy="42863"/>
          </a:xfrm>
          <a:custGeom>
            <a:avLst/>
            <a:gdLst/>
            <a:ahLst/>
            <a:cxnLst/>
            <a:rect l="0" t="0" r="0" b="0"/>
            <a:pathLst>
              <a:path w="745809" h="42863">
                <a:moveTo>
                  <a:pt x="0" y="42862"/>
                </a:moveTo>
                <a:lnTo>
                  <a:pt x="49953" y="42862"/>
                </a:lnTo>
                <a:lnTo>
                  <a:pt x="55209" y="41910"/>
                </a:lnTo>
                <a:lnTo>
                  <a:pt x="60619" y="40322"/>
                </a:lnTo>
                <a:lnTo>
                  <a:pt x="66130" y="38312"/>
                </a:lnTo>
                <a:lnTo>
                  <a:pt x="70756" y="36971"/>
                </a:lnTo>
                <a:lnTo>
                  <a:pt x="74793" y="36077"/>
                </a:lnTo>
                <a:lnTo>
                  <a:pt x="87566" y="34819"/>
                </a:lnTo>
                <a:lnTo>
                  <a:pt x="108949" y="34394"/>
                </a:lnTo>
                <a:lnTo>
                  <a:pt x="114543" y="33407"/>
                </a:lnTo>
                <a:lnTo>
                  <a:pt x="120177" y="31797"/>
                </a:lnTo>
                <a:lnTo>
                  <a:pt x="125838" y="29770"/>
                </a:lnTo>
                <a:lnTo>
                  <a:pt x="132469" y="28419"/>
                </a:lnTo>
                <a:lnTo>
                  <a:pt x="139748" y="27519"/>
                </a:lnTo>
                <a:lnTo>
                  <a:pt x="161104" y="26251"/>
                </a:lnTo>
                <a:lnTo>
                  <a:pt x="174472" y="25002"/>
                </a:lnTo>
                <a:lnTo>
                  <a:pt x="182037" y="23335"/>
                </a:lnTo>
                <a:lnTo>
                  <a:pt x="189938" y="21272"/>
                </a:lnTo>
                <a:lnTo>
                  <a:pt x="198063" y="19896"/>
                </a:lnTo>
                <a:lnTo>
                  <a:pt x="206337" y="18979"/>
                </a:lnTo>
                <a:lnTo>
                  <a:pt x="229094" y="17688"/>
                </a:lnTo>
                <a:lnTo>
                  <a:pt x="242790" y="16434"/>
                </a:lnTo>
                <a:lnTo>
                  <a:pt x="250442" y="14766"/>
                </a:lnTo>
                <a:lnTo>
                  <a:pt x="258402" y="12701"/>
                </a:lnTo>
                <a:lnTo>
                  <a:pt x="267518" y="11325"/>
                </a:lnTo>
                <a:lnTo>
                  <a:pt x="277405" y="10407"/>
                </a:lnTo>
                <a:lnTo>
                  <a:pt x="297599" y="9388"/>
                </a:lnTo>
                <a:lnTo>
                  <a:pt x="316099" y="8935"/>
                </a:lnTo>
                <a:lnTo>
                  <a:pt x="325032" y="7861"/>
                </a:lnTo>
                <a:lnTo>
                  <a:pt x="333846" y="6193"/>
                </a:lnTo>
                <a:lnTo>
                  <a:pt x="342579" y="4129"/>
                </a:lnTo>
                <a:lnTo>
                  <a:pt x="352211" y="2752"/>
                </a:lnTo>
                <a:lnTo>
                  <a:pt x="362442" y="1834"/>
                </a:lnTo>
                <a:lnTo>
                  <a:pt x="383018" y="815"/>
                </a:lnTo>
                <a:lnTo>
                  <a:pt x="401688" y="362"/>
                </a:lnTo>
                <a:lnTo>
                  <a:pt x="718420" y="0"/>
                </a:lnTo>
                <a:lnTo>
                  <a:pt x="721834" y="952"/>
                </a:lnTo>
                <a:lnTo>
                  <a:pt x="724110" y="2540"/>
                </a:lnTo>
                <a:lnTo>
                  <a:pt x="725628" y="4551"/>
                </a:lnTo>
                <a:lnTo>
                  <a:pt x="727592" y="5891"/>
                </a:lnTo>
                <a:lnTo>
                  <a:pt x="729854" y="6785"/>
                </a:lnTo>
                <a:lnTo>
                  <a:pt x="735777" y="8219"/>
                </a:lnTo>
                <a:lnTo>
                  <a:pt x="745808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23"/>
          <p:cNvSpPr/>
          <p:nvPr/>
        </p:nvSpPr>
        <p:spPr>
          <a:xfrm>
            <a:off x="2463164" y="506634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0" y="4022"/>
                </a:lnTo>
                <a:lnTo>
                  <a:pt x="953" y="2681"/>
                </a:lnTo>
                <a:lnTo>
                  <a:pt x="2540" y="1787"/>
                </a:lnTo>
                <a:lnTo>
                  <a:pt x="4551" y="1192"/>
                </a:lnTo>
                <a:lnTo>
                  <a:pt x="6844" y="794"/>
                </a:lnTo>
                <a:lnTo>
                  <a:pt x="9326" y="530"/>
                </a:lnTo>
                <a:lnTo>
                  <a:pt x="15601" y="105"/>
                </a:lnTo>
                <a:lnTo>
                  <a:pt x="50027" y="3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24"/>
          <p:cNvSpPr/>
          <p:nvPr/>
        </p:nvSpPr>
        <p:spPr>
          <a:xfrm>
            <a:off x="2728912" y="4924271"/>
            <a:ext cx="222455" cy="266674"/>
          </a:xfrm>
          <a:custGeom>
            <a:avLst/>
            <a:gdLst/>
            <a:ahLst/>
            <a:cxnLst/>
            <a:rect l="0" t="0" r="0" b="0"/>
            <a:pathLst>
              <a:path w="222455" h="266674">
                <a:moveTo>
                  <a:pt x="0" y="30633"/>
                </a:moveTo>
                <a:lnTo>
                  <a:pt x="4551" y="30633"/>
                </a:lnTo>
                <a:lnTo>
                  <a:pt x="6844" y="29681"/>
                </a:lnTo>
                <a:lnTo>
                  <a:pt x="13670" y="24742"/>
                </a:lnTo>
                <a:lnTo>
                  <a:pt x="15600" y="23252"/>
                </a:lnTo>
                <a:lnTo>
                  <a:pt x="21538" y="22591"/>
                </a:lnTo>
                <a:lnTo>
                  <a:pt x="25789" y="22414"/>
                </a:lnTo>
                <a:lnTo>
                  <a:pt x="29575" y="21344"/>
                </a:lnTo>
                <a:lnTo>
                  <a:pt x="36322" y="17615"/>
                </a:lnTo>
                <a:lnTo>
                  <a:pt x="40407" y="16240"/>
                </a:lnTo>
                <a:lnTo>
                  <a:pt x="45036" y="15322"/>
                </a:lnTo>
                <a:lnTo>
                  <a:pt x="50026" y="14712"/>
                </a:lnTo>
                <a:lnTo>
                  <a:pt x="55258" y="13351"/>
                </a:lnTo>
                <a:lnTo>
                  <a:pt x="60651" y="11492"/>
                </a:lnTo>
                <a:lnTo>
                  <a:pt x="66152" y="9300"/>
                </a:lnTo>
                <a:lnTo>
                  <a:pt x="71724" y="7839"/>
                </a:lnTo>
                <a:lnTo>
                  <a:pt x="77343" y="6865"/>
                </a:lnTo>
                <a:lnTo>
                  <a:pt x="82995" y="6215"/>
                </a:lnTo>
                <a:lnTo>
                  <a:pt x="88667" y="5782"/>
                </a:lnTo>
                <a:lnTo>
                  <a:pt x="94354" y="5493"/>
                </a:lnTo>
                <a:lnTo>
                  <a:pt x="108919" y="5087"/>
                </a:lnTo>
                <a:lnTo>
                  <a:pt x="112618" y="5030"/>
                </a:lnTo>
                <a:lnTo>
                  <a:pt x="116989" y="4040"/>
                </a:lnTo>
                <a:lnTo>
                  <a:pt x="121807" y="2427"/>
                </a:lnTo>
                <a:lnTo>
                  <a:pt x="126925" y="399"/>
                </a:lnTo>
                <a:lnTo>
                  <a:pt x="131289" y="0"/>
                </a:lnTo>
                <a:lnTo>
                  <a:pt x="135151" y="686"/>
                </a:lnTo>
                <a:lnTo>
                  <a:pt x="141982" y="3036"/>
                </a:lnTo>
                <a:lnTo>
                  <a:pt x="148193" y="4080"/>
                </a:lnTo>
                <a:lnTo>
                  <a:pt x="154129" y="4545"/>
                </a:lnTo>
                <a:lnTo>
                  <a:pt x="157045" y="4669"/>
                </a:lnTo>
                <a:lnTo>
                  <a:pt x="159942" y="5704"/>
                </a:lnTo>
                <a:lnTo>
                  <a:pt x="165700" y="9394"/>
                </a:lnTo>
                <a:lnTo>
                  <a:pt x="167617" y="11711"/>
                </a:lnTo>
                <a:lnTo>
                  <a:pt x="168895" y="14208"/>
                </a:lnTo>
                <a:lnTo>
                  <a:pt x="169746" y="16826"/>
                </a:lnTo>
                <a:lnTo>
                  <a:pt x="170693" y="24814"/>
                </a:lnTo>
                <a:lnTo>
                  <a:pt x="170945" y="29612"/>
                </a:lnTo>
                <a:lnTo>
                  <a:pt x="170161" y="33762"/>
                </a:lnTo>
                <a:lnTo>
                  <a:pt x="166750" y="40915"/>
                </a:lnTo>
                <a:lnTo>
                  <a:pt x="162058" y="49808"/>
                </a:lnTo>
                <a:lnTo>
                  <a:pt x="159474" y="54846"/>
                </a:lnTo>
                <a:lnTo>
                  <a:pt x="154062" y="62985"/>
                </a:lnTo>
                <a:lnTo>
                  <a:pt x="147530" y="70729"/>
                </a:lnTo>
                <a:lnTo>
                  <a:pt x="138276" y="80521"/>
                </a:lnTo>
                <a:lnTo>
                  <a:pt x="133141" y="84847"/>
                </a:lnTo>
                <a:lnTo>
                  <a:pt x="127814" y="88684"/>
                </a:lnTo>
                <a:lnTo>
                  <a:pt x="122357" y="92194"/>
                </a:lnTo>
                <a:lnTo>
                  <a:pt x="117766" y="95486"/>
                </a:lnTo>
                <a:lnTo>
                  <a:pt x="113753" y="98634"/>
                </a:lnTo>
                <a:lnTo>
                  <a:pt x="110125" y="101684"/>
                </a:lnTo>
                <a:lnTo>
                  <a:pt x="103555" y="107614"/>
                </a:lnTo>
                <a:lnTo>
                  <a:pt x="100469" y="110529"/>
                </a:lnTo>
                <a:lnTo>
                  <a:pt x="97459" y="112473"/>
                </a:lnTo>
                <a:lnTo>
                  <a:pt x="91575" y="114631"/>
                </a:lnTo>
                <a:lnTo>
                  <a:pt x="87458" y="115847"/>
                </a:lnTo>
                <a:lnTo>
                  <a:pt x="81688" y="116207"/>
                </a:lnTo>
                <a:lnTo>
                  <a:pt x="77551" y="116346"/>
                </a:lnTo>
                <a:lnTo>
                  <a:pt x="81821" y="116355"/>
                </a:lnTo>
                <a:lnTo>
                  <a:pt x="83122" y="115403"/>
                </a:lnTo>
                <a:lnTo>
                  <a:pt x="83990" y="113817"/>
                </a:lnTo>
                <a:lnTo>
                  <a:pt x="84568" y="111806"/>
                </a:lnTo>
                <a:lnTo>
                  <a:pt x="85906" y="110467"/>
                </a:lnTo>
                <a:lnTo>
                  <a:pt x="87751" y="109573"/>
                </a:lnTo>
                <a:lnTo>
                  <a:pt x="89933" y="108977"/>
                </a:lnTo>
                <a:lnTo>
                  <a:pt x="94898" y="105776"/>
                </a:lnTo>
                <a:lnTo>
                  <a:pt x="100279" y="101178"/>
                </a:lnTo>
                <a:lnTo>
                  <a:pt x="105846" y="95959"/>
                </a:lnTo>
                <a:lnTo>
                  <a:pt x="109617" y="94187"/>
                </a:lnTo>
                <a:lnTo>
                  <a:pt x="114035" y="93004"/>
                </a:lnTo>
                <a:lnTo>
                  <a:pt x="118886" y="92217"/>
                </a:lnTo>
                <a:lnTo>
                  <a:pt x="124025" y="91692"/>
                </a:lnTo>
                <a:lnTo>
                  <a:pt x="129356" y="91342"/>
                </a:lnTo>
                <a:lnTo>
                  <a:pt x="134815" y="91108"/>
                </a:lnTo>
                <a:lnTo>
                  <a:pt x="145960" y="90849"/>
                </a:lnTo>
                <a:lnTo>
                  <a:pt x="164087" y="90682"/>
                </a:lnTo>
                <a:lnTo>
                  <a:pt x="168446" y="91621"/>
                </a:lnTo>
                <a:lnTo>
                  <a:pt x="173257" y="93199"/>
                </a:lnTo>
                <a:lnTo>
                  <a:pt x="178370" y="95204"/>
                </a:lnTo>
                <a:lnTo>
                  <a:pt x="182731" y="97493"/>
                </a:lnTo>
                <a:lnTo>
                  <a:pt x="186591" y="99972"/>
                </a:lnTo>
                <a:lnTo>
                  <a:pt x="190116" y="102576"/>
                </a:lnTo>
                <a:lnTo>
                  <a:pt x="194372" y="105266"/>
                </a:lnTo>
                <a:lnTo>
                  <a:pt x="199114" y="108010"/>
                </a:lnTo>
                <a:lnTo>
                  <a:pt x="204180" y="110794"/>
                </a:lnTo>
                <a:lnTo>
                  <a:pt x="207557" y="113601"/>
                </a:lnTo>
                <a:lnTo>
                  <a:pt x="209809" y="116425"/>
                </a:lnTo>
                <a:lnTo>
                  <a:pt x="213263" y="122103"/>
                </a:lnTo>
                <a:lnTo>
                  <a:pt x="217974" y="127802"/>
                </a:lnTo>
                <a:lnTo>
                  <a:pt x="219611" y="131607"/>
                </a:lnTo>
                <a:lnTo>
                  <a:pt x="220702" y="136049"/>
                </a:lnTo>
                <a:lnTo>
                  <a:pt x="221430" y="140916"/>
                </a:lnTo>
                <a:lnTo>
                  <a:pt x="221915" y="146065"/>
                </a:lnTo>
                <a:lnTo>
                  <a:pt x="222238" y="151403"/>
                </a:lnTo>
                <a:lnTo>
                  <a:pt x="222454" y="156866"/>
                </a:lnTo>
                <a:lnTo>
                  <a:pt x="221645" y="162414"/>
                </a:lnTo>
                <a:lnTo>
                  <a:pt x="220153" y="168017"/>
                </a:lnTo>
                <a:lnTo>
                  <a:pt x="218206" y="173658"/>
                </a:lnTo>
                <a:lnTo>
                  <a:pt x="216908" y="179323"/>
                </a:lnTo>
                <a:lnTo>
                  <a:pt x="216043" y="185005"/>
                </a:lnTo>
                <a:lnTo>
                  <a:pt x="215466" y="190698"/>
                </a:lnTo>
                <a:lnTo>
                  <a:pt x="213177" y="196398"/>
                </a:lnTo>
                <a:lnTo>
                  <a:pt x="209745" y="202104"/>
                </a:lnTo>
                <a:lnTo>
                  <a:pt x="205553" y="207812"/>
                </a:lnTo>
                <a:lnTo>
                  <a:pt x="201805" y="212570"/>
                </a:lnTo>
                <a:lnTo>
                  <a:pt x="195101" y="220396"/>
                </a:lnTo>
                <a:lnTo>
                  <a:pt x="191027" y="224770"/>
                </a:lnTo>
                <a:lnTo>
                  <a:pt x="173342" y="242936"/>
                </a:lnTo>
                <a:lnTo>
                  <a:pt x="169854" y="246464"/>
                </a:lnTo>
                <a:lnTo>
                  <a:pt x="165623" y="249768"/>
                </a:lnTo>
                <a:lnTo>
                  <a:pt x="160898" y="252923"/>
                </a:lnTo>
                <a:lnTo>
                  <a:pt x="155843" y="255979"/>
                </a:lnTo>
                <a:lnTo>
                  <a:pt x="150568" y="258017"/>
                </a:lnTo>
                <a:lnTo>
                  <a:pt x="145146" y="259375"/>
                </a:lnTo>
                <a:lnTo>
                  <a:pt x="139626" y="260280"/>
                </a:lnTo>
                <a:lnTo>
                  <a:pt x="134994" y="261836"/>
                </a:lnTo>
                <a:lnTo>
                  <a:pt x="130954" y="263826"/>
                </a:lnTo>
                <a:lnTo>
                  <a:pt x="127308" y="266105"/>
                </a:lnTo>
                <a:lnTo>
                  <a:pt x="123924" y="266673"/>
                </a:lnTo>
                <a:lnTo>
                  <a:pt x="120716" y="266098"/>
                </a:lnTo>
                <a:lnTo>
                  <a:pt x="114612" y="263872"/>
                </a:lnTo>
                <a:lnTo>
                  <a:pt x="108724" y="262883"/>
                </a:lnTo>
                <a:lnTo>
                  <a:pt x="102932" y="262443"/>
                </a:lnTo>
                <a:lnTo>
                  <a:pt x="97182" y="262248"/>
                </a:lnTo>
                <a:lnTo>
                  <a:pt x="91452" y="262161"/>
                </a:lnTo>
                <a:lnTo>
                  <a:pt x="88591" y="261185"/>
                </a:lnTo>
                <a:lnTo>
                  <a:pt x="82871" y="257561"/>
                </a:lnTo>
                <a:lnTo>
                  <a:pt x="80965" y="255261"/>
                </a:lnTo>
                <a:lnTo>
                  <a:pt x="79694" y="252775"/>
                </a:lnTo>
                <a:lnTo>
                  <a:pt x="77152" y="2449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25"/>
          <p:cNvSpPr/>
          <p:nvPr/>
        </p:nvSpPr>
        <p:spPr>
          <a:xfrm>
            <a:off x="3457575" y="4783465"/>
            <a:ext cx="368618" cy="25708"/>
          </a:xfrm>
          <a:custGeom>
            <a:avLst/>
            <a:gdLst/>
            <a:ahLst/>
            <a:cxnLst/>
            <a:rect l="0" t="0" r="0" b="0"/>
            <a:pathLst>
              <a:path w="368618" h="25708">
                <a:moveTo>
                  <a:pt x="0" y="25707"/>
                </a:moveTo>
                <a:lnTo>
                  <a:pt x="19312" y="25707"/>
                </a:lnTo>
                <a:lnTo>
                  <a:pt x="23352" y="24755"/>
                </a:lnTo>
                <a:lnTo>
                  <a:pt x="27951" y="23167"/>
                </a:lnTo>
                <a:lnTo>
                  <a:pt x="32921" y="21157"/>
                </a:lnTo>
                <a:lnTo>
                  <a:pt x="39092" y="19816"/>
                </a:lnTo>
                <a:lnTo>
                  <a:pt x="46064" y="18922"/>
                </a:lnTo>
                <a:lnTo>
                  <a:pt x="53569" y="18326"/>
                </a:lnTo>
                <a:lnTo>
                  <a:pt x="60477" y="16977"/>
                </a:lnTo>
                <a:lnTo>
                  <a:pt x="66988" y="15125"/>
                </a:lnTo>
                <a:lnTo>
                  <a:pt x="73233" y="12937"/>
                </a:lnTo>
                <a:lnTo>
                  <a:pt x="80255" y="11479"/>
                </a:lnTo>
                <a:lnTo>
                  <a:pt x="87793" y="10506"/>
                </a:lnTo>
                <a:lnTo>
                  <a:pt x="95676" y="9859"/>
                </a:lnTo>
                <a:lnTo>
                  <a:pt x="103789" y="8474"/>
                </a:lnTo>
                <a:lnTo>
                  <a:pt x="112055" y="6598"/>
                </a:lnTo>
                <a:lnTo>
                  <a:pt x="120423" y="4396"/>
                </a:lnTo>
                <a:lnTo>
                  <a:pt x="128859" y="2927"/>
                </a:lnTo>
                <a:lnTo>
                  <a:pt x="137341" y="1948"/>
                </a:lnTo>
                <a:lnTo>
                  <a:pt x="145853" y="1295"/>
                </a:lnTo>
                <a:lnTo>
                  <a:pt x="155338" y="860"/>
                </a:lnTo>
                <a:lnTo>
                  <a:pt x="176036" y="376"/>
                </a:lnTo>
                <a:lnTo>
                  <a:pt x="251682" y="0"/>
                </a:lnTo>
                <a:lnTo>
                  <a:pt x="258275" y="949"/>
                </a:lnTo>
                <a:lnTo>
                  <a:pt x="264576" y="2534"/>
                </a:lnTo>
                <a:lnTo>
                  <a:pt x="270681" y="4543"/>
                </a:lnTo>
                <a:lnTo>
                  <a:pt x="276657" y="5883"/>
                </a:lnTo>
                <a:lnTo>
                  <a:pt x="282545" y="6776"/>
                </a:lnTo>
                <a:lnTo>
                  <a:pt x="288376" y="7372"/>
                </a:lnTo>
                <a:lnTo>
                  <a:pt x="295120" y="7768"/>
                </a:lnTo>
                <a:lnTo>
                  <a:pt x="310234" y="8209"/>
                </a:lnTo>
                <a:lnTo>
                  <a:pt x="343705" y="8531"/>
                </a:lnTo>
                <a:lnTo>
                  <a:pt x="348199" y="9494"/>
                </a:lnTo>
                <a:lnTo>
                  <a:pt x="353100" y="11088"/>
                </a:lnTo>
                <a:lnTo>
                  <a:pt x="368617" y="171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26"/>
          <p:cNvSpPr/>
          <p:nvPr/>
        </p:nvSpPr>
        <p:spPr>
          <a:xfrm>
            <a:off x="3543300" y="4946332"/>
            <a:ext cx="120015" cy="8573"/>
          </a:xfrm>
          <a:custGeom>
            <a:avLst/>
            <a:gdLst/>
            <a:ahLst/>
            <a:cxnLst/>
            <a:rect l="0" t="0" r="0" b="0"/>
            <a:pathLst>
              <a:path w="120015" h="8573">
                <a:moveTo>
                  <a:pt x="0" y="0"/>
                </a:moveTo>
                <a:lnTo>
                  <a:pt x="67063" y="0"/>
                </a:lnTo>
                <a:lnTo>
                  <a:pt x="71379" y="953"/>
                </a:lnTo>
                <a:lnTo>
                  <a:pt x="75208" y="2540"/>
                </a:lnTo>
                <a:lnTo>
                  <a:pt x="78714" y="4551"/>
                </a:lnTo>
                <a:lnTo>
                  <a:pt x="82956" y="5892"/>
                </a:lnTo>
                <a:lnTo>
                  <a:pt x="87689" y="6785"/>
                </a:lnTo>
                <a:lnTo>
                  <a:pt x="92749" y="7381"/>
                </a:lnTo>
                <a:lnTo>
                  <a:pt x="97075" y="7778"/>
                </a:lnTo>
                <a:lnTo>
                  <a:pt x="100912" y="8043"/>
                </a:lnTo>
                <a:lnTo>
                  <a:pt x="104422" y="8219"/>
                </a:lnTo>
                <a:lnTo>
                  <a:pt x="110862" y="8415"/>
                </a:lnTo>
                <a:lnTo>
                  <a:pt x="120014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27"/>
          <p:cNvSpPr/>
          <p:nvPr/>
        </p:nvSpPr>
        <p:spPr>
          <a:xfrm>
            <a:off x="3757612" y="4835253"/>
            <a:ext cx="171404" cy="256813"/>
          </a:xfrm>
          <a:custGeom>
            <a:avLst/>
            <a:gdLst/>
            <a:ahLst/>
            <a:cxnLst/>
            <a:rect l="0" t="0" r="0" b="0"/>
            <a:pathLst>
              <a:path w="171404" h="256813">
                <a:moveTo>
                  <a:pt x="8572" y="25354"/>
                </a:moveTo>
                <a:lnTo>
                  <a:pt x="13124" y="20804"/>
                </a:lnTo>
                <a:lnTo>
                  <a:pt x="15416" y="19463"/>
                </a:lnTo>
                <a:lnTo>
                  <a:pt x="20504" y="17973"/>
                </a:lnTo>
                <a:lnTo>
                  <a:pt x="23194" y="16624"/>
                </a:lnTo>
                <a:lnTo>
                  <a:pt x="25940" y="14771"/>
                </a:lnTo>
                <a:lnTo>
                  <a:pt x="28723" y="12584"/>
                </a:lnTo>
                <a:lnTo>
                  <a:pt x="32484" y="11125"/>
                </a:lnTo>
                <a:lnTo>
                  <a:pt x="36896" y="10153"/>
                </a:lnTo>
                <a:lnTo>
                  <a:pt x="41742" y="9506"/>
                </a:lnTo>
                <a:lnTo>
                  <a:pt x="45925" y="9073"/>
                </a:lnTo>
                <a:lnTo>
                  <a:pt x="49667" y="8785"/>
                </a:lnTo>
                <a:lnTo>
                  <a:pt x="53114" y="8593"/>
                </a:lnTo>
                <a:lnTo>
                  <a:pt x="57317" y="7513"/>
                </a:lnTo>
                <a:lnTo>
                  <a:pt x="62024" y="5840"/>
                </a:lnTo>
                <a:lnTo>
                  <a:pt x="67067" y="3772"/>
                </a:lnTo>
                <a:lnTo>
                  <a:pt x="71381" y="2393"/>
                </a:lnTo>
                <a:lnTo>
                  <a:pt x="75210" y="1475"/>
                </a:lnTo>
                <a:lnTo>
                  <a:pt x="78715" y="862"/>
                </a:lnTo>
                <a:lnTo>
                  <a:pt x="82004" y="453"/>
                </a:lnTo>
                <a:lnTo>
                  <a:pt x="85149" y="181"/>
                </a:lnTo>
                <a:lnTo>
                  <a:pt x="88199" y="0"/>
                </a:lnTo>
                <a:lnTo>
                  <a:pt x="92137" y="831"/>
                </a:lnTo>
                <a:lnTo>
                  <a:pt x="96667" y="2338"/>
                </a:lnTo>
                <a:lnTo>
                  <a:pt x="101592" y="4295"/>
                </a:lnTo>
                <a:lnTo>
                  <a:pt x="105828" y="5600"/>
                </a:lnTo>
                <a:lnTo>
                  <a:pt x="109605" y="6469"/>
                </a:lnTo>
                <a:lnTo>
                  <a:pt x="113074" y="7050"/>
                </a:lnTo>
                <a:lnTo>
                  <a:pt x="115388" y="8388"/>
                </a:lnTo>
                <a:lnTo>
                  <a:pt x="116930" y="10234"/>
                </a:lnTo>
                <a:lnTo>
                  <a:pt x="117959" y="12416"/>
                </a:lnTo>
                <a:lnTo>
                  <a:pt x="119101" y="17382"/>
                </a:lnTo>
                <a:lnTo>
                  <a:pt x="119609" y="22763"/>
                </a:lnTo>
                <a:lnTo>
                  <a:pt x="119835" y="28330"/>
                </a:lnTo>
                <a:lnTo>
                  <a:pt x="118942" y="32101"/>
                </a:lnTo>
                <a:lnTo>
                  <a:pt x="117395" y="36519"/>
                </a:lnTo>
                <a:lnTo>
                  <a:pt x="115410" y="41370"/>
                </a:lnTo>
                <a:lnTo>
                  <a:pt x="110666" y="49300"/>
                </a:lnTo>
                <a:lnTo>
                  <a:pt x="105382" y="56952"/>
                </a:lnTo>
                <a:lnTo>
                  <a:pt x="102640" y="61659"/>
                </a:lnTo>
                <a:lnTo>
                  <a:pt x="99859" y="66702"/>
                </a:lnTo>
                <a:lnTo>
                  <a:pt x="97053" y="71018"/>
                </a:lnTo>
                <a:lnTo>
                  <a:pt x="94230" y="74846"/>
                </a:lnTo>
                <a:lnTo>
                  <a:pt x="91394" y="78352"/>
                </a:lnTo>
                <a:lnTo>
                  <a:pt x="88552" y="81641"/>
                </a:lnTo>
                <a:lnTo>
                  <a:pt x="85705" y="84786"/>
                </a:lnTo>
                <a:lnTo>
                  <a:pt x="82854" y="87836"/>
                </a:lnTo>
                <a:lnTo>
                  <a:pt x="80001" y="89868"/>
                </a:lnTo>
                <a:lnTo>
                  <a:pt x="77147" y="91224"/>
                </a:lnTo>
                <a:lnTo>
                  <a:pt x="74291" y="92127"/>
                </a:lnTo>
                <a:lnTo>
                  <a:pt x="71435" y="93682"/>
                </a:lnTo>
                <a:lnTo>
                  <a:pt x="68578" y="95671"/>
                </a:lnTo>
                <a:lnTo>
                  <a:pt x="60037" y="102483"/>
                </a:lnTo>
                <a:lnTo>
                  <a:pt x="60020" y="102497"/>
                </a:lnTo>
                <a:lnTo>
                  <a:pt x="64562" y="102504"/>
                </a:lnTo>
                <a:lnTo>
                  <a:pt x="66854" y="101552"/>
                </a:lnTo>
                <a:lnTo>
                  <a:pt x="71941" y="97955"/>
                </a:lnTo>
                <a:lnTo>
                  <a:pt x="74630" y="96614"/>
                </a:lnTo>
                <a:lnTo>
                  <a:pt x="77376" y="95721"/>
                </a:lnTo>
                <a:lnTo>
                  <a:pt x="80159" y="95125"/>
                </a:lnTo>
                <a:lnTo>
                  <a:pt x="82967" y="94729"/>
                </a:lnTo>
                <a:lnTo>
                  <a:pt x="85791" y="94463"/>
                </a:lnTo>
                <a:lnTo>
                  <a:pt x="88627" y="94287"/>
                </a:lnTo>
                <a:lnTo>
                  <a:pt x="96857" y="94091"/>
                </a:lnTo>
                <a:lnTo>
                  <a:pt x="129901" y="93944"/>
                </a:lnTo>
                <a:lnTo>
                  <a:pt x="134226" y="94892"/>
                </a:lnTo>
                <a:lnTo>
                  <a:pt x="139014" y="96478"/>
                </a:lnTo>
                <a:lnTo>
                  <a:pt x="144111" y="98488"/>
                </a:lnTo>
                <a:lnTo>
                  <a:pt x="148461" y="99827"/>
                </a:lnTo>
                <a:lnTo>
                  <a:pt x="152314" y="100720"/>
                </a:lnTo>
                <a:lnTo>
                  <a:pt x="155835" y="101316"/>
                </a:lnTo>
                <a:lnTo>
                  <a:pt x="159135" y="103618"/>
                </a:lnTo>
                <a:lnTo>
                  <a:pt x="162288" y="107058"/>
                </a:lnTo>
                <a:lnTo>
                  <a:pt x="167378" y="115007"/>
                </a:lnTo>
                <a:lnTo>
                  <a:pt x="169640" y="121714"/>
                </a:lnTo>
                <a:lnTo>
                  <a:pt x="170243" y="125789"/>
                </a:lnTo>
                <a:lnTo>
                  <a:pt x="170646" y="130411"/>
                </a:lnTo>
                <a:lnTo>
                  <a:pt x="171093" y="139674"/>
                </a:lnTo>
                <a:lnTo>
                  <a:pt x="171291" y="146965"/>
                </a:lnTo>
                <a:lnTo>
                  <a:pt x="171403" y="160976"/>
                </a:lnTo>
                <a:lnTo>
                  <a:pt x="170466" y="166251"/>
                </a:lnTo>
                <a:lnTo>
                  <a:pt x="168889" y="171673"/>
                </a:lnTo>
                <a:lnTo>
                  <a:pt x="166885" y="177192"/>
                </a:lnTo>
                <a:lnTo>
                  <a:pt x="163645" y="181825"/>
                </a:lnTo>
                <a:lnTo>
                  <a:pt x="159579" y="185866"/>
                </a:lnTo>
                <a:lnTo>
                  <a:pt x="154963" y="189511"/>
                </a:lnTo>
                <a:lnTo>
                  <a:pt x="149982" y="193847"/>
                </a:lnTo>
                <a:lnTo>
                  <a:pt x="144755" y="198643"/>
                </a:lnTo>
                <a:lnTo>
                  <a:pt x="133868" y="209051"/>
                </a:lnTo>
                <a:lnTo>
                  <a:pt x="122679" y="220027"/>
                </a:lnTo>
                <a:lnTo>
                  <a:pt x="117029" y="223717"/>
                </a:lnTo>
                <a:lnTo>
                  <a:pt x="111357" y="226176"/>
                </a:lnTo>
                <a:lnTo>
                  <a:pt x="105670" y="227815"/>
                </a:lnTo>
                <a:lnTo>
                  <a:pt x="99975" y="229861"/>
                </a:lnTo>
                <a:lnTo>
                  <a:pt x="94272" y="232177"/>
                </a:lnTo>
                <a:lnTo>
                  <a:pt x="88566" y="234673"/>
                </a:lnTo>
                <a:lnTo>
                  <a:pt x="77145" y="239987"/>
                </a:lnTo>
                <a:lnTo>
                  <a:pt x="71432" y="242738"/>
                </a:lnTo>
                <a:lnTo>
                  <a:pt x="65719" y="244572"/>
                </a:lnTo>
                <a:lnTo>
                  <a:pt x="60005" y="245794"/>
                </a:lnTo>
                <a:lnTo>
                  <a:pt x="54291" y="246609"/>
                </a:lnTo>
                <a:lnTo>
                  <a:pt x="48576" y="248105"/>
                </a:lnTo>
                <a:lnTo>
                  <a:pt x="42862" y="250055"/>
                </a:lnTo>
                <a:lnTo>
                  <a:pt x="37147" y="252307"/>
                </a:lnTo>
                <a:lnTo>
                  <a:pt x="32385" y="253809"/>
                </a:lnTo>
                <a:lnTo>
                  <a:pt x="28257" y="254810"/>
                </a:lnTo>
                <a:lnTo>
                  <a:pt x="24553" y="255477"/>
                </a:lnTo>
                <a:lnTo>
                  <a:pt x="21131" y="255921"/>
                </a:lnTo>
                <a:lnTo>
                  <a:pt x="17897" y="256218"/>
                </a:lnTo>
                <a:lnTo>
                  <a:pt x="14789" y="256417"/>
                </a:lnTo>
                <a:lnTo>
                  <a:pt x="8795" y="256636"/>
                </a:lnTo>
                <a:lnTo>
                  <a:pt x="0" y="2568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28"/>
          <p:cNvSpPr/>
          <p:nvPr/>
        </p:nvSpPr>
        <p:spPr>
          <a:xfrm>
            <a:off x="7015524" y="4577715"/>
            <a:ext cx="642577" cy="42510"/>
          </a:xfrm>
          <a:custGeom>
            <a:avLst/>
            <a:gdLst/>
            <a:ahLst/>
            <a:cxnLst/>
            <a:rect l="0" t="0" r="0" b="0"/>
            <a:pathLst>
              <a:path w="642577" h="42510">
                <a:moveTo>
                  <a:pt x="16783" y="34289"/>
                </a:moveTo>
                <a:lnTo>
                  <a:pt x="0" y="34289"/>
                </a:lnTo>
                <a:lnTo>
                  <a:pt x="4297" y="34289"/>
                </a:lnTo>
                <a:lnTo>
                  <a:pt x="5601" y="35242"/>
                </a:lnTo>
                <a:lnTo>
                  <a:pt x="6471" y="36830"/>
                </a:lnTo>
                <a:lnTo>
                  <a:pt x="7051" y="38841"/>
                </a:lnTo>
                <a:lnTo>
                  <a:pt x="9342" y="40181"/>
                </a:lnTo>
                <a:lnTo>
                  <a:pt x="12775" y="41075"/>
                </a:lnTo>
                <a:lnTo>
                  <a:pt x="24168" y="42333"/>
                </a:lnTo>
                <a:lnTo>
                  <a:pt x="27422" y="42509"/>
                </a:lnTo>
                <a:lnTo>
                  <a:pt x="31495" y="41674"/>
                </a:lnTo>
                <a:lnTo>
                  <a:pt x="36116" y="40165"/>
                </a:lnTo>
                <a:lnTo>
                  <a:pt x="41101" y="38207"/>
                </a:lnTo>
                <a:lnTo>
                  <a:pt x="47283" y="36901"/>
                </a:lnTo>
                <a:lnTo>
                  <a:pt x="54262" y="36030"/>
                </a:lnTo>
                <a:lnTo>
                  <a:pt x="69635" y="35063"/>
                </a:lnTo>
                <a:lnTo>
                  <a:pt x="85993" y="34633"/>
                </a:lnTo>
                <a:lnTo>
                  <a:pt x="95308" y="33567"/>
                </a:lnTo>
                <a:lnTo>
                  <a:pt x="105328" y="31903"/>
                </a:lnTo>
                <a:lnTo>
                  <a:pt x="115819" y="29840"/>
                </a:lnTo>
                <a:lnTo>
                  <a:pt x="126621" y="28466"/>
                </a:lnTo>
                <a:lnTo>
                  <a:pt x="137633" y="27550"/>
                </a:lnTo>
                <a:lnTo>
                  <a:pt x="148785" y="26939"/>
                </a:lnTo>
                <a:lnTo>
                  <a:pt x="160029" y="25579"/>
                </a:lnTo>
                <a:lnTo>
                  <a:pt x="171335" y="23720"/>
                </a:lnTo>
                <a:lnTo>
                  <a:pt x="182683" y="21528"/>
                </a:lnTo>
                <a:lnTo>
                  <a:pt x="195011" y="20067"/>
                </a:lnTo>
                <a:lnTo>
                  <a:pt x="207991" y="19093"/>
                </a:lnTo>
                <a:lnTo>
                  <a:pt x="221408" y="18443"/>
                </a:lnTo>
                <a:lnTo>
                  <a:pt x="234162" y="17058"/>
                </a:lnTo>
                <a:lnTo>
                  <a:pt x="246475" y="15182"/>
                </a:lnTo>
                <a:lnTo>
                  <a:pt x="258494" y="12979"/>
                </a:lnTo>
                <a:lnTo>
                  <a:pt x="271269" y="11510"/>
                </a:lnTo>
                <a:lnTo>
                  <a:pt x="284548" y="10530"/>
                </a:lnTo>
                <a:lnTo>
                  <a:pt x="298162" y="9877"/>
                </a:lnTo>
                <a:lnTo>
                  <a:pt x="312002" y="8490"/>
                </a:lnTo>
                <a:lnTo>
                  <a:pt x="325990" y="6612"/>
                </a:lnTo>
                <a:lnTo>
                  <a:pt x="340079" y="4408"/>
                </a:lnTo>
                <a:lnTo>
                  <a:pt x="353281" y="2939"/>
                </a:lnTo>
                <a:lnTo>
                  <a:pt x="365892" y="1959"/>
                </a:lnTo>
                <a:lnTo>
                  <a:pt x="378110" y="1306"/>
                </a:lnTo>
                <a:lnTo>
                  <a:pt x="401845" y="580"/>
                </a:lnTo>
                <a:lnTo>
                  <a:pt x="464542" y="76"/>
                </a:lnTo>
                <a:lnTo>
                  <a:pt x="586567" y="0"/>
                </a:lnTo>
                <a:lnTo>
                  <a:pt x="592854" y="952"/>
                </a:lnTo>
                <a:lnTo>
                  <a:pt x="598951" y="2540"/>
                </a:lnTo>
                <a:lnTo>
                  <a:pt x="604920" y="4551"/>
                </a:lnTo>
                <a:lnTo>
                  <a:pt x="609852" y="5891"/>
                </a:lnTo>
                <a:lnTo>
                  <a:pt x="614092" y="6785"/>
                </a:lnTo>
                <a:lnTo>
                  <a:pt x="627151" y="8043"/>
                </a:lnTo>
                <a:lnTo>
                  <a:pt x="632292" y="8219"/>
                </a:lnTo>
                <a:lnTo>
                  <a:pt x="635720" y="9289"/>
                </a:lnTo>
                <a:lnTo>
                  <a:pt x="638006" y="10955"/>
                </a:lnTo>
                <a:lnTo>
                  <a:pt x="642576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29"/>
          <p:cNvSpPr/>
          <p:nvPr/>
        </p:nvSpPr>
        <p:spPr>
          <a:xfrm>
            <a:off x="7066597" y="476631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30"/>
          <p:cNvSpPr/>
          <p:nvPr/>
        </p:nvSpPr>
        <p:spPr>
          <a:xfrm>
            <a:off x="7075169" y="4774882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0"/>
                </a:moveTo>
                <a:lnTo>
                  <a:pt x="15601" y="0"/>
                </a:lnTo>
                <a:lnTo>
                  <a:pt x="17068" y="953"/>
                </a:lnTo>
                <a:lnTo>
                  <a:pt x="18999" y="2540"/>
                </a:lnTo>
                <a:lnTo>
                  <a:pt x="21239" y="4551"/>
                </a:lnTo>
                <a:lnTo>
                  <a:pt x="23684" y="5892"/>
                </a:lnTo>
                <a:lnTo>
                  <a:pt x="26268" y="6785"/>
                </a:lnTo>
                <a:lnTo>
                  <a:pt x="28942" y="7381"/>
                </a:lnTo>
                <a:lnTo>
                  <a:pt x="31677" y="7778"/>
                </a:lnTo>
                <a:lnTo>
                  <a:pt x="34454" y="8043"/>
                </a:lnTo>
                <a:lnTo>
                  <a:pt x="37257" y="8219"/>
                </a:lnTo>
                <a:lnTo>
                  <a:pt x="45452" y="8415"/>
                </a:lnTo>
                <a:lnTo>
                  <a:pt x="118422" y="8572"/>
                </a:lnTo>
                <a:lnTo>
                  <a:pt x="122763" y="7620"/>
                </a:lnTo>
                <a:lnTo>
                  <a:pt x="126610" y="6033"/>
                </a:lnTo>
                <a:lnTo>
                  <a:pt x="130127" y="4022"/>
                </a:lnTo>
                <a:lnTo>
                  <a:pt x="133424" y="2681"/>
                </a:lnTo>
                <a:lnTo>
                  <a:pt x="136575" y="1788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31"/>
          <p:cNvSpPr/>
          <p:nvPr/>
        </p:nvSpPr>
        <p:spPr>
          <a:xfrm>
            <a:off x="7306627" y="4680587"/>
            <a:ext cx="145686" cy="222873"/>
          </a:xfrm>
          <a:custGeom>
            <a:avLst/>
            <a:gdLst/>
            <a:ahLst/>
            <a:cxnLst/>
            <a:rect l="0" t="0" r="0" b="0"/>
            <a:pathLst>
              <a:path w="145686" h="222873">
                <a:moveTo>
                  <a:pt x="8573" y="8570"/>
                </a:moveTo>
                <a:lnTo>
                  <a:pt x="25055" y="8570"/>
                </a:lnTo>
                <a:lnTo>
                  <a:pt x="29086" y="7618"/>
                </a:lnTo>
                <a:lnTo>
                  <a:pt x="32725" y="6030"/>
                </a:lnTo>
                <a:lnTo>
                  <a:pt x="36105" y="4020"/>
                </a:lnTo>
                <a:lnTo>
                  <a:pt x="40262" y="2679"/>
                </a:lnTo>
                <a:lnTo>
                  <a:pt x="44939" y="1785"/>
                </a:lnTo>
                <a:lnTo>
                  <a:pt x="49961" y="1189"/>
                </a:lnTo>
                <a:lnTo>
                  <a:pt x="54263" y="792"/>
                </a:lnTo>
                <a:lnTo>
                  <a:pt x="58083" y="527"/>
                </a:lnTo>
                <a:lnTo>
                  <a:pt x="61582" y="351"/>
                </a:lnTo>
                <a:lnTo>
                  <a:pt x="70550" y="155"/>
                </a:lnTo>
                <a:lnTo>
                  <a:pt x="105613" y="0"/>
                </a:lnTo>
                <a:lnTo>
                  <a:pt x="108509" y="952"/>
                </a:lnTo>
                <a:lnTo>
                  <a:pt x="111392" y="2539"/>
                </a:lnTo>
                <a:lnTo>
                  <a:pt x="114266" y="4549"/>
                </a:lnTo>
                <a:lnTo>
                  <a:pt x="116182" y="7795"/>
                </a:lnTo>
                <a:lnTo>
                  <a:pt x="117460" y="11863"/>
                </a:lnTo>
                <a:lnTo>
                  <a:pt x="118312" y="16480"/>
                </a:lnTo>
                <a:lnTo>
                  <a:pt x="117927" y="20511"/>
                </a:lnTo>
                <a:lnTo>
                  <a:pt x="116718" y="24151"/>
                </a:lnTo>
                <a:lnTo>
                  <a:pt x="107934" y="41387"/>
                </a:lnTo>
                <a:lnTo>
                  <a:pt x="99820" y="57558"/>
                </a:lnTo>
                <a:lnTo>
                  <a:pt x="97027" y="62184"/>
                </a:lnTo>
                <a:lnTo>
                  <a:pt x="94211" y="66220"/>
                </a:lnTo>
                <a:lnTo>
                  <a:pt x="91383" y="69864"/>
                </a:lnTo>
                <a:lnTo>
                  <a:pt x="87592" y="74197"/>
                </a:lnTo>
                <a:lnTo>
                  <a:pt x="83159" y="78992"/>
                </a:lnTo>
                <a:lnTo>
                  <a:pt x="66909" y="95823"/>
                </a:lnTo>
                <a:lnTo>
                  <a:pt x="57502" y="105332"/>
                </a:lnTo>
                <a:lnTo>
                  <a:pt x="54527" y="107368"/>
                </a:lnTo>
                <a:lnTo>
                  <a:pt x="51592" y="108725"/>
                </a:lnTo>
                <a:lnTo>
                  <a:pt x="44587" y="110904"/>
                </a:lnTo>
                <a:lnTo>
                  <a:pt x="44012" y="112035"/>
                </a:lnTo>
                <a:lnTo>
                  <a:pt x="43014" y="118774"/>
                </a:lnTo>
                <a:lnTo>
                  <a:pt x="42876" y="112523"/>
                </a:lnTo>
                <a:lnTo>
                  <a:pt x="43824" y="112162"/>
                </a:lnTo>
                <a:lnTo>
                  <a:pt x="47417" y="111761"/>
                </a:lnTo>
                <a:lnTo>
                  <a:pt x="49709" y="111654"/>
                </a:lnTo>
                <a:lnTo>
                  <a:pt x="54796" y="111535"/>
                </a:lnTo>
                <a:lnTo>
                  <a:pt x="104187" y="111441"/>
                </a:lnTo>
                <a:lnTo>
                  <a:pt x="108511" y="112393"/>
                </a:lnTo>
                <a:lnTo>
                  <a:pt x="113298" y="113980"/>
                </a:lnTo>
                <a:lnTo>
                  <a:pt x="118394" y="115991"/>
                </a:lnTo>
                <a:lnTo>
                  <a:pt x="122745" y="118284"/>
                </a:lnTo>
                <a:lnTo>
                  <a:pt x="126597" y="120766"/>
                </a:lnTo>
                <a:lnTo>
                  <a:pt x="130118" y="123372"/>
                </a:lnTo>
                <a:lnTo>
                  <a:pt x="133418" y="125110"/>
                </a:lnTo>
                <a:lnTo>
                  <a:pt x="136570" y="126268"/>
                </a:lnTo>
                <a:lnTo>
                  <a:pt x="139624" y="127040"/>
                </a:lnTo>
                <a:lnTo>
                  <a:pt x="141661" y="129460"/>
                </a:lnTo>
                <a:lnTo>
                  <a:pt x="143018" y="132979"/>
                </a:lnTo>
                <a:lnTo>
                  <a:pt x="143923" y="137229"/>
                </a:lnTo>
                <a:lnTo>
                  <a:pt x="144526" y="141015"/>
                </a:lnTo>
                <a:lnTo>
                  <a:pt x="145196" y="147762"/>
                </a:lnTo>
                <a:lnTo>
                  <a:pt x="145494" y="153936"/>
                </a:lnTo>
                <a:lnTo>
                  <a:pt x="145627" y="159855"/>
                </a:lnTo>
                <a:lnTo>
                  <a:pt x="145685" y="165660"/>
                </a:lnTo>
                <a:lnTo>
                  <a:pt x="144749" y="168542"/>
                </a:lnTo>
                <a:lnTo>
                  <a:pt x="141168" y="174284"/>
                </a:lnTo>
                <a:lnTo>
                  <a:pt x="138879" y="177148"/>
                </a:lnTo>
                <a:lnTo>
                  <a:pt x="136401" y="180011"/>
                </a:lnTo>
                <a:lnTo>
                  <a:pt x="133797" y="182872"/>
                </a:lnTo>
                <a:lnTo>
                  <a:pt x="131108" y="186683"/>
                </a:lnTo>
                <a:lnTo>
                  <a:pt x="128363" y="191130"/>
                </a:lnTo>
                <a:lnTo>
                  <a:pt x="125580" y="195999"/>
                </a:lnTo>
                <a:lnTo>
                  <a:pt x="121820" y="200198"/>
                </a:lnTo>
                <a:lnTo>
                  <a:pt x="117408" y="203949"/>
                </a:lnTo>
                <a:lnTo>
                  <a:pt x="112563" y="207403"/>
                </a:lnTo>
                <a:lnTo>
                  <a:pt x="108379" y="209705"/>
                </a:lnTo>
                <a:lnTo>
                  <a:pt x="104638" y="211240"/>
                </a:lnTo>
                <a:lnTo>
                  <a:pt x="101192" y="212263"/>
                </a:lnTo>
                <a:lnTo>
                  <a:pt x="96989" y="213898"/>
                </a:lnTo>
                <a:lnTo>
                  <a:pt x="92281" y="215940"/>
                </a:lnTo>
                <a:lnTo>
                  <a:pt x="87239" y="218255"/>
                </a:lnTo>
                <a:lnTo>
                  <a:pt x="81972" y="219797"/>
                </a:lnTo>
                <a:lnTo>
                  <a:pt x="76555" y="220826"/>
                </a:lnTo>
                <a:lnTo>
                  <a:pt x="71040" y="221512"/>
                </a:lnTo>
                <a:lnTo>
                  <a:pt x="66410" y="221969"/>
                </a:lnTo>
                <a:lnTo>
                  <a:pt x="62371" y="222273"/>
                </a:lnTo>
                <a:lnTo>
                  <a:pt x="58725" y="222476"/>
                </a:lnTo>
                <a:lnTo>
                  <a:pt x="49596" y="222702"/>
                </a:lnTo>
                <a:lnTo>
                  <a:pt x="23255" y="222872"/>
                </a:lnTo>
                <a:lnTo>
                  <a:pt x="20266" y="221923"/>
                </a:lnTo>
                <a:lnTo>
                  <a:pt x="17320" y="220338"/>
                </a:lnTo>
                <a:lnTo>
                  <a:pt x="14405" y="218329"/>
                </a:lnTo>
                <a:lnTo>
                  <a:pt x="12461" y="216037"/>
                </a:lnTo>
                <a:lnTo>
                  <a:pt x="11165" y="213556"/>
                </a:lnTo>
                <a:lnTo>
                  <a:pt x="10301" y="210950"/>
                </a:lnTo>
                <a:lnTo>
                  <a:pt x="8772" y="209212"/>
                </a:lnTo>
                <a:lnTo>
                  <a:pt x="6801" y="208054"/>
                </a:lnTo>
                <a:lnTo>
                  <a:pt x="4534" y="207282"/>
                </a:lnTo>
                <a:lnTo>
                  <a:pt x="3022" y="205815"/>
                </a:lnTo>
                <a:lnTo>
                  <a:pt x="2015" y="203884"/>
                </a:lnTo>
                <a:lnTo>
                  <a:pt x="0" y="1971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32"/>
          <p:cNvSpPr/>
          <p:nvPr/>
        </p:nvSpPr>
        <p:spPr>
          <a:xfrm>
            <a:off x="8326755" y="4466273"/>
            <a:ext cx="437198" cy="60007"/>
          </a:xfrm>
          <a:custGeom>
            <a:avLst/>
            <a:gdLst/>
            <a:ahLst/>
            <a:cxnLst/>
            <a:rect l="0" t="0" r="0" b="0"/>
            <a:pathLst>
              <a:path w="437198" h="60007">
                <a:moveTo>
                  <a:pt x="0" y="60006"/>
                </a:moveTo>
                <a:lnTo>
                  <a:pt x="4551" y="60006"/>
                </a:lnTo>
                <a:lnTo>
                  <a:pt x="6844" y="59054"/>
                </a:lnTo>
                <a:lnTo>
                  <a:pt x="9324" y="57467"/>
                </a:lnTo>
                <a:lnTo>
                  <a:pt x="11931" y="55456"/>
                </a:lnTo>
                <a:lnTo>
                  <a:pt x="16526" y="54115"/>
                </a:lnTo>
                <a:lnTo>
                  <a:pt x="29252" y="52625"/>
                </a:lnTo>
                <a:lnTo>
                  <a:pt x="41893" y="51964"/>
                </a:lnTo>
                <a:lnTo>
                  <a:pt x="47932" y="51787"/>
                </a:lnTo>
                <a:lnTo>
                  <a:pt x="53862" y="50717"/>
                </a:lnTo>
                <a:lnTo>
                  <a:pt x="59720" y="49051"/>
                </a:lnTo>
                <a:lnTo>
                  <a:pt x="79607" y="42156"/>
                </a:lnTo>
                <a:lnTo>
                  <a:pt x="111926" y="31292"/>
                </a:lnTo>
                <a:lnTo>
                  <a:pt x="120338" y="29433"/>
                </a:lnTo>
                <a:lnTo>
                  <a:pt x="128803" y="28194"/>
                </a:lnTo>
                <a:lnTo>
                  <a:pt x="137304" y="27368"/>
                </a:lnTo>
                <a:lnTo>
                  <a:pt x="146781" y="25866"/>
                </a:lnTo>
                <a:lnTo>
                  <a:pt x="156908" y="23911"/>
                </a:lnTo>
                <a:lnTo>
                  <a:pt x="167470" y="21655"/>
                </a:lnTo>
                <a:lnTo>
                  <a:pt x="177370" y="19199"/>
                </a:lnTo>
                <a:lnTo>
                  <a:pt x="186826" y="16609"/>
                </a:lnTo>
                <a:lnTo>
                  <a:pt x="195989" y="13930"/>
                </a:lnTo>
                <a:lnTo>
                  <a:pt x="204954" y="12144"/>
                </a:lnTo>
                <a:lnTo>
                  <a:pt x="213788" y="10953"/>
                </a:lnTo>
                <a:lnTo>
                  <a:pt x="222535" y="10159"/>
                </a:lnTo>
                <a:lnTo>
                  <a:pt x="232177" y="8678"/>
                </a:lnTo>
                <a:lnTo>
                  <a:pt x="242414" y="6737"/>
                </a:lnTo>
                <a:lnTo>
                  <a:pt x="253049" y="4492"/>
                </a:lnTo>
                <a:lnTo>
                  <a:pt x="262997" y="2994"/>
                </a:lnTo>
                <a:lnTo>
                  <a:pt x="272486" y="1996"/>
                </a:lnTo>
                <a:lnTo>
                  <a:pt x="281669" y="1330"/>
                </a:lnTo>
                <a:lnTo>
                  <a:pt x="290650" y="886"/>
                </a:lnTo>
                <a:lnTo>
                  <a:pt x="308248" y="394"/>
                </a:lnTo>
                <a:lnTo>
                  <a:pt x="374635" y="15"/>
                </a:lnTo>
                <a:lnTo>
                  <a:pt x="412495" y="0"/>
                </a:lnTo>
                <a:lnTo>
                  <a:pt x="416919" y="952"/>
                </a:lnTo>
                <a:lnTo>
                  <a:pt x="421773" y="2539"/>
                </a:lnTo>
                <a:lnTo>
                  <a:pt x="43719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33"/>
          <p:cNvSpPr/>
          <p:nvPr/>
        </p:nvSpPr>
        <p:spPr>
          <a:xfrm>
            <a:off x="8283895" y="4672012"/>
            <a:ext cx="171448" cy="25718"/>
          </a:xfrm>
          <a:custGeom>
            <a:avLst/>
            <a:gdLst/>
            <a:ahLst/>
            <a:cxnLst/>
            <a:rect l="0" t="0" r="0" b="0"/>
            <a:pathLst>
              <a:path w="171448" h="25718">
                <a:moveTo>
                  <a:pt x="8570" y="25717"/>
                </a:moveTo>
                <a:lnTo>
                  <a:pt x="7" y="25717"/>
                </a:lnTo>
                <a:lnTo>
                  <a:pt x="0" y="21167"/>
                </a:lnTo>
                <a:lnTo>
                  <a:pt x="1903" y="19826"/>
                </a:lnTo>
                <a:lnTo>
                  <a:pt x="5078" y="18933"/>
                </a:lnTo>
                <a:lnTo>
                  <a:pt x="14759" y="17498"/>
                </a:lnTo>
                <a:lnTo>
                  <a:pt x="18623" y="17302"/>
                </a:lnTo>
                <a:lnTo>
                  <a:pt x="24468" y="17215"/>
                </a:lnTo>
                <a:lnTo>
                  <a:pt x="53962" y="17148"/>
                </a:lnTo>
                <a:lnTo>
                  <a:pt x="57881" y="16194"/>
                </a:lnTo>
                <a:lnTo>
                  <a:pt x="62399" y="14606"/>
                </a:lnTo>
                <a:lnTo>
                  <a:pt x="67316" y="12595"/>
                </a:lnTo>
                <a:lnTo>
                  <a:pt x="72499" y="11254"/>
                </a:lnTo>
                <a:lnTo>
                  <a:pt x="77859" y="10361"/>
                </a:lnTo>
                <a:lnTo>
                  <a:pt x="83338" y="9765"/>
                </a:lnTo>
                <a:lnTo>
                  <a:pt x="88895" y="9367"/>
                </a:lnTo>
                <a:lnTo>
                  <a:pt x="94505" y="9103"/>
                </a:lnTo>
                <a:lnTo>
                  <a:pt x="105818" y="8808"/>
                </a:lnTo>
                <a:lnTo>
                  <a:pt x="146898" y="8582"/>
                </a:lnTo>
                <a:lnTo>
                  <a:pt x="150318" y="7626"/>
                </a:lnTo>
                <a:lnTo>
                  <a:pt x="153551" y="6037"/>
                </a:lnTo>
                <a:lnTo>
                  <a:pt x="156660" y="4025"/>
                </a:lnTo>
                <a:lnTo>
                  <a:pt x="159684" y="2683"/>
                </a:lnTo>
                <a:lnTo>
                  <a:pt x="162652" y="1789"/>
                </a:lnTo>
                <a:lnTo>
                  <a:pt x="17144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34"/>
          <p:cNvSpPr/>
          <p:nvPr/>
        </p:nvSpPr>
        <p:spPr>
          <a:xfrm>
            <a:off x="8532494" y="4552115"/>
            <a:ext cx="188543" cy="265631"/>
          </a:xfrm>
          <a:custGeom>
            <a:avLst/>
            <a:gdLst/>
            <a:ahLst/>
            <a:cxnLst/>
            <a:rect l="0" t="0" r="0" b="0"/>
            <a:pathLst>
              <a:path w="188543" h="265631">
                <a:moveTo>
                  <a:pt x="0" y="42745"/>
                </a:moveTo>
                <a:lnTo>
                  <a:pt x="4552" y="42745"/>
                </a:lnTo>
                <a:lnTo>
                  <a:pt x="6844" y="41792"/>
                </a:lnTo>
                <a:lnTo>
                  <a:pt x="11932" y="38194"/>
                </a:lnTo>
                <a:lnTo>
                  <a:pt x="14623" y="36853"/>
                </a:lnTo>
                <a:lnTo>
                  <a:pt x="20152" y="35363"/>
                </a:lnTo>
                <a:lnTo>
                  <a:pt x="25784" y="32162"/>
                </a:lnTo>
                <a:lnTo>
                  <a:pt x="28620" y="29974"/>
                </a:lnTo>
                <a:lnTo>
                  <a:pt x="32415" y="27564"/>
                </a:lnTo>
                <a:lnTo>
                  <a:pt x="36850" y="25004"/>
                </a:lnTo>
                <a:lnTo>
                  <a:pt x="46859" y="19620"/>
                </a:lnTo>
                <a:lnTo>
                  <a:pt x="57656" y="14052"/>
                </a:lnTo>
                <a:lnTo>
                  <a:pt x="63203" y="12186"/>
                </a:lnTo>
                <a:lnTo>
                  <a:pt x="68805" y="10942"/>
                </a:lnTo>
                <a:lnTo>
                  <a:pt x="74446" y="10113"/>
                </a:lnTo>
                <a:lnTo>
                  <a:pt x="80110" y="8608"/>
                </a:lnTo>
                <a:lnTo>
                  <a:pt x="85793" y="6652"/>
                </a:lnTo>
                <a:lnTo>
                  <a:pt x="91485" y="4396"/>
                </a:lnTo>
                <a:lnTo>
                  <a:pt x="96233" y="2891"/>
                </a:lnTo>
                <a:lnTo>
                  <a:pt x="100351" y="1888"/>
                </a:lnTo>
                <a:lnTo>
                  <a:pt x="104048" y="1219"/>
                </a:lnTo>
                <a:lnTo>
                  <a:pt x="108418" y="774"/>
                </a:lnTo>
                <a:lnTo>
                  <a:pt x="113237" y="476"/>
                </a:lnTo>
                <a:lnTo>
                  <a:pt x="122718" y="146"/>
                </a:lnTo>
                <a:lnTo>
                  <a:pt x="130106" y="0"/>
                </a:lnTo>
                <a:lnTo>
                  <a:pt x="133410" y="913"/>
                </a:lnTo>
                <a:lnTo>
                  <a:pt x="136566" y="2474"/>
                </a:lnTo>
                <a:lnTo>
                  <a:pt x="139621" y="4468"/>
                </a:lnTo>
                <a:lnTo>
                  <a:pt x="142612" y="5797"/>
                </a:lnTo>
                <a:lnTo>
                  <a:pt x="148473" y="7273"/>
                </a:lnTo>
                <a:lnTo>
                  <a:pt x="150417" y="9572"/>
                </a:lnTo>
                <a:lnTo>
                  <a:pt x="151713" y="13010"/>
                </a:lnTo>
                <a:lnTo>
                  <a:pt x="153154" y="20957"/>
                </a:lnTo>
                <a:lnTo>
                  <a:pt x="153794" y="27664"/>
                </a:lnTo>
                <a:lnTo>
                  <a:pt x="153012" y="31738"/>
                </a:lnTo>
                <a:lnTo>
                  <a:pt x="151537" y="36360"/>
                </a:lnTo>
                <a:lnTo>
                  <a:pt x="149603" y="41346"/>
                </a:lnTo>
                <a:lnTo>
                  <a:pt x="147360" y="46574"/>
                </a:lnTo>
                <a:lnTo>
                  <a:pt x="142329" y="57464"/>
                </a:lnTo>
                <a:lnTo>
                  <a:pt x="139654" y="62083"/>
                </a:lnTo>
                <a:lnTo>
                  <a:pt x="134142" y="69754"/>
                </a:lnTo>
                <a:lnTo>
                  <a:pt x="130384" y="74086"/>
                </a:lnTo>
                <a:lnTo>
                  <a:pt x="125976" y="78879"/>
                </a:lnTo>
                <a:lnTo>
                  <a:pt x="121132" y="83979"/>
                </a:lnTo>
                <a:lnTo>
                  <a:pt x="116950" y="89284"/>
                </a:lnTo>
                <a:lnTo>
                  <a:pt x="113210" y="94726"/>
                </a:lnTo>
                <a:lnTo>
                  <a:pt x="109763" y="100259"/>
                </a:lnTo>
                <a:lnTo>
                  <a:pt x="105561" y="104900"/>
                </a:lnTo>
                <a:lnTo>
                  <a:pt x="100854" y="108947"/>
                </a:lnTo>
                <a:lnTo>
                  <a:pt x="95811" y="112597"/>
                </a:lnTo>
                <a:lnTo>
                  <a:pt x="91497" y="115983"/>
                </a:lnTo>
                <a:lnTo>
                  <a:pt x="87668" y="119192"/>
                </a:lnTo>
                <a:lnTo>
                  <a:pt x="84163" y="122285"/>
                </a:lnTo>
                <a:lnTo>
                  <a:pt x="77729" y="128261"/>
                </a:lnTo>
                <a:lnTo>
                  <a:pt x="74679" y="131188"/>
                </a:lnTo>
                <a:lnTo>
                  <a:pt x="71693" y="133139"/>
                </a:lnTo>
                <a:lnTo>
                  <a:pt x="65836" y="135308"/>
                </a:lnTo>
                <a:lnTo>
                  <a:pt x="60059" y="138811"/>
                </a:lnTo>
                <a:lnTo>
                  <a:pt x="51940" y="145216"/>
                </a:lnTo>
                <a:lnTo>
                  <a:pt x="51661" y="142898"/>
                </a:lnTo>
                <a:lnTo>
                  <a:pt x="51479" y="138199"/>
                </a:lnTo>
                <a:lnTo>
                  <a:pt x="56000" y="132834"/>
                </a:lnTo>
                <a:lnTo>
                  <a:pt x="58289" y="131379"/>
                </a:lnTo>
                <a:lnTo>
                  <a:pt x="63372" y="129763"/>
                </a:lnTo>
                <a:lnTo>
                  <a:pt x="68805" y="126504"/>
                </a:lnTo>
                <a:lnTo>
                  <a:pt x="71588" y="124302"/>
                </a:lnTo>
                <a:lnTo>
                  <a:pt x="75348" y="121881"/>
                </a:lnTo>
                <a:lnTo>
                  <a:pt x="79760" y="119315"/>
                </a:lnTo>
                <a:lnTo>
                  <a:pt x="84606" y="116651"/>
                </a:lnTo>
                <a:lnTo>
                  <a:pt x="89742" y="114876"/>
                </a:lnTo>
                <a:lnTo>
                  <a:pt x="95070" y="113692"/>
                </a:lnTo>
                <a:lnTo>
                  <a:pt x="100527" y="112902"/>
                </a:lnTo>
                <a:lnTo>
                  <a:pt x="105119" y="112377"/>
                </a:lnTo>
                <a:lnTo>
                  <a:pt x="109132" y="112026"/>
                </a:lnTo>
                <a:lnTo>
                  <a:pt x="112759" y="111792"/>
                </a:lnTo>
                <a:lnTo>
                  <a:pt x="117084" y="111636"/>
                </a:lnTo>
                <a:lnTo>
                  <a:pt x="126967" y="111463"/>
                </a:lnTo>
                <a:lnTo>
                  <a:pt x="132270" y="112370"/>
                </a:lnTo>
                <a:lnTo>
                  <a:pt x="137710" y="113926"/>
                </a:lnTo>
                <a:lnTo>
                  <a:pt x="143243" y="115916"/>
                </a:lnTo>
                <a:lnTo>
                  <a:pt x="147883" y="118196"/>
                </a:lnTo>
                <a:lnTo>
                  <a:pt x="151929" y="120668"/>
                </a:lnTo>
                <a:lnTo>
                  <a:pt x="155579" y="123269"/>
                </a:lnTo>
                <a:lnTo>
                  <a:pt x="159917" y="125002"/>
                </a:lnTo>
                <a:lnTo>
                  <a:pt x="164713" y="126158"/>
                </a:lnTo>
                <a:lnTo>
                  <a:pt x="169817" y="126929"/>
                </a:lnTo>
                <a:lnTo>
                  <a:pt x="174171" y="128395"/>
                </a:lnTo>
                <a:lnTo>
                  <a:pt x="178027" y="130325"/>
                </a:lnTo>
                <a:lnTo>
                  <a:pt x="181550" y="132564"/>
                </a:lnTo>
                <a:lnTo>
                  <a:pt x="183898" y="135009"/>
                </a:lnTo>
                <a:lnTo>
                  <a:pt x="185465" y="137592"/>
                </a:lnTo>
                <a:lnTo>
                  <a:pt x="186508" y="140266"/>
                </a:lnTo>
                <a:lnTo>
                  <a:pt x="187669" y="148318"/>
                </a:lnTo>
                <a:lnTo>
                  <a:pt x="187977" y="153132"/>
                </a:lnTo>
                <a:lnTo>
                  <a:pt x="188321" y="161020"/>
                </a:lnTo>
                <a:lnTo>
                  <a:pt x="188514" y="170817"/>
                </a:lnTo>
                <a:lnTo>
                  <a:pt x="188542" y="173846"/>
                </a:lnTo>
                <a:lnTo>
                  <a:pt x="187607" y="176818"/>
                </a:lnTo>
                <a:lnTo>
                  <a:pt x="184028" y="182660"/>
                </a:lnTo>
                <a:lnTo>
                  <a:pt x="180789" y="186505"/>
                </a:lnTo>
                <a:lnTo>
                  <a:pt x="176724" y="190972"/>
                </a:lnTo>
                <a:lnTo>
                  <a:pt x="164441" y="203821"/>
                </a:lnTo>
                <a:lnTo>
                  <a:pt x="161062" y="207279"/>
                </a:lnTo>
                <a:lnTo>
                  <a:pt x="156905" y="210537"/>
                </a:lnTo>
                <a:lnTo>
                  <a:pt x="152228" y="213661"/>
                </a:lnTo>
                <a:lnTo>
                  <a:pt x="147205" y="216697"/>
                </a:lnTo>
                <a:lnTo>
                  <a:pt x="142905" y="219673"/>
                </a:lnTo>
                <a:lnTo>
                  <a:pt x="139085" y="222609"/>
                </a:lnTo>
                <a:lnTo>
                  <a:pt x="135586" y="225519"/>
                </a:lnTo>
                <a:lnTo>
                  <a:pt x="131349" y="227459"/>
                </a:lnTo>
                <a:lnTo>
                  <a:pt x="126619" y="228753"/>
                </a:lnTo>
                <a:lnTo>
                  <a:pt x="121560" y="229615"/>
                </a:lnTo>
                <a:lnTo>
                  <a:pt x="116283" y="231142"/>
                </a:lnTo>
                <a:lnTo>
                  <a:pt x="110859" y="233113"/>
                </a:lnTo>
                <a:lnTo>
                  <a:pt x="105339" y="235379"/>
                </a:lnTo>
                <a:lnTo>
                  <a:pt x="99755" y="236891"/>
                </a:lnTo>
                <a:lnTo>
                  <a:pt x="94125" y="237898"/>
                </a:lnTo>
                <a:lnTo>
                  <a:pt x="88468" y="238570"/>
                </a:lnTo>
                <a:lnTo>
                  <a:pt x="82791" y="239017"/>
                </a:lnTo>
                <a:lnTo>
                  <a:pt x="77102" y="239315"/>
                </a:lnTo>
                <a:lnTo>
                  <a:pt x="65701" y="239647"/>
                </a:lnTo>
                <a:lnTo>
                  <a:pt x="54283" y="239794"/>
                </a:lnTo>
                <a:lnTo>
                  <a:pt x="49524" y="240786"/>
                </a:lnTo>
                <a:lnTo>
                  <a:pt x="45399" y="242400"/>
                </a:lnTo>
                <a:lnTo>
                  <a:pt x="41696" y="244428"/>
                </a:lnTo>
                <a:lnTo>
                  <a:pt x="38275" y="245780"/>
                </a:lnTo>
                <a:lnTo>
                  <a:pt x="35042" y="246682"/>
                </a:lnTo>
                <a:lnTo>
                  <a:pt x="31934" y="247283"/>
                </a:lnTo>
                <a:lnTo>
                  <a:pt x="28910" y="248636"/>
                </a:lnTo>
                <a:lnTo>
                  <a:pt x="25941" y="250491"/>
                </a:lnTo>
                <a:lnTo>
                  <a:pt x="23009" y="252679"/>
                </a:lnTo>
                <a:lnTo>
                  <a:pt x="19149" y="255091"/>
                </a:lnTo>
                <a:lnTo>
                  <a:pt x="14671" y="257651"/>
                </a:lnTo>
                <a:lnTo>
                  <a:pt x="0" y="2656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/>
          <p:cNvGrpSpPr/>
          <p:nvPr/>
        </p:nvGrpSpPr>
        <p:grpSpPr>
          <a:xfrm>
            <a:off x="3294697" y="5254942"/>
            <a:ext cx="2588499" cy="754381"/>
            <a:chOff x="3294697" y="5254942"/>
            <a:chExt cx="2588499" cy="754381"/>
          </a:xfrm>
        </p:grpSpPr>
        <p:sp>
          <p:nvSpPr>
            <p:cNvPr id="75" name="SMARTPenAnnotation335"/>
            <p:cNvSpPr/>
            <p:nvPr/>
          </p:nvSpPr>
          <p:spPr>
            <a:xfrm>
              <a:off x="3354704" y="5666422"/>
              <a:ext cx="240031" cy="342901"/>
            </a:xfrm>
            <a:custGeom>
              <a:avLst/>
              <a:gdLst/>
              <a:ahLst/>
              <a:cxnLst/>
              <a:rect l="0" t="0" r="0" b="0"/>
              <a:pathLst>
                <a:path w="240031" h="342901">
                  <a:moveTo>
                    <a:pt x="0" y="0"/>
                  </a:moveTo>
                  <a:lnTo>
                    <a:pt x="49953" y="49953"/>
                  </a:lnTo>
                  <a:lnTo>
                    <a:pt x="54257" y="55210"/>
                  </a:lnTo>
                  <a:lnTo>
                    <a:pt x="58079" y="60619"/>
                  </a:lnTo>
                  <a:lnTo>
                    <a:pt x="61580" y="66130"/>
                  </a:lnTo>
                  <a:lnTo>
                    <a:pt x="66771" y="71709"/>
                  </a:lnTo>
                  <a:lnTo>
                    <a:pt x="73089" y="77333"/>
                  </a:lnTo>
                  <a:lnTo>
                    <a:pt x="80159" y="82988"/>
                  </a:lnTo>
                  <a:lnTo>
                    <a:pt x="85824" y="89616"/>
                  </a:lnTo>
                  <a:lnTo>
                    <a:pt x="90554" y="96891"/>
                  </a:lnTo>
                  <a:lnTo>
                    <a:pt x="94659" y="104599"/>
                  </a:lnTo>
                  <a:lnTo>
                    <a:pt x="99302" y="111643"/>
                  </a:lnTo>
                  <a:lnTo>
                    <a:pt x="104301" y="118243"/>
                  </a:lnTo>
                  <a:lnTo>
                    <a:pt x="109539" y="124549"/>
                  </a:lnTo>
                  <a:lnTo>
                    <a:pt x="114936" y="131610"/>
                  </a:lnTo>
                  <a:lnTo>
                    <a:pt x="120439" y="139175"/>
                  </a:lnTo>
                  <a:lnTo>
                    <a:pt x="126013" y="147076"/>
                  </a:lnTo>
                  <a:lnTo>
                    <a:pt x="130681" y="154248"/>
                  </a:lnTo>
                  <a:lnTo>
                    <a:pt x="134746" y="160935"/>
                  </a:lnTo>
                  <a:lnTo>
                    <a:pt x="138408" y="167297"/>
                  </a:lnTo>
                  <a:lnTo>
                    <a:pt x="141803" y="174397"/>
                  </a:lnTo>
                  <a:lnTo>
                    <a:pt x="145018" y="181987"/>
                  </a:lnTo>
                  <a:lnTo>
                    <a:pt x="148113" y="189905"/>
                  </a:lnTo>
                  <a:lnTo>
                    <a:pt x="152083" y="197088"/>
                  </a:lnTo>
                  <a:lnTo>
                    <a:pt x="156634" y="203782"/>
                  </a:lnTo>
                  <a:lnTo>
                    <a:pt x="161572" y="210150"/>
                  </a:lnTo>
                  <a:lnTo>
                    <a:pt x="165818" y="217252"/>
                  </a:lnTo>
                  <a:lnTo>
                    <a:pt x="169600" y="224845"/>
                  </a:lnTo>
                  <a:lnTo>
                    <a:pt x="176343" y="239948"/>
                  </a:lnTo>
                  <a:lnTo>
                    <a:pt x="182515" y="253011"/>
                  </a:lnTo>
                  <a:lnTo>
                    <a:pt x="186446" y="259162"/>
                  </a:lnTo>
                  <a:lnTo>
                    <a:pt x="190973" y="265167"/>
                  </a:lnTo>
                  <a:lnTo>
                    <a:pt x="195895" y="271076"/>
                  </a:lnTo>
                  <a:lnTo>
                    <a:pt x="200130" y="276919"/>
                  </a:lnTo>
                  <a:lnTo>
                    <a:pt x="203905" y="282721"/>
                  </a:lnTo>
                  <a:lnTo>
                    <a:pt x="207374" y="288493"/>
                  </a:lnTo>
                  <a:lnTo>
                    <a:pt x="209687" y="294246"/>
                  </a:lnTo>
                  <a:lnTo>
                    <a:pt x="211229" y="299987"/>
                  </a:lnTo>
                  <a:lnTo>
                    <a:pt x="212257" y="305719"/>
                  </a:lnTo>
                  <a:lnTo>
                    <a:pt x="215939" y="314628"/>
                  </a:lnTo>
                  <a:lnTo>
                    <a:pt x="223367" y="324998"/>
                  </a:lnTo>
                  <a:lnTo>
                    <a:pt x="229860" y="332485"/>
                  </a:lnTo>
                  <a:lnTo>
                    <a:pt x="233288" y="336048"/>
                  </a:lnTo>
                  <a:lnTo>
                    <a:pt x="240030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36"/>
            <p:cNvSpPr/>
            <p:nvPr/>
          </p:nvSpPr>
          <p:spPr>
            <a:xfrm>
              <a:off x="3294697" y="5640704"/>
              <a:ext cx="308611" cy="360047"/>
            </a:xfrm>
            <a:custGeom>
              <a:avLst/>
              <a:gdLst/>
              <a:ahLst/>
              <a:cxnLst/>
              <a:rect l="0" t="0" r="0" b="0"/>
              <a:pathLst>
                <a:path w="308611" h="360047">
                  <a:moveTo>
                    <a:pt x="308610" y="0"/>
                  </a:moveTo>
                  <a:lnTo>
                    <a:pt x="293009" y="0"/>
                  </a:lnTo>
                  <a:lnTo>
                    <a:pt x="289612" y="2541"/>
                  </a:lnTo>
                  <a:lnTo>
                    <a:pt x="287372" y="4552"/>
                  </a:lnTo>
                  <a:lnTo>
                    <a:pt x="282343" y="11866"/>
                  </a:lnTo>
                  <a:lnTo>
                    <a:pt x="275981" y="21467"/>
                  </a:lnTo>
                  <a:lnTo>
                    <a:pt x="266803" y="32084"/>
                  </a:lnTo>
                  <a:lnTo>
                    <a:pt x="258914" y="43152"/>
                  </a:lnTo>
                  <a:lnTo>
                    <a:pt x="255477" y="48771"/>
                  </a:lnTo>
                  <a:lnTo>
                    <a:pt x="241538" y="70331"/>
                  </a:lnTo>
                  <a:lnTo>
                    <a:pt x="236273" y="77368"/>
                  </a:lnTo>
                  <a:lnTo>
                    <a:pt x="230858" y="83964"/>
                  </a:lnTo>
                  <a:lnTo>
                    <a:pt x="225343" y="90266"/>
                  </a:lnTo>
                  <a:lnTo>
                    <a:pt x="220714" y="97325"/>
                  </a:lnTo>
                  <a:lnTo>
                    <a:pt x="216675" y="104889"/>
                  </a:lnTo>
                  <a:lnTo>
                    <a:pt x="213030" y="112788"/>
                  </a:lnTo>
                  <a:lnTo>
                    <a:pt x="207742" y="120912"/>
                  </a:lnTo>
                  <a:lnTo>
                    <a:pt x="201360" y="129186"/>
                  </a:lnTo>
                  <a:lnTo>
                    <a:pt x="194247" y="137559"/>
                  </a:lnTo>
                  <a:lnTo>
                    <a:pt x="187601" y="145999"/>
                  </a:lnTo>
                  <a:lnTo>
                    <a:pt x="181265" y="154483"/>
                  </a:lnTo>
                  <a:lnTo>
                    <a:pt x="175136" y="162996"/>
                  </a:lnTo>
                  <a:lnTo>
                    <a:pt x="170097" y="171529"/>
                  </a:lnTo>
                  <a:lnTo>
                    <a:pt x="165785" y="180076"/>
                  </a:lnTo>
                  <a:lnTo>
                    <a:pt x="161959" y="188631"/>
                  </a:lnTo>
                  <a:lnTo>
                    <a:pt x="156550" y="197191"/>
                  </a:lnTo>
                  <a:lnTo>
                    <a:pt x="150087" y="205756"/>
                  </a:lnTo>
                  <a:lnTo>
                    <a:pt x="142920" y="214323"/>
                  </a:lnTo>
                  <a:lnTo>
                    <a:pt x="136238" y="221940"/>
                  </a:lnTo>
                  <a:lnTo>
                    <a:pt x="123733" y="235483"/>
                  </a:lnTo>
                  <a:lnTo>
                    <a:pt x="105983" y="253817"/>
                  </a:lnTo>
                  <a:lnTo>
                    <a:pt x="88658" y="271315"/>
                  </a:lnTo>
                  <a:lnTo>
                    <a:pt x="83870" y="277080"/>
                  </a:lnTo>
                  <a:lnTo>
                    <a:pt x="79726" y="282827"/>
                  </a:lnTo>
                  <a:lnTo>
                    <a:pt x="76011" y="288564"/>
                  </a:lnTo>
                  <a:lnTo>
                    <a:pt x="71629" y="294294"/>
                  </a:lnTo>
                  <a:lnTo>
                    <a:pt x="66803" y="300019"/>
                  </a:lnTo>
                  <a:lnTo>
                    <a:pt x="61680" y="305740"/>
                  </a:lnTo>
                  <a:lnTo>
                    <a:pt x="56360" y="310507"/>
                  </a:lnTo>
                  <a:lnTo>
                    <a:pt x="50908" y="314638"/>
                  </a:lnTo>
                  <a:lnTo>
                    <a:pt x="45369" y="318344"/>
                  </a:lnTo>
                  <a:lnTo>
                    <a:pt x="36674" y="327541"/>
                  </a:lnTo>
                  <a:lnTo>
                    <a:pt x="29634" y="337027"/>
                  </a:lnTo>
                  <a:lnTo>
                    <a:pt x="20316" y="347722"/>
                  </a:lnTo>
                  <a:lnTo>
                    <a:pt x="14427" y="353933"/>
                  </a:lnTo>
                  <a:lnTo>
                    <a:pt x="11523" y="355971"/>
                  </a:lnTo>
                  <a:lnTo>
                    <a:pt x="8635" y="357329"/>
                  </a:lnTo>
                  <a:lnTo>
                    <a:pt x="0" y="3600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37"/>
            <p:cNvSpPr/>
            <p:nvPr/>
          </p:nvSpPr>
          <p:spPr>
            <a:xfrm>
              <a:off x="3680459" y="5675026"/>
              <a:ext cx="214314" cy="17115"/>
            </a:xfrm>
            <a:custGeom>
              <a:avLst/>
              <a:gdLst/>
              <a:ahLst/>
              <a:cxnLst/>
              <a:rect l="0" t="0" r="0" b="0"/>
              <a:pathLst>
                <a:path w="214314" h="17115">
                  <a:moveTo>
                    <a:pt x="0" y="17114"/>
                  </a:moveTo>
                  <a:lnTo>
                    <a:pt x="4552" y="17114"/>
                  </a:lnTo>
                  <a:lnTo>
                    <a:pt x="6844" y="16161"/>
                  </a:lnTo>
                  <a:lnTo>
                    <a:pt x="9325" y="14574"/>
                  </a:lnTo>
                  <a:lnTo>
                    <a:pt x="11932" y="12563"/>
                  </a:lnTo>
                  <a:lnTo>
                    <a:pt x="14622" y="11222"/>
                  </a:lnTo>
                  <a:lnTo>
                    <a:pt x="17368" y="10328"/>
                  </a:lnTo>
                  <a:lnTo>
                    <a:pt x="20151" y="9732"/>
                  </a:lnTo>
                  <a:lnTo>
                    <a:pt x="22959" y="9335"/>
                  </a:lnTo>
                  <a:lnTo>
                    <a:pt x="28620" y="8894"/>
                  </a:lnTo>
                  <a:lnTo>
                    <a:pt x="36850" y="8698"/>
                  </a:lnTo>
                  <a:lnTo>
                    <a:pt x="83265" y="8544"/>
                  </a:lnTo>
                  <a:lnTo>
                    <a:pt x="87895" y="7591"/>
                  </a:lnTo>
                  <a:lnTo>
                    <a:pt x="91935" y="6002"/>
                  </a:lnTo>
                  <a:lnTo>
                    <a:pt x="95580" y="3991"/>
                  </a:lnTo>
                  <a:lnTo>
                    <a:pt x="99915" y="2650"/>
                  </a:lnTo>
                  <a:lnTo>
                    <a:pt x="104710" y="1756"/>
                  </a:lnTo>
                  <a:lnTo>
                    <a:pt x="109812" y="1160"/>
                  </a:lnTo>
                  <a:lnTo>
                    <a:pt x="115118" y="763"/>
                  </a:lnTo>
                  <a:lnTo>
                    <a:pt x="120561" y="499"/>
                  </a:lnTo>
                  <a:lnTo>
                    <a:pt x="131688" y="204"/>
                  </a:lnTo>
                  <a:lnTo>
                    <a:pt x="160053" y="0"/>
                  </a:lnTo>
                  <a:lnTo>
                    <a:pt x="164805" y="942"/>
                  </a:lnTo>
                  <a:lnTo>
                    <a:pt x="168925" y="2522"/>
                  </a:lnTo>
                  <a:lnTo>
                    <a:pt x="172624" y="4528"/>
                  </a:lnTo>
                  <a:lnTo>
                    <a:pt x="176996" y="5866"/>
                  </a:lnTo>
                  <a:lnTo>
                    <a:pt x="181814" y="6758"/>
                  </a:lnTo>
                  <a:lnTo>
                    <a:pt x="186932" y="7352"/>
                  </a:lnTo>
                  <a:lnTo>
                    <a:pt x="191297" y="7748"/>
                  </a:lnTo>
                  <a:lnTo>
                    <a:pt x="195159" y="8013"/>
                  </a:lnTo>
                  <a:lnTo>
                    <a:pt x="198686" y="8189"/>
                  </a:lnTo>
                  <a:lnTo>
                    <a:pt x="205145" y="8385"/>
                  </a:lnTo>
                  <a:lnTo>
                    <a:pt x="214313" y="85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38"/>
            <p:cNvSpPr/>
            <p:nvPr/>
          </p:nvSpPr>
          <p:spPr>
            <a:xfrm>
              <a:off x="3638936" y="5777865"/>
              <a:ext cx="272982" cy="25718"/>
            </a:xfrm>
            <a:custGeom>
              <a:avLst/>
              <a:gdLst/>
              <a:ahLst/>
              <a:cxnLst/>
              <a:rect l="0" t="0" r="0" b="0"/>
              <a:pathLst>
                <a:path w="272982" h="25718">
                  <a:moveTo>
                    <a:pt x="58668" y="0"/>
                  </a:moveTo>
                  <a:lnTo>
                    <a:pt x="54118" y="0"/>
                  </a:lnTo>
                  <a:lnTo>
                    <a:pt x="51825" y="952"/>
                  </a:lnTo>
                  <a:lnTo>
                    <a:pt x="49343" y="2540"/>
                  </a:lnTo>
                  <a:lnTo>
                    <a:pt x="43068" y="7381"/>
                  </a:lnTo>
                  <a:lnTo>
                    <a:pt x="41601" y="8730"/>
                  </a:lnTo>
                  <a:lnTo>
                    <a:pt x="37430" y="12770"/>
                  </a:lnTo>
                  <a:lnTo>
                    <a:pt x="34985" y="14228"/>
                  </a:lnTo>
                  <a:lnTo>
                    <a:pt x="32402" y="15200"/>
                  </a:lnTo>
                  <a:lnTo>
                    <a:pt x="29728" y="15849"/>
                  </a:lnTo>
                  <a:lnTo>
                    <a:pt x="24216" y="16568"/>
                  </a:lnTo>
                  <a:lnTo>
                    <a:pt x="21412" y="16761"/>
                  </a:lnTo>
                  <a:lnTo>
                    <a:pt x="18591" y="17841"/>
                  </a:lnTo>
                  <a:lnTo>
                    <a:pt x="15758" y="19514"/>
                  </a:lnTo>
                  <a:lnTo>
                    <a:pt x="8917" y="24492"/>
                  </a:lnTo>
                  <a:lnTo>
                    <a:pt x="5442" y="25173"/>
                  </a:lnTo>
                  <a:lnTo>
                    <a:pt x="0" y="25609"/>
                  </a:lnTo>
                  <a:lnTo>
                    <a:pt x="7470" y="25711"/>
                  </a:lnTo>
                  <a:lnTo>
                    <a:pt x="27357" y="25717"/>
                  </a:lnTo>
                  <a:lnTo>
                    <a:pt x="30174" y="24764"/>
                  </a:lnTo>
                  <a:lnTo>
                    <a:pt x="33005" y="23177"/>
                  </a:lnTo>
                  <a:lnTo>
                    <a:pt x="35844" y="21166"/>
                  </a:lnTo>
                  <a:lnTo>
                    <a:pt x="38690" y="19826"/>
                  </a:lnTo>
                  <a:lnTo>
                    <a:pt x="41539" y="18932"/>
                  </a:lnTo>
                  <a:lnTo>
                    <a:pt x="44392" y="18336"/>
                  </a:lnTo>
                  <a:lnTo>
                    <a:pt x="52641" y="17674"/>
                  </a:lnTo>
                  <a:lnTo>
                    <a:pt x="57507" y="17498"/>
                  </a:lnTo>
                  <a:lnTo>
                    <a:pt x="62657" y="16428"/>
                  </a:lnTo>
                  <a:lnTo>
                    <a:pt x="67995" y="14762"/>
                  </a:lnTo>
                  <a:lnTo>
                    <a:pt x="73459" y="12698"/>
                  </a:lnTo>
                  <a:lnTo>
                    <a:pt x="79006" y="11323"/>
                  </a:lnTo>
                  <a:lnTo>
                    <a:pt x="84609" y="10406"/>
                  </a:lnTo>
                  <a:lnTo>
                    <a:pt x="90250" y="9795"/>
                  </a:lnTo>
                  <a:lnTo>
                    <a:pt x="95915" y="9387"/>
                  </a:lnTo>
                  <a:lnTo>
                    <a:pt x="101598" y="9116"/>
                  </a:lnTo>
                  <a:lnTo>
                    <a:pt x="107290" y="8934"/>
                  </a:lnTo>
                  <a:lnTo>
                    <a:pt x="112990" y="7861"/>
                  </a:lnTo>
                  <a:lnTo>
                    <a:pt x="118696" y="6193"/>
                  </a:lnTo>
                  <a:lnTo>
                    <a:pt x="124404" y="4129"/>
                  </a:lnTo>
                  <a:lnTo>
                    <a:pt x="131067" y="2752"/>
                  </a:lnTo>
                  <a:lnTo>
                    <a:pt x="138367" y="1835"/>
                  </a:lnTo>
                  <a:lnTo>
                    <a:pt x="146091" y="1223"/>
                  </a:lnTo>
                  <a:lnTo>
                    <a:pt x="153145" y="815"/>
                  </a:lnTo>
                  <a:lnTo>
                    <a:pt x="166063" y="362"/>
                  </a:lnTo>
                  <a:lnTo>
                    <a:pt x="193132" y="47"/>
                  </a:lnTo>
                  <a:lnTo>
                    <a:pt x="27298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39"/>
            <p:cNvSpPr/>
            <p:nvPr/>
          </p:nvSpPr>
          <p:spPr>
            <a:xfrm>
              <a:off x="4126231" y="5700712"/>
              <a:ext cx="231457" cy="8574"/>
            </a:xfrm>
            <a:custGeom>
              <a:avLst/>
              <a:gdLst/>
              <a:ahLst/>
              <a:cxnLst/>
              <a:rect l="0" t="0" r="0" b="0"/>
              <a:pathLst>
                <a:path w="231457" h="8574">
                  <a:moveTo>
                    <a:pt x="8571" y="8573"/>
                  </a:moveTo>
                  <a:lnTo>
                    <a:pt x="0" y="8573"/>
                  </a:lnTo>
                  <a:lnTo>
                    <a:pt x="4549" y="8573"/>
                  </a:lnTo>
                  <a:lnTo>
                    <a:pt x="6843" y="7620"/>
                  </a:lnTo>
                  <a:lnTo>
                    <a:pt x="9324" y="6033"/>
                  </a:lnTo>
                  <a:lnTo>
                    <a:pt x="15599" y="1191"/>
                  </a:lnTo>
                  <a:lnTo>
                    <a:pt x="18019" y="795"/>
                  </a:lnTo>
                  <a:lnTo>
                    <a:pt x="21537" y="529"/>
                  </a:lnTo>
                  <a:lnTo>
                    <a:pt x="25788" y="353"/>
                  </a:lnTo>
                  <a:lnTo>
                    <a:pt x="35590" y="157"/>
                  </a:lnTo>
                  <a:lnTo>
                    <a:pt x="152309" y="0"/>
                  </a:lnTo>
                  <a:lnTo>
                    <a:pt x="157736" y="953"/>
                  </a:lnTo>
                  <a:lnTo>
                    <a:pt x="163259" y="2541"/>
                  </a:lnTo>
                  <a:lnTo>
                    <a:pt x="168847" y="4551"/>
                  </a:lnTo>
                  <a:lnTo>
                    <a:pt x="174477" y="5892"/>
                  </a:lnTo>
                  <a:lnTo>
                    <a:pt x="180134" y="6785"/>
                  </a:lnTo>
                  <a:lnTo>
                    <a:pt x="185812" y="7381"/>
                  </a:lnTo>
                  <a:lnTo>
                    <a:pt x="191501" y="7778"/>
                  </a:lnTo>
                  <a:lnTo>
                    <a:pt x="197200" y="8043"/>
                  </a:lnTo>
                  <a:lnTo>
                    <a:pt x="211781" y="8416"/>
                  </a:lnTo>
                  <a:lnTo>
                    <a:pt x="231456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40"/>
            <p:cNvSpPr/>
            <p:nvPr/>
          </p:nvSpPr>
          <p:spPr>
            <a:xfrm>
              <a:off x="4426267" y="5460682"/>
              <a:ext cx="34291" cy="368619"/>
            </a:xfrm>
            <a:custGeom>
              <a:avLst/>
              <a:gdLst/>
              <a:ahLst/>
              <a:cxnLst/>
              <a:rect l="0" t="0" r="0" b="0"/>
              <a:pathLst>
                <a:path w="34291" h="368619">
                  <a:moveTo>
                    <a:pt x="34290" y="0"/>
                  </a:moveTo>
                  <a:lnTo>
                    <a:pt x="34290" y="54482"/>
                  </a:lnTo>
                  <a:lnTo>
                    <a:pt x="33338" y="61087"/>
                  </a:lnTo>
                  <a:lnTo>
                    <a:pt x="31750" y="67394"/>
                  </a:lnTo>
                  <a:lnTo>
                    <a:pt x="29740" y="73505"/>
                  </a:lnTo>
                  <a:lnTo>
                    <a:pt x="28399" y="80435"/>
                  </a:lnTo>
                  <a:lnTo>
                    <a:pt x="27505" y="87914"/>
                  </a:lnTo>
                  <a:lnTo>
                    <a:pt x="26909" y="95757"/>
                  </a:lnTo>
                  <a:lnTo>
                    <a:pt x="25560" y="103843"/>
                  </a:lnTo>
                  <a:lnTo>
                    <a:pt x="23707" y="112091"/>
                  </a:lnTo>
                  <a:lnTo>
                    <a:pt x="21520" y="120447"/>
                  </a:lnTo>
                  <a:lnTo>
                    <a:pt x="20061" y="129828"/>
                  </a:lnTo>
                  <a:lnTo>
                    <a:pt x="19089" y="139892"/>
                  </a:lnTo>
                  <a:lnTo>
                    <a:pt x="18441" y="150411"/>
                  </a:lnTo>
                  <a:lnTo>
                    <a:pt x="17721" y="169720"/>
                  </a:lnTo>
                  <a:lnTo>
                    <a:pt x="17316" y="196655"/>
                  </a:lnTo>
                  <a:lnTo>
                    <a:pt x="17259" y="205398"/>
                  </a:lnTo>
                  <a:lnTo>
                    <a:pt x="16269" y="214085"/>
                  </a:lnTo>
                  <a:lnTo>
                    <a:pt x="14656" y="222733"/>
                  </a:lnTo>
                  <a:lnTo>
                    <a:pt x="12628" y="231356"/>
                  </a:lnTo>
                  <a:lnTo>
                    <a:pt x="11276" y="239010"/>
                  </a:lnTo>
                  <a:lnTo>
                    <a:pt x="10375" y="246018"/>
                  </a:lnTo>
                  <a:lnTo>
                    <a:pt x="9774" y="252594"/>
                  </a:lnTo>
                  <a:lnTo>
                    <a:pt x="9373" y="259836"/>
                  </a:lnTo>
                  <a:lnTo>
                    <a:pt x="8928" y="275503"/>
                  </a:lnTo>
                  <a:lnTo>
                    <a:pt x="8678" y="295837"/>
                  </a:lnTo>
                  <a:lnTo>
                    <a:pt x="7690" y="302000"/>
                  </a:lnTo>
                  <a:lnTo>
                    <a:pt x="6079" y="308013"/>
                  </a:lnTo>
                  <a:lnTo>
                    <a:pt x="4053" y="313927"/>
                  </a:lnTo>
                  <a:lnTo>
                    <a:pt x="2702" y="318822"/>
                  </a:lnTo>
                  <a:lnTo>
                    <a:pt x="1801" y="323038"/>
                  </a:lnTo>
                  <a:lnTo>
                    <a:pt x="801" y="330263"/>
                  </a:lnTo>
                  <a:lnTo>
                    <a:pt x="238" y="340637"/>
                  </a:lnTo>
                  <a:lnTo>
                    <a:pt x="21" y="359043"/>
                  </a:lnTo>
                  <a:lnTo>
                    <a:pt x="0" y="3686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41"/>
            <p:cNvSpPr/>
            <p:nvPr/>
          </p:nvSpPr>
          <p:spPr>
            <a:xfrm>
              <a:off x="4726315" y="5632132"/>
              <a:ext cx="145326" cy="161633"/>
            </a:xfrm>
            <a:custGeom>
              <a:avLst/>
              <a:gdLst/>
              <a:ahLst/>
              <a:cxnLst/>
              <a:rect l="0" t="0" r="0" b="0"/>
              <a:pathLst>
                <a:path w="145326" h="161633">
                  <a:moveTo>
                    <a:pt x="77142" y="0"/>
                  </a:moveTo>
                  <a:lnTo>
                    <a:pt x="55904" y="0"/>
                  </a:lnTo>
                  <a:lnTo>
                    <a:pt x="53458" y="953"/>
                  </a:lnTo>
                  <a:lnTo>
                    <a:pt x="50875" y="2540"/>
                  </a:lnTo>
                  <a:lnTo>
                    <a:pt x="48201" y="4551"/>
                  </a:lnTo>
                  <a:lnTo>
                    <a:pt x="45465" y="5892"/>
                  </a:lnTo>
                  <a:lnTo>
                    <a:pt x="42689" y="6785"/>
                  </a:lnTo>
                  <a:lnTo>
                    <a:pt x="39886" y="7381"/>
                  </a:lnTo>
                  <a:lnTo>
                    <a:pt x="37065" y="8731"/>
                  </a:lnTo>
                  <a:lnTo>
                    <a:pt x="34232" y="10584"/>
                  </a:lnTo>
                  <a:lnTo>
                    <a:pt x="31390" y="12771"/>
                  </a:lnTo>
                  <a:lnTo>
                    <a:pt x="29496" y="15181"/>
                  </a:lnTo>
                  <a:lnTo>
                    <a:pt x="28233" y="17741"/>
                  </a:lnTo>
                  <a:lnTo>
                    <a:pt x="27391" y="20400"/>
                  </a:lnTo>
                  <a:lnTo>
                    <a:pt x="25877" y="23125"/>
                  </a:lnTo>
                  <a:lnTo>
                    <a:pt x="23915" y="25895"/>
                  </a:lnTo>
                  <a:lnTo>
                    <a:pt x="21655" y="28693"/>
                  </a:lnTo>
                  <a:lnTo>
                    <a:pt x="19196" y="31511"/>
                  </a:lnTo>
                  <a:lnTo>
                    <a:pt x="16604" y="34343"/>
                  </a:lnTo>
                  <a:lnTo>
                    <a:pt x="13923" y="37182"/>
                  </a:lnTo>
                  <a:lnTo>
                    <a:pt x="12136" y="40028"/>
                  </a:lnTo>
                  <a:lnTo>
                    <a:pt x="10945" y="42878"/>
                  </a:lnTo>
                  <a:lnTo>
                    <a:pt x="10150" y="45731"/>
                  </a:lnTo>
                  <a:lnTo>
                    <a:pt x="8669" y="49537"/>
                  </a:lnTo>
                  <a:lnTo>
                    <a:pt x="6728" y="53980"/>
                  </a:lnTo>
                  <a:lnTo>
                    <a:pt x="4482" y="58846"/>
                  </a:lnTo>
                  <a:lnTo>
                    <a:pt x="2985" y="63044"/>
                  </a:lnTo>
                  <a:lnTo>
                    <a:pt x="1986" y="66794"/>
                  </a:lnTo>
                  <a:lnTo>
                    <a:pt x="1321" y="70247"/>
                  </a:lnTo>
                  <a:lnTo>
                    <a:pt x="877" y="74454"/>
                  </a:lnTo>
                  <a:lnTo>
                    <a:pt x="581" y="79163"/>
                  </a:lnTo>
                  <a:lnTo>
                    <a:pt x="384" y="84208"/>
                  </a:lnTo>
                  <a:lnTo>
                    <a:pt x="165" y="94894"/>
                  </a:lnTo>
                  <a:lnTo>
                    <a:pt x="0" y="122406"/>
                  </a:lnTo>
                  <a:lnTo>
                    <a:pt x="949" y="126371"/>
                  </a:lnTo>
                  <a:lnTo>
                    <a:pt x="2534" y="130920"/>
                  </a:lnTo>
                  <a:lnTo>
                    <a:pt x="4543" y="135858"/>
                  </a:lnTo>
                  <a:lnTo>
                    <a:pt x="5883" y="140102"/>
                  </a:lnTo>
                  <a:lnTo>
                    <a:pt x="6776" y="143884"/>
                  </a:lnTo>
                  <a:lnTo>
                    <a:pt x="7372" y="147358"/>
                  </a:lnTo>
                  <a:lnTo>
                    <a:pt x="8721" y="149673"/>
                  </a:lnTo>
                  <a:lnTo>
                    <a:pt x="10573" y="151218"/>
                  </a:lnTo>
                  <a:lnTo>
                    <a:pt x="12760" y="152247"/>
                  </a:lnTo>
                  <a:lnTo>
                    <a:pt x="15171" y="152933"/>
                  </a:lnTo>
                  <a:lnTo>
                    <a:pt x="17731" y="153390"/>
                  </a:lnTo>
                  <a:lnTo>
                    <a:pt x="20389" y="153695"/>
                  </a:lnTo>
                  <a:lnTo>
                    <a:pt x="23114" y="154851"/>
                  </a:lnTo>
                  <a:lnTo>
                    <a:pt x="25884" y="156574"/>
                  </a:lnTo>
                  <a:lnTo>
                    <a:pt x="28683" y="158676"/>
                  </a:lnTo>
                  <a:lnTo>
                    <a:pt x="31501" y="160076"/>
                  </a:lnTo>
                  <a:lnTo>
                    <a:pt x="34332" y="161010"/>
                  </a:lnTo>
                  <a:lnTo>
                    <a:pt x="37172" y="161632"/>
                  </a:lnTo>
                  <a:lnTo>
                    <a:pt x="40971" y="161095"/>
                  </a:lnTo>
                  <a:lnTo>
                    <a:pt x="45408" y="159784"/>
                  </a:lnTo>
                  <a:lnTo>
                    <a:pt x="50271" y="157958"/>
                  </a:lnTo>
                  <a:lnTo>
                    <a:pt x="54466" y="156740"/>
                  </a:lnTo>
                  <a:lnTo>
                    <a:pt x="58214" y="155929"/>
                  </a:lnTo>
                  <a:lnTo>
                    <a:pt x="61666" y="155387"/>
                  </a:lnTo>
                  <a:lnTo>
                    <a:pt x="64920" y="155027"/>
                  </a:lnTo>
                  <a:lnTo>
                    <a:pt x="68041" y="154786"/>
                  </a:lnTo>
                  <a:lnTo>
                    <a:pt x="71075" y="154626"/>
                  </a:lnTo>
                  <a:lnTo>
                    <a:pt x="75002" y="153566"/>
                  </a:lnTo>
                  <a:lnTo>
                    <a:pt x="79525" y="151908"/>
                  </a:lnTo>
                  <a:lnTo>
                    <a:pt x="84446" y="149849"/>
                  </a:lnTo>
                  <a:lnTo>
                    <a:pt x="88679" y="147525"/>
                  </a:lnTo>
                  <a:lnTo>
                    <a:pt x="92453" y="145022"/>
                  </a:lnTo>
                  <a:lnTo>
                    <a:pt x="95922" y="142402"/>
                  </a:lnTo>
                  <a:lnTo>
                    <a:pt x="99187" y="138750"/>
                  </a:lnTo>
                  <a:lnTo>
                    <a:pt x="102317" y="134410"/>
                  </a:lnTo>
                  <a:lnTo>
                    <a:pt x="105355" y="129612"/>
                  </a:lnTo>
                  <a:lnTo>
                    <a:pt x="108333" y="125460"/>
                  </a:lnTo>
                  <a:lnTo>
                    <a:pt x="111271" y="121740"/>
                  </a:lnTo>
                  <a:lnTo>
                    <a:pt x="114182" y="118308"/>
                  </a:lnTo>
                  <a:lnTo>
                    <a:pt x="117075" y="115067"/>
                  </a:lnTo>
                  <a:lnTo>
                    <a:pt x="122830" y="108926"/>
                  </a:lnTo>
                  <a:lnTo>
                    <a:pt x="131426" y="100114"/>
                  </a:lnTo>
                  <a:lnTo>
                    <a:pt x="133333" y="96270"/>
                  </a:lnTo>
                  <a:lnTo>
                    <a:pt x="134606" y="91803"/>
                  </a:lnTo>
                  <a:lnTo>
                    <a:pt x="135454" y="86919"/>
                  </a:lnTo>
                  <a:lnTo>
                    <a:pt x="136972" y="82711"/>
                  </a:lnTo>
                  <a:lnTo>
                    <a:pt x="138936" y="78953"/>
                  </a:lnTo>
                  <a:lnTo>
                    <a:pt x="141198" y="75495"/>
                  </a:lnTo>
                  <a:lnTo>
                    <a:pt x="142706" y="72238"/>
                  </a:lnTo>
                  <a:lnTo>
                    <a:pt x="143711" y="69114"/>
                  </a:lnTo>
                  <a:lnTo>
                    <a:pt x="144381" y="66078"/>
                  </a:lnTo>
                  <a:lnTo>
                    <a:pt x="144828" y="63102"/>
                  </a:lnTo>
                  <a:lnTo>
                    <a:pt x="145127" y="60166"/>
                  </a:lnTo>
                  <a:lnTo>
                    <a:pt x="145325" y="57255"/>
                  </a:lnTo>
                  <a:lnTo>
                    <a:pt x="144505" y="54363"/>
                  </a:lnTo>
                  <a:lnTo>
                    <a:pt x="143005" y="51482"/>
                  </a:lnTo>
                  <a:lnTo>
                    <a:pt x="138306" y="44565"/>
                  </a:lnTo>
                  <a:lnTo>
                    <a:pt x="135123" y="41079"/>
                  </a:lnTo>
                  <a:lnTo>
                    <a:pt x="132941" y="38817"/>
                  </a:lnTo>
                  <a:lnTo>
                    <a:pt x="130534" y="37307"/>
                  </a:lnTo>
                  <a:lnTo>
                    <a:pt x="127977" y="36302"/>
                  </a:lnTo>
                  <a:lnTo>
                    <a:pt x="125319" y="35631"/>
                  </a:lnTo>
                  <a:lnTo>
                    <a:pt x="122595" y="35184"/>
                  </a:lnTo>
                  <a:lnTo>
                    <a:pt x="119827" y="34886"/>
                  </a:lnTo>
                  <a:lnTo>
                    <a:pt x="117028" y="34688"/>
                  </a:lnTo>
                  <a:lnTo>
                    <a:pt x="114211" y="34555"/>
                  </a:lnTo>
                  <a:lnTo>
                    <a:pt x="108540" y="34408"/>
                  </a:lnTo>
                  <a:lnTo>
                    <a:pt x="91426" y="34301"/>
                  </a:lnTo>
                  <a:lnTo>
                    <a:pt x="87617" y="35250"/>
                  </a:lnTo>
                  <a:lnTo>
                    <a:pt x="83173" y="36835"/>
                  </a:lnTo>
                  <a:lnTo>
                    <a:pt x="71454" y="41672"/>
                  </a:lnTo>
                  <a:lnTo>
                    <a:pt x="67312" y="42334"/>
                  </a:lnTo>
                  <a:lnTo>
                    <a:pt x="59997" y="428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342"/>
            <p:cNvSpPr/>
            <p:nvPr/>
          </p:nvSpPr>
          <p:spPr>
            <a:xfrm>
              <a:off x="4932045" y="5614987"/>
              <a:ext cx="188596" cy="171447"/>
            </a:xfrm>
            <a:custGeom>
              <a:avLst/>
              <a:gdLst/>
              <a:ahLst/>
              <a:cxnLst/>
              <a:rect l="0" t="0" r="0" b="0"/>
              <a:pathLst>
                <a:path w="188596" h="171447">
                  <a:moveTo>
                    <a:pt x="0" y="0"/>
                  </a:moveTo>
                  <a:lnTo>
                    <a:pt x="4550" y="0"/>
                  </a:lnTo>
                  <a:lnTo>
                    <a:pt x="6843" y="953"/>
                  </a:lnTo>
                  <a:lnTo>
                    <a:pt x="11931" y="4551"/>
                  </a:lnTo>
                  <a:lnTo>
                    <a:pt x="14622" y="7797"/>
                  </a:lnTo>
                  <a:lnTo>
                    <a:pt x="17368" y="11865"/>
                  </a:lnTo>
                  <a:lnTo>
                    <a:pt x="20151" y="16483"/>
                  </a:lnTo>
                  <a:lnTo>
                    <a:pt x="22959" y="21466"/>
                  </a:lnTo>
                  <a:lnTo>
                    <a:pt x="28619" y="32083"/>
                  </a:lnTo>
                  <a:lnTo>
                    <a:pt x="31462" y="36629"/>
                  </a:lnTo>
                  <a:lnTo>
                    <a:pt x="34309" y="40612"/>
                  </a:lnTo>
                  <a:lnTo>
                    <a:pt x="37160" y="44219"/>
                  </a:lnTo>
                  <a:lnTo>
                    <a:pt x="40013" y="48530"/>
                  </a:lnTo>
                  <a:lnTo>
                    <a:pt x="42868" y="53308"/>
                  </a:lnTo>
                  <a:lnTo>
                    <a:pt x="45724" y="58399"/>
                  </a:lnTo>
                  <a:lnTo>
                    <a:pt x="51437" y="69135"/>
                  </a:lnTo>
                  <a:lnTo>
                    <a:pt x="71437" y="108618"/>
                  </a:lnTo>
                  <a:lnTo>
                    <a:pt x="74295" y="113369"/>
                  </a:lnTo>
                  <a:lnTo>
                    <a:pt x="77152" y="117489"/>
                  </a:lnTo>
                  <a:lnTo>
                    <a:pt x="80009" y="121189"/>
                  </a:lnTo>
                  <a:lnTo>
                    <a:pt x="81914" y="125560"/>
                  </a:lnTo>
                  <a:lnTo>
                    <a:pt x="83185" y="130380"/>
                  </a:lnTo>
                  <a:lnTo>
                    <a:pt x="84031" y="135497"/>
                  </a:lnTo>
                  <a:lnTo>
                    <a:pt x="85548" y="139862"/>
                  </a:lnTo>
                  <a:lnTo>
                    <a:pt x="87512" y="143723"/>
                  </a:lnTo>
                  <a:lnTo>
                    <a:pt x="89774" y="147250"/>
                  </a:lnTo>
                  <a:lnTo>
                    <a:pt x="91282" y="150555"/>
                  </a:lnTo>
                  <a:lnTo>
                    <a:pt x="92287" y="153710"/>
                  </a:lnTo>
                  <a:lnTo>
                    <a:pt x="92956" y="156766"/>
                  </a:lnTo>
                  <a:lnTo>
                    <a:pt x="93403" y="159755"/>
                  </a:lnTo>
                  <a:lnTo>
                    <a:pt x="93702" y="162701"/>
                  </a:lnTo>
                  <a:lnTo>
                    <a:pt x="94179" y="169722"/>
                  </a:lnTo>
                  <a:lnTo>
                    <a:pt x="93266" y="170298"/>
                  </a:lnTo>
                  <a:lnTo>
                    <a:pt x="87497" y="171222"/>
                  </a:lnTo>
                  <a:lnTo>
                    <a:pt x="83710" y="171383"/>
                  </a:lnTo>
                  <a:lnTo>
                    <a:pt x="70155" y="171446"/>
                  </a:lnTo>
                  <a:lnTo>
                    <a:pt x="69629" y="170495"/>
                  </a:lnTo>
                  <a:lnTo>
                    <a:pt x="69047" y="166898"/>
                  </a:lnTo>
                  <a:lnTo>
                    <a:pt x="67938" y="164605"/>
                  </a:lnTo>
                  <a:lnTo>
                    <a:pt x="64167" y="159518"/>
                  </a:lnTo>
                  <a:lnTo>
                    <a:pt x="62781" y="156828"/>
                  </a:lnTo>
                  <a:lnTo>
                    <a:pt x="61856" y="154082"/>
                  </a:lnTo>
                  <a:lnTo>
                    <a:pt x="61240" y="151299"/>
                  </a:lnTo>
                  <a:lnTo>
                    <a:pt x="60829" y="147538"/>
                  </a:lnTo>
                  <a:lnTo>
                    <a:pt x="60555" y="143127"/>
                  </a:lnTo>
                  <a:lnTo>
                    <a:pt x="60250" y="134097"/>
                  </a:lnTo>
                  <a:lnTo>
                    <a:pt x="60079" y="122706"/>
                  </a:lnTo>
                  <a:lnTo>
                    <a:pt x="60016" y="101308"/>
                  </a:lnTo>
                  <a:lnTo>
                    <a:pt x="60966" y="97066"/>
                  </a:lnTo>
                  <a:lnTo>
                    <a:pt x="62552" y="92334"/>
                  </a:lnTo>
                  <a:lnTo>
                    <a:pt x="64561" y="87273"/>
                  </a:lnTo>
                  <a:lnTo>
                    <a:pt x="66853" y="82947"/>
                  </a:lnTo>
                  <a:lnTo>
                    <a:pt x="69333" y="79111"/>
                  </a:lnTo>
                  <a:lnTo>
                    <a:pt x="71940" y="75601"/>
                  </a:lnTo>
                  <a:lnTo>
                    <a:pt x="75582" y="71355"/>
                  </a:lnTo>
                  <a:lnTo>
                    <a:pt x="79916" y="66620"/>
                  </a:lnTo>
                  <a:lnTo>
                    <a:pt x="92576" y="53394"/>
                  </a:lnTo>
                  <a:lnTo>
                    <a:pt x="96007" y="49884"/>
                  </a:lnTo>
                  <a:lnTo>
                    <a:pt x="100199" y="46591"/>
                  </a:lnTo>
                  <a:lnTo>
                    <a:pt x="104900" y="43443"/>
                  </a:lnTo>
                  <a:lnTo>
                    <a:pt x="109938" y="40392"/>
                  </a:lnTo>
                  <a:lnTo>
                    <a:pt x="115202" y="37405"/>
                  </a:lnTo>
                  <a:lnTo>
                    <a:pt x="126130" y="31547"/>
                  </a:lnTo>
                  <a:lnTo>
                    <a:pt x="131712" y="29604"/>
                  </a:lnTo>
                  <a:lnTo>
                    <a:pt x="137338" y="28309"/>
                  </a:lnTo>
                  <a:lnTo>
                    <a:pt x="142994" y="27445"/>
                  </a:lnTo>
                  <a:lnTo>
                    <a:pt x="147716" y="26869"/>
                  </a:lnTo>
                  <a:lnTo>
                    <a:pt x="151817" y="26485"/>
                  </a:lnTo>
                  <a:lnTo>
                    <a:pt x="155504" y="26229"/>
                  </a:lnTo>
                  <a:lnTo>
                    <a:pt x="159866" y="26059"/>
                  </a:lnTo>
                  <a:lnTo>
                    <a:pt x="169794" y="25869"/>
                  </a:lnTo>
                  <a:lnTo>
                    <a:pt x="174156" y="26771"/>
                  </a:lnTo>
                  <a:lnTo>
                    <a:pt x="178017" y="28325"/>
                  </a:lnTo>
                  <a:lnTo>
                    <a:pt x="188595" y="342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343"/>
            <p:cNvSpPr/>
            <p:nvPr/>
          </p:nvSpPr>
          <p:spPr>
            <a:xfrm>
              <a:off x="5369350" y="5349347"/>
              <a:ext cx="257057" cy="219136"/>
            </a:xfrm>
            <a:custGeom>
              <a:avLst/>
              <a:gdLst/>
              <a:ahLst/>
              <a:cxnLst/>
              <a:rect l="0" t="0" r="0" b="0"/>
              <a:pathLst>
                <a:path w="257057" h="219136">
                  <a:moveTo>
                    <a:pt x="42754" y="119907"/>
                  </a:moveTo>
                  <a:lnTo>
                    <a:pt x="42754" y="107976"/>
                  </a:lnTo>
                  <a:lnTo>
                    <a:pt x="41802" y="105285"/>
                  </a:lnTo>
                  <a:lnTo>
                    <a:pt x="38204" y="99757"/>
                  </a:lnTo>
                  <a:lnTo>
                    <a:pt x="35969" y="94124"/>
                  </a:lnTo>
                  <a:lnTo>
                    <a:pt x="34976" y="88446"/>
                  </a:lnTo>
                  <a:lnTo>
                    <a:pt x="34535" y="82747"/>
                  </a:lnTo>
                  <a:lnTo>
                    <a:pt x="34339" y="77039"/>
                  </a:lnTo>
                  <a:lnTo>
                    <a:pt x="34287" y="74184"/>
                  </a:lnTo>
                  <a:lnTo>
                    <a:pt x="33299" y="71328"/>
                  </a:lnTo>
                  <a:lnTo>
                    <a:pt x="29662" y="65614"/>
                  </a:lnTo>
                  <a:lnTo>
                    <a:pt x="24871" y="59899"/>
                  </a:lnTo>
                  <a:lnTo>
                    <a:pt x="22260" y="57042"/>
                  </a:lnTo>
                  <a:lnTo>
                    <a:pt x="20519" y="54185"/>
                  </a:lnTo>
                  <a:lnTo>
                    <a:pt x="18585" y="48470"/>
                  </a:lnTo>
                  <a:lnTo>
                    <a:pt x="17116" y="46565"/>
                  </a:lnTo>
                  <a:lnTo>
                    <a:pt x="15185" y="45295"/>
                  </a:lnTo>
                  <a:lnTo>
                    <a:pt x="12945" y="44448"/>
                  </a:lnTo>
                  <a:lnTo>
                    <a:pt x="11452" y="42932"/>
                  </a:lnTo>
                  <a:lnTo>
                    <a:pt x="10456" y="40968"/>
                  </a:lnTo>
                  <a:lnTo>
                    <a:pt x="8858" y="35523"/>
                  </a:lnTo>
                  <a:lnTo>
                    <a:pt x="7774" y="35076"/>
                  </a:lnTo>
                  <a:lnTo>
                    <a:pt x="0" y="34193"/>
                  </a:lnTo>
                  <a:lnTo>
                    <a:pt x="49925" y="34182"/>
                  </a:lnTo>
                  <a:lnTo>
                    <a:pt x="55154" y="33230"/>
                  </a:lnTo>
                  <a:lnTo>
                    <a:pt x="60546" y="31643"/>
                  </a:lnTo>
                  <a:lnTo>
                    <a:pt x="66046" y="29632"/>
                  </a:lnTo>
                  <a:lnTo>
                    <a:pt x="71617" y="28291"/>
                  </a:lnTo>
                  <a:lnTo>
                    <a:pt x="77236" y="27398"/>
                  </a:lnTo>
                  <a:lnTo>
                    <a:pt x="82887" y="26801"/>
                  </a:lnTo>
                  <a:lnTo>
                    <a:pt x="88560" y="26404"/>
                  </a:lnTo>
                  <a:lnTo>
                    <a:pt x="94247" y="26140"/>
                  </a:lnTo>
                  <a:lnTo>
                    <a:pt x="99942" y="25963"/>
                  </a:lnTo>
                  <a:lnTo>
                    <a:pt x="105645" y="24893"/>
                  </a:lnTo>
                  <a:lnTo>
                    <a:pt x="111351" y="23227"/>
                  </a:lnTo>
                  <a:lnTo>
                    <a:pt x="117061" y="21164"/>
                  </a:lnTo>
                  <a:lnTo>
                    <a:pt x="122772" y="19789"/>
                  </a:lnTo>
                  <a:lnTo>
                    <a:pt x="128485" y="18871"/>
                  </a:lnTo>
                  <a:lnTo>
                    <a:pt x="134198" y="18261"/>
                  </a:lnTo>
                  <a:lnTo>
                    <a:pt x="139912" y="17853"/>
                  </a:lnTo>
                  <a:lnTo>
                    <a:pt x="145626" y="17581"/>
                  </a:lnTo>
                  <a:lnTo>
                    <a:pt x="151341" y="17400"/>
                  </a:lnTo>
                  <a:lnTo>
                    <a:pt x="158007" y="16327"/>
                  </a:lnTo>
                  <a:lnTo>
                    <a:pt x="165310" y="14658"/>
                  </a:lnTo>
                  <a:lnTo>
                    <a:pt x="173036" y="12594"/>
                  </a:lnTo>
                  <a:lnTo>
                    <a:pt x="179139" y="11218"/>
                  </a:lnTo>
                  <a:lnTo>
                    <a:pt x="184160" y="10301"/>
                  </a:lnTo>
                  <a:lnTo>
                    <a:pt x="188460" y="9689"/>
                  </a:lnTo>
                  <a:lnTo>
                    <a:pt x="193232" y="9281"/>
                  </a:lnTo>
                  <a:lnTo>
                    <a:pt x="198317" y="9009"/>
                  </a:lnTo>
                  <a:lnTo>
                    <a:pt x="203613" y="8828"/>
                  </a:lnTo>
                  <a:lnTo>
                    <a:pt x="209049" y="7754"/>
                  </a:lnTo>
                  <a:lnTo>
                    <a:pt x="214578" y="6086"/>
                  </a:lnTo>
                  <a:lnTo>
                    <a:pt x="228037" y="1116"/>
                  </a:lnTo>
                  <a:lnTo>
                    <a:pt x="234957" y="436"/>
                  </a:lnTo>
                  <a:lnTo>
                    <a:pt x="245821" y="0"/>
                  </a:lnTo>
                  <a:lnTo>
                    <a:pt x="247665" y="917"/>
                  </a:lnTo>
                  <a:lnTo>
                    <a:pt x="255641" y="7283"/>
                  </a:lnTo>
                  <a:lnTo>
                    <a:pt x="256942" y="8362"/>
                  </a:lnTo>
                  <a:lnTo>
                    <a:pt x="257030" y="12985"/>
                  </a:lnTo>
                  <a:lnTo>
                    <a:pt x="257056" y="20388"/>
                  </a:lnTo>
                  <a:lnTo>
                    <a:pt x="256107" y="24033"/>
                  </a:lnTo>
                  <a:lnTo>
                    <a:pt x="254522" y="28369"/>
                  </a:lnTo>
                  <a:lnTo>
                    <a:pt x="252513" y="33164"/>
                  </a:lnTo>
                  <a:lnTo>
                    <a:pt x="249268" y="38266"/>
                  </a:lnTo>
                  <a:lnTo>
                    <a:pt x="245200" y="43573"/>
                  </a:lnTo>
                  <a:lnTo>
                    <a:pt x="240583" y="49016"/>
                  </a:lnTo>
                  <a:lnTo>
                    <a:pt x="236553" y="54549"/>
                  </a:lnTo>
                  <a:lnTo>
                    <a:pt x="232913" y="60142"/>
                  </a:lnTo>
                  <a:lnTo>
                    <a:pt x="229535" y="65776"/>
                  </a:lnTo>
                  <a:lnTo>
                    <a:pt x="220700" y="79657"/>
                  </a:lnTo>
                  <a:lnTo>
                    <a:pt x="215677" y="87359"/>
                  </a:lnTo>
                  <a:lnTo>
                    <a:pt x="210424" y="94399"/>
                  </a:lnTo>
                  <a:lnTo>
                    <a:pt x="205017" y="100997"/>
                  </a:lnTo>
                  <a:lnTo>
                    <a:pt x="199506" y="107300"/>
                  </a:lnTo>
                  <a:lnTo>
                    <a:pt x="194881" y="113407"/>
                  </a:lnTo>
                  <a:lnTo>
                    <a:pt x="190845" y="119384"/>
                  </a:lnTo>
                  <a:lnTo>
                    <a:pt x="187201" y="125274"/>
                  </a:lnTo>
                  <a:lnTo>
                    <a:pt x="183820" y="131105"/>
                  </a:lnTo>
                  <a:lnTo>
                    <a:pt x="177523" y="142664"/>
                  </a:lnTo>
                  <a:lnTo>
                    <a:pt x="168622" y="159882"/>
                  </a:lnTo>
                  <a:lnTo>
                    <a:pt x="164767" y="165607"/>
                  </a:lnTo>
                  <a:lnTo>
                    <a:pt x="160291" y="171329"/>
                  </a:lnTo>
                  <a:lnTo>
                    <a:pt x="155402" y="177049"/>
                  </a:lnTo>
                  <a:lnTo>
                    <a:pt x="151190" y="181814"/>
                  </a:lnTo>
                  <a:lnTo>
                    <a:pt x="143971" y="189649"/>
                  </a:lnTo>
                  <a:lnTo>
                    <a:pt x="134551" y="199415"/>
                  </a:lnTo>
                  <a:lnTo>
                    <a:pt x="132527" y="202440"/>
                  </a:lnTo>
                  <a:lnTo>
                    <a:pt x="130278" y="208341"/>
                  </a:lnTo>
                  <a:lnTo>
                    <a:pt x="128726" y="210296"/>
                  </a:lnTo>
                  <a:lnTo>
                    <a:pt x="126739" y="211599"/>
                  </a:lnTo>
                  <a:lnTo>
                    <a:pt x="121257" y="213690"/>
                  </a:lnTo>
                  <a:lnTo>
                    <a:pt x="113300" y="214138"/>
                  </a:lnTo>
                  <a:lnTo>
                    <a:pt x="112645" y="214160"/>
                  </a:lnTo>
                  <a:lnTo>
                    <a:pt x="112208" y="215128"/>
                  </a:lnTo>
                  <a:lnTo>
                    <a:pt x="111594" y="219135"/>
                  </a:lnTo>
                  <a:lnTo>
                    <a:pt x="111368" y="215043"/>
                  </a:lnTo>
                  <a:lnTo>
                    <a:pt x="112310" y="214763"/>
                  </a:lnTo>
                  <a:lnTo>
                    <a:pt x="119907" y="2142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344"/>
            <p:cNvSpPr/>
            <p:nvPr/>
          </p:nvSpPr>
          <p:spPr>
            <a:xfrm>
              <a:off x="5540692" y="5254942"/>
              <a:ext cx="308611" cy="531496"/>
            </a:xfrm>
            <a:custGeom>
              <a:avLst/>
              <a:gdLst/>
              <a:ahLst/>
              <a:cxnLst/>
              <a:rect l="0" t="0" r="0" b="0"/>
              <a:pathLst>
                <a:path w="308611" h="531496">
                  <a:moveTo>
                    <a:pt x="308610" y="0"/>
                  </a:moveTo>
                  <a:lnTo>
                    <a:pt x="308610" y="4551"/>
                  </a:lnTo>
                  <a:lnTo>
                    <a:pt x="307658" y="5891"/>
                  </a:lnTo>
                  <a:lnTo>
                    <a:pt x="306070" y="6785"/>
                  </a:lnTo>
                  <a:lnTo>
                    <a:pt x="304060" y="7381"/>
                  </a:lnTo>
                  <a:lnTo>
                    <a:pt x="302719" y="8731"/>
                  </a:lnTo>
                  <a:lnTo>
                    <a:pt x="301825" y="10583"/>
                  </a:lnTo>
                  <a:lnTo>
                    <a:pt x="301229" y="12770"/>
                  </a:lnTo>
                  <a:lnTo>
                    <a:pt x="298027" y="17741"/>
                  </a:lnTo>
                  <a:lnTo>
                    <a:pt x="295840" y="20400"/>
                  </a:lnTo>
                  <a:lnTo>
                    <a:pt x="294382" y="23125"/>
                  </a:lnTo>
                  <a:lnTo>
                    <a:pt x="291377" y="31511"/>
                  </a:lnTo>
                  <a:lnTo>
                    <a:pt x="282311" y="45418"/>
                  </a:lnTo>
                  <a:lnTo>
                    <a:pt x="274148" y="60765"/>
                  </a:lnTo>
                  <a:lnTo>
                    <a:pt x="267575" y="71774"/>
                  </a:lnTo>
                  <a:lnTo>
                    <a:pt x="258305" y="83017"/>
                  </a:lnTo>
                  <a:lnTo>
                    <a:pt x="250375" y="94364"/>
                  </a:lnTo>
                  <a:lnTo>
                    <a:pt x="243675" y="106710"/>
                  </a:lnTo>
                  <a:lnTo>
                    <a:pt x="231613" y="135378"/>
                  </a:lnTo>
                  <a:lnTo>
                    <a:pt x="224859" y="148751"/>
                  </a:lnTo>
                  <a:lnTo>
                    <a:pt x="215508" y="164219"/>
                  </a:lnTo>
                  <a:lnTo>
                    <a:pt x="199532" y="188993"/>
                  </a:lnTo>
                  <a:lnTo>
                    <a:pt x="190916" y="203377"/>
                  </a:lnTo>
                  <a:lnTo>
                    <a:pt x="182959" y="217073"/>
                  </a:lnTo>
                  <a:lnTo>
                    <a:pt x="173073" y="232684"/>
                  </a:lnTo>
                  <a:lnTo>
                    <a:pt x="164869" y="249148"/>
                  </a:lnTo>
                  <a:lnTo>
                    <a:pt x="157095" y="265038"/>
                  </a:lnTo>
                  <a:lnTo>
                    <a:pt x="152355" y="271941"/>
                  </a:lnTo>
                  <a:lnTo>
                    <a:pt x="142961" y="285646"/>
                  </a:lnTo>
                  <a:lnTo>
                    <a:pt x="135611" y="301261"/>
                  </a:lnTo>
                  <a:lnTo>
                    <a:pt x="126629" y="317726"/>
                  </a:lnTo>
                  <a:lnTo>
                    <a:pt x="117240" y="333616"/>
                  </a:lnTo>
                  <a:lnTo>
                    <a:pt x="109892" y="347030"/>
                  </a:lnTo>
                  <a:lnTo>
                    <a:pt x="100400" y="365290"/>
                  </a:lnTo>
                  <a:lnTo>
                    <a:pt x="91930" y="376981"/>
                  </a:lnTo>
                  <a:lnTo>
                    <a:pt x="82768" y="389480"/>
                  </a:lnTo>
                  <a:lnTo>
                    <a:pt x="75521" y="404559"/>
                  </a:lnTo>
                  <a:lnTo>
                    <a:pt x="69125" y="418247"/>
                  </a:lnTo>
                  <a:lnTo>
                    <a:pt x="60169" y="434123"/>
                  </a:lnTo>
                  <a:lnTo>
                    <a:pt x="51483" y="447399"/>
                  </a:lnTo>
                  <a:lnTo>
                    <a:pt x="42877" y="460858"/>
                  </a:lnTo>
                  <a:lnTo>
                    <a:pt x="34294" y="473418"/>
                  </a:lnTo>
                  <a:lnTo>
                    <a:pt x="25719" y="486665"/>
                  </a:lnTo>
                  <a:lnTo>
                    <a:pt x="22861" y="490178"/>
                  </a:lnTo>
                  <a:lnTo>
                    <a:pt x="19685" y="496622"/>
                  </a:lnTo>
                  <a:lnTo>
                    <a:pt x="18839" y="499674"/>
                  </a:lnTo>
                  <a:lnTo>
                    <a:pt x="15358" y="505605"/>
                  </a:lnTo>
                  <a:lnTo>
                    <a:pt x="13096" y="508520"/>
                  </a:lnTo>
                  <a:lnTo>
                    <a:pt x="10583" y="514299"/>
                  </a:lnTo>
                  <a:lnTo>
                    <a:pt x="9913" y="517173"/>
                  </a:lnTo>
                  <a:lnTo>
                    <a:pt x="6628" y="522908"/>
                  </a:lnTo>
                  <a:lnTo>
                    <a:pt x="0" y="5314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345"/>
            <p:cNvSpPr/>
            <p:nvPr/>
          </p:nvSpPr>
          <p:spPr>
            <a:xfrm>
              <a:off x="5712142" y="5478215"/>
              <a:ext cx="171054" cy="273933"/>
            </a:xfrm>
            <a:custGeom>
              <a:avLst/>
              <a:gdLst/>
              <a:ahLst/>
              <a:cxnLst/>
              <a:rect l="0" t="0" r="0" b="0"/>
              <a:pathLst>
                <a:path w="171054" h="273933">
                  <a:moveTo>
                    <a:pt x="34290" y="76764"/>
                  </a:moveTo>
                  <a:lnTo>
                    <a:pt x="34290" y="69383"/>
                  </a:lnTo>
                  <a:lnTo>
                    <a:pt x="38841" y="63994"/>
                  </a:lnTo>
                  <a:lnTo>
                    <a:pt x="43021" y="59531"/>
                  </a:lnTo>
                  <a:lnTo>
                    <a:pt x="54690" y="47801"/>
                  </a:lnTo>
                  <a:lnTo>
                    <a:pt x="57415" y="46026"/>
                  </a:lnTo>
                  <a:lnTo>
                    <a:pt x="60184" y="44842"/>
                  </a:lnTo>
                  <a:lnTo>
                    <a:pt x="62983" y="44053"/>
                  </a:lnTo>
                  <a:lnTo>
                    <a:pt x="64848" y="42575"/>
                  </a:lnTo>
                  <a:lnTo>
                    <a:pt x="66092" y="40636"/>
                  </a:lnTo>
                  <a:lnTo>
                    <a:pt x="66921" y="38391"/>
                  </a:lnTo>
                  <a:lnTo>
                    <a:pt x="70383" y="33357"/>
                  </a:lnTo>
                  <a:lnTo>
                    <a:pt x="72640" y="30682"/>
                  </a:lnTo>
                  <a:lnTo>
                    <a:pt x="76049" y="27945"/>
                  </a:lnTo>
                  <a:lnTo>
                    <a:pt x="80227" y="25168"/>
                  </a:lnTo>
                  <a:lnTo>
                    <a:pt x="84917" y="22365"/>
                  </a:lnTo>
                  <a:lnTo>
                    <a:pt x="88996" y="20495"/>
                  </a:lnTo>
                  <a:lnTo>
                    <a:pt x="92669" y="19249"/>
                  </a:lnTo>
                  <a:lnTo>
                    <a:pt x="96069" y="18419"/>
                  </a:lnTo>
                  <a:lnTo>
                    <a:pt x="99288" y="16913"/>
                  </a:lnTo>
                  <a:lnTo>
                    <a:pt x="102387" y="14956"/>
                  </a:lnTo>
                  <a:lnTo>
                    <a:pt x="105406" y="12699"/>
                  </a:lnTo>
                  <a:lnTo>
                    <a:pt x="109323" y="11194"/>
                  </a:lnTo>
                  <a:lnTo>
                    <a:pt x="113839" y="10191"/>
                  </a:lnTo>
                  <a:lnTo>
                    <a:pt x="118755" y="9522"/>
                  </a:lnTo>
                  <a:lnTo>
                    <a:pt x="122985" y="8124"/>
                  </a:lnTo>
                  <a:lnTo>
                    <a:pt x="126758" y="6239"/>
                  </a:lnTo>
                  <a:lnTo>
                    <a:pt x="130225" y="4030"/>
                  </a:lnTo>
                  <a:lnTo>
                    <a:pt x="133489" y="2557"/>
                  </a:lnTo>
                  <a:lnTo>
                    <a:pt x="136618" y="1576"/>
                  </a:lnTo>
                  <a:lnTo>
                    <a:pt x="139656" y="921"/>
                  </a:lnTo>
                  <a:lnTo>
                    <a:pt x="142634" y="485"/>
                  </a:lnTo>
                  <a:lnTo>
                    <a:pt x="145572" y="194"/>
                  </a:lnTo>
                  <a:lnTo>
                    <a:pt x="148483" y="0"/>
                  </a:lnTo>
                  <a:lnTo>
                    <a:pt x="151376" y="823"/>
                  </a:lnTo>
                  <a:lnTo>
                    <a:pt x="154258" y="2324"/>
                  </a:lnTo>
                  <a:lnTo>
                    <a:pt x="161175" y="7027"/>
                  </a:lnTo>
                  <a:lnTo>
                    <a:pt x="164661" y="10210"/>
                  </a:lnTo>
                  <a:lnTo>
                    <a:pt x="166923" y="12392"/>
                  </a:lnTo>
                  <a:lnTo>
                    <a:pt x="168433" y="14800"/>
                  </a:lnTo>
                  <a:lnTo>
                    <a:pt x="170109" y="20015"/>
                  </a:lnTo>
                  <a:lnTo>
                    <a:pt x="171053" y="28306"/>
                  </a:lnTo>
                  <a:lnTo>
                    <a:pt x="168733" y="36495"/>
                  </a:lnTo>
                  <a:lnTo>
                    <a:pt x="166781" y="41346"/>
                  </a:lnTo>
                  <a:lnTo>
                    <a:pt x="164612" y="49275"/>
                  </a:lnTo>
                  <a:lnTo>
                    <a:pt x="162697" y="56927"/>
                  </a:lnTo>
                  <a:lnTo>
                    <a:pt x="160852" y="61635"/>
                  </a:lnTo>
                  <a:lnTo>
                    <a:pt x="158669" y="66678"/>
                  </a:lnTo>
                  <a:lnTo>
                    <a:pt x="153705" y="77362"/>
                  </a:lnTo>
                  <a:lnTo>
                    <a:pt x="151047" y="82878"/>
                  </a:lnTo>
                  <a:lnTo>
                    <a:pt x="147371" y="88460"/>
                  </a:lnTo>
                  <a:lnTo>
                    <a:pt x="143015" y="94087"/>
                  </a:lnTo>
                  <a:lnTo>
                    <a:pt x="138205" y="99743"/>
                  </a:lnTo>
                  <a:lnTo>
                    <a:pt x="134047" y="104466"/>
                  </a:lnTo>
                  <a:lnTo>
                    <a:pt x="126886" y="112254"/>
                  </a:lnTo>
                  <a:lnTo>
                    <a:pt x="112949" y="126544"/>
                  </a:lnTo>
                  <a:lnTo>
                    <a:pt x="109590" y="130906"/>
                  </a:lnTo>
                  <a:lnTo>
                    <a:pt x="105857" y="138292"/>
                  </a:lnTo>
                  <a:lnTo>
                    <a:pt x="102956" y="141596"/>
                  </a:lnTo>
                  <a:lnTo>
                    <a:pt x="99118" y="144750"/>
                  </a:lnTo>
                  <a:lnTo>
                    <a:pt x="94653" y="147806"/>
                  </a:lnTo>
                  <a:lnTo>
                    <a:pt x="90724" y="150796"/>
                  </a:lnTo>
                  <a:lnTo>
                    <a:pt x="87154" y="153741"/>
                  </a:lnTo>
                  <a:lnTo>
                    <a:pt x="83820" y="156657"/>
                  </a:lnTo>
                  <a:lnTo>
                    <a:pt x="80645" y="158602"/>
                  </a:lnTo>
                  <a:lnTo>
                    <a:pt x="77576" y="159898"/>
                  </a:lnTo>
                  <a:lnTo>
                    <a:pt x="74577" y="160761"/>
                  </a:lnTo>
                  <a:lnTo>
                    <a:pt x="71626" y="161338"/>
                  </a:lnTo>
                  <a:lnTo>
                    <a:pt x="68705" y="161722"/>
                  </a:lnTo>
                  <a:lnTo>
                    <a:pt x="61726" y="162338"/>
                  </a:lnTo>
                  <a:lnTo>
                    <a:pt x="58231" y="162422"/>
                  </a:lnTo>
                  <a:lnTo>
                    <a:pt x="51553" y="162489"/>
                  </a:lnTo>
                  <a:lnTo>
                    <a:pt x="56021" y="162489"/>
                  </a:lnTo>
                  <a:lnTo>
                    <a:pt x="57350" y="161537"/>
                  </a:lnTo>
                  <a:lnTo>
                    <a:pt x="58236" y="159949"/>
                  </a:lnTo>
                  <a:lnTo>
                    <a:pt x="59658" y="155108"/>
                  </a:lnTo>
                  <a:lnTo>
                    <a:pt x="60727" y="154711"/>
                  </a:lnTo>
                  <a:lnTo>
                    <a:pt x="64455" y="154270"/>
                  </a:lnTo>
                  <a:lnTo>
                    <a:pt x="66782" y="153200"/>
                  </a:lnTo>
                  <a:lnTo>
                    <a:pt x="71909" y="149471"/>
                  </a:lnTo>
                  <a:lnTo>
                    <a:pt x="74609" y="148096"/>
                  </a:lnTo>
                  <a:lnTo>
                    <a:pt x="77362" y="147178"/>
                  </a:lnTo>
                  <a:lnTo>
                    <a:pt x="80150" y="146568"/>
                  </a:lnTo>
                  <a:lnTo>
                    <a:pt x="83913" y="146160"/>
                  </a:lnTo>
                  <a:lnTo>
                    <a:pt x="88327" y="145888"/>
                  </a:lnTo>
                  <a:lnTo>
                    <a:pt x="99997" y="145452"/>
                  </a:lnTo>
                  <a:lnTo>
                    <a:pt x="111121" y="145377"/>
                  </a:lnTo>
                  <a:lnTo>
                    <a:pt x="115038" y="146318"/>
                  </a:lnTo>
                  <a:lnTo>
                    <a:pt x="118602" y="147899"/>
                  </a:lnTo>
                  <a:lnTo>
                    <a:pt x="121930" y="149905"/>
                  </a:lnTo>
                  <a:lnTo>
                    <a:pt x="125102" y="151242"/>
                  </a:lnTo>
                  <a:lnTo>
                    <a:pt x="128169" y="152134"/>
                  </a:lnTo>
                  <a:lnTo>
                    <a:pt x="131166" y="152728"/>
                  </a:lnTo>
                  <a:lnTo>
                    <a:pt x="134117" y="154077"/>
                  </a:lnTo>
                  <a:lnTo>
                    <a:pt x="137036" y="155929"/>
                  </a:lnTo>
                  <a:lnTo>
                    <a:pt x="144015" y="161194"/>
                  </a:lnTo>
                  <a:lnTo>
                    <a:pt x="144587" y="162578"/>
                  </a:lnTo>
                  <a:lnTo>
                    <a:pt x="145224" y="166657"/>
                  </a:lnTo>
                  <a:lnTo>
                    <a:pt x="146346" y="169077"/>
                  </a:lnTo>
                  <a:lnTo>
                    <a:pt x="151524" y="177036"/>
                  </a:lnTo>
                  <a:lnTo>
                    <a:pt x="153068" y="182607"/>
                  </a:lnTo>
                  <a:lnTo>
                    <a:pt x="153939" y="191099"/>
                  </a:lnTo>
                  <a:lnTo>
                    <a:pt x="154197" y="199647"/>
                  </a:lnTo>
                  <a:lnTo>
                    <a:pt x="153280" y="202502"/>
                  </a:lnTo>
                  <a:lnTo>
                    <a:pt x="149722" y="208213"/>
                  </a:lnTo>
                  <a:lnTo>
                    <a:pt x="147506" y="213926"/>
                  </a:lnTo>
                  <a:lnTo>
                    <a:pt x="146915" y="216783"/>
                  </a:lnTo>
                  <a:lnTo>
                    <a:pt x="144616" y="219640"/>
                  </a:lnTo>
                  <a:lnTo>
                    <a:pt x="141178" y="222498"/>
                  </a:lnTo>
                  <a:lnTo>
                    <a:pt x="136981" y="225355"/>
                  </a:lnTo>
                  <a:lnTo>
                    <a:pt x="133231" y="228212"/>
                  </a:lnTo>
                  <a:lnTo>
                    <a:pt x="129778" y="231070"/>
                  </a:lnTo>
                  <a:lnTo>
                    <a:pt x="126524" y="233927"/>
                  </a:lnTo>
                  <a:lnTo>
                    <a:pt x="123402" y="236785"/>
                  </a:lnTo>
                  <a:lnTo>
                    <a:pt x="117393" y="242499"/>
                  </a:lnTo>
                  <a:lnTo>
                    <a:pt x="114457" y="244405"/>
                  </a:lnTo>
                  <a:lnTo>
                    <a:pt x="111547" y="245675"/>
                  </a:lnTo>
                  <a:lnTo>
                    <a:pt x="108655" y="246522"/>
                  </a:lnTo>
                  <a:lnTo>
                    <a:pt x="104821" y="248038"/>
                  </a:lnTo>
                  <a:lnTo>
                    <a:pt x="100361" y="250002"/>
                  </a:lnTo>
                  <a:lnTo>
                    <a:pt x="95482" y="252264"/>
                  </a:lnTo>
                  <a:lnTo>
                    <a:pt x="91277" y="254724"/>
                  </a:lnTo>
                  <a:lnTo>
                    <a:pt x="87522" y="257317"/>
                  </a:lnTo>
                  <a:lnTo>
                    <a:pt x="84065" y="259997"/>
                  </a:lnTo>
                  <a:lnTo>
                    <a:pt x="79856" y="261785"/>
                  </a:lnTo>
                  <a:lnTo>
                    <a:pt x="75145" y="262977"/>
                  </a:lnTo>
                  <a:lnTo>
                    <a:pt x="70099" y="263771"/>
                  </a:lnTo>
                  <a:lnTo>
                    <a:pt x="65783" y="264301"/>
                  </a:lnTo>
                  <a:lnTo>
                    <a:pt x="61953" y="264654"/>
                  </a:lnTo>
                  <a:lnTo>
                    <a:pt x="58447" y="264889"/>
                  </a:lnTo>
                  <a:lnTo>
                    <a:pt x="55157" y="265999"/>
                  </a:lnTo>
                  <a:lnTo>
                    <a:pt x="52011" y="267691"/>
                  </a:lnTo>
                  <a:lnTo>
                    <a:pt x="48962" y="269771"/>
                  </a:lnTo>
                  <a:lnTo>
                    <a:pt x="45976" y="271158"/>
                  </a:lnTo>
                  <a:lnTo>
                    <a:pt x="43034" y="272083"/>
                  </a:lnTo>
                  <a:lnTo>
                    <a:pt x="40119" y="272699"/>
                  </a:lnTo>
                  <a:lnTo>
                    <a:pt x="37223" y="273110"/>
                  </a:lnTo>
                  <a:lnTo>
                    <a:pt x="34341" y="273384"/>
                  </a:lnTo>
                  <a:lnTo>
                    <a:pt x="31466" y="273567"/>
                  </a:lnTo>
                  <a:lnTo>
                    <a:pt x="28597" y="273689"/>
                  </a:lnTo>
                  <a:lnTo>
                    <a:pt x="18841" y="273900"/>
                  </a:lnTo>
                  <a:lnTo>
                    <a:pt x="0" y="2739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|5-2x| - 4 = 7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there are two absolute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|x|=|y|, then x=y or x= -y.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example:</a:t>
            </a:r>
          </a:p>
          <a:p>
            <a:pPr>
              <a:buNone/>
            </a:pPr>
            <a:r>
              <a:rPr lang="en-US" dirty="0" smtClean="0"/>
              <a:t>|3x-4|=|x+2|</a:t>
            </a:r>
          </a:p>
          <a:p>
            <a:pPr>
              <a:buNone/>
            </a:pPr>
            <a:r>
              <a:rPr lang="en-US" dirty="0" smtClean="0"/>
              <a:t>3x-4=x+2			or		3x-4= -(x+2)</a:t>
            </a:r>
            <a:endParaRPr lang="en-US" dirty="0"/>
          </a:p>
        </p:txBody>
      </p:sp>
      <p:sp>
        <p:nvSpPr>
          <p:cNvPr id="4" name="SMARTPenAnnotation162"/>
          <p:cNvSpPr/>
          <p:nvPr/>
        </p:nvSpPr>
        <p:spPr>
          <a:xfrm>
            <a:off x="6424050" y="4500596"/>
            <a:ext cx="161148" cy="219119"/>
          </a:xfrm>
          <a:custGeom>
            <a:avLst/>
            <a:gdLst/>
            <a:ahLst/>
            <a:cxnLst/>
            <a:rect l="0" t="0" r="0" b="0"/>
            <a:pathLst>
              <a:path w="161148" h="219119">
                <a:moveTo>
                  <a:pt x="33900" y="34256"/>
                </a:moveTo>
                <a:lnTo>
                  <a:pt x="33900" y="29706"/>
                </a:lnTo>
                <a:lnTo>
                  <a:pt x="34852" y="28365"/>
                </a:lnTo>
                <a:lnTo>
                  <a:pt x="36440" y="27471"/>
                </a:lnTo>
                <a:lnTo>
                  <a:pt x="38450" y="26875"/>
                </a:lnTo>
                <a:lnTo>
                  <a:pt x="39791" y="25526"/>
                </a:lnTo>
                <a:lnTo>
                  <a:pt x="40685" y="23673"/>
                </a:lnTo>
                <a:lnTo>
                  <a:pt x="41280" y="21486"/>
                </a:lnTo>
                <a:lnTo>
                  <a:pt x="44483" y="16516"/>
                </a:lnTo>
                <a:lnTo>
                  <a:pt x="46670" y="13857"/>
                </a:lnTo>
                <a:lnTo>
                  <a:pt x="50033" y="12084"/>
                </a:lnTo>
                <a:lnTo>
                  <a:pt x="54180" y="10902"/>
                </a:lnTo>
                <a:lnTo>
                  <a:pt x="58850" y="10115"/>
                </a:lnTo>
                <a:lnTo>
                  <a:pt x="62916" y="8636"/>
                </a:lnTo>
                <a:lnTo>
                  <a:pt x="66579" y="6699"/>
                </a:lnTo>
                <a:lnTo>
                  <a:pt x="69973" y="4455"/>
                </a:lnTo>
                <a:lnTo>
                  <a:pt x="74141" y="2958"/>
                </a:lnTo>
                <a:lnTo>
                  <a:pt x="78825" y="1961"/>
                </a:lnTo>
                <a:lnTo>
                  <a:pt x="83852" y="1296"/>
                </a:lnTo>
                <a:lnTo>
                  <a:pt x="88156" y="853"/>
                </a:lnTo>
                <a:lnTo>
                  <a:pt x="91978" y="557"/>
                </a:lnTo>
                <a:lnTo>
                  <a:pt x="95479" y="360"/>
                </a:lnTo>
                <a:lnTo>
                  <a:pt x="104449" y="141"/>
                </a:lnTo>
                <a:lnTo>
                  <a:pt x="116627" y="0"/>
                </a:lnTo>
                <a:lnTo>
                  <a:pt x="119531" y="942"/>
                </a:lnTo>
                <a:lnTo>
                  <a:pt x="123372" y="2522"/>
                </a:lnTo>
                <a:lnTo>
                  <a:pt x="134123" y="7350"/>
                </a:lnTo>
                <a:lnTo>
                  <a:pt x="138133" y="10550"/>
                </a:lnTo>
                <a:lnTo>
                  <a:pt x="140536" y="12737"/>
                </a:lnTo>
                <a:lnTo>
                  <a:pt x="142139" y="15148"/>
                </a:lnTo>
                <a:lnTo>
                  <a:pt x="143918" y="20366"/>
                </a:lnTo>
                <a:lnTo>
                  <a:pt x="144393" y="24044"/>
                </a:lnTo>
                <a:lnTo>
                  <a:pt x="144710" y="28400"/>
                </a:lnTo>
                <a:lnTo>
                  <a:pt x="144921" y="33210"/>
                </a:lnTo>
                <a:lnTo>
                  <a:pt x="144108" y="37369"/>
                </a:lnTo>
                <a:lnTo>
                  <a:pt x="142615" y="41094"/>
                </a:lnTo>
                <a:lnTo>
                  <a:pt x="139367" y="47772"/>
                </a:lnTo>
                <a:lnTo>
                  <a:pt x="137924" y="53916"/>
                </a:lnTo>
                <a:lnTo>
                  <a:pt x="135634" y="56888"/>
                </a:lnTo>
                <a:lnTo>
                  <a:pt x="132203" y="59821"/>
                </a:lnTo>
                <a:lnTo>
                  <a:pt x="128010" y="62730"/>
                </a:lnTo>
                <a:lnTo>
                  <a:pt x="125215" y="65621"/>
                </a:lnTo>
                <a:lnTo>
                  <a:pt x="123351" y="68501"/>
                </a:lnTo>
                <a:lnTo>
                  <a:pt x="122110" y="71374"/>
                </a:lnTo>
                <a:lnTo>
                  <a:pt x="119376" y="73289"/>
                </a:lnTo>
                <a:lnTo>
                  <a:pt x="115649" y="74565"/>
                </a:lnTo>
                <a:lnTo>
                  <a:pt x="111259" y="75416"/>
                </a:lnTo>
                <a:lnTo>
                  <a:pt x="107380" y="76936"/>
                </a:lnTo>
                <a:lnTo>
                  <a:pt x="103842" y="78902"/>
                </a:lnTo>
                <a:lnTo>
                  <a:pt x="100530" y="81165"/>
                </a:lnTo>
                <a:lnTo>
                  <a:pt x="97370" y="83626"/>
                </a:lnTo>
                <a:lnTo>
                  <a:pt x="94311" y="86220"/>
                </a:lnTo>
                <a:lnTo>
                  <a:pt x="91318" y="88901"/>
                </a:lnTo>
                <a:lnTo>
                  <a:pt x="88371" y="90688"/>
                </a:lnTo>
                <a:lnTo>
                  <a:pt x="85454" y="91880"/>
                </a:lnTo>
                <a:lnTo>
                  <a:pt x="82557" y="92675"/>
                </a:lnTo>
                <a:lnTo>
                  <a:pt x="80625" y="94157"/>
                </a:lnTo>
                <a:lnTo>
                  <a:pt x="79337" y="96097"/>
                </a:lnTo>
                <a:lnTo>
                  <a:pt x="78479" y="98344"/>
                </a:lnTo>
                <a:lnTo>
                  <a:pt x="76955" y="99841"/>
                </a:lnTo>
                <a:lnTo>
                  <a:pt x="74985" y="100839"/>
                </a:lnTo>
                <a:lnTo>
                  <a:pt x="70257" y="101949"/>
                </a:lnTo>
                <a:lnTo>
                  <a:pt x="67663" y="102244"/>
                </a:lnTo>
                <a:lnTo>
                  <a:pt x="64981" y="102442"/>
                </a:lnTo>
                <a:lnTo>
                  <a:pt x="63193" y="101621"/>
                </a:lnTo>
                <a:lnTo>
                  <a:pt x="62001" y="100121"/>
                </a:lnTo>
                <a:lnTo>
                  <a:pt x="59658" y="94365"/>
                </a:lnTo>
                <a:lnTo>
                  <a:pt x="64180" y="89743"/>
                </a:lnTo>
                <a:lnTo>
                  <a:pt x="67002" y="86892"/>
                </a:lnTo>
                <a:lnTo>
                  <a:pt x="70202" y="86225"/>
                </a:lnTo>
                <a:lnTo>
                  <a:pt x="72388" y="86047"/>
                </a:lnTo>
                <a:lnTo>
                  <a:pt x="75751" y="85928"/>
                </a:lnTo>
                <a:lnTo>
                  <a:pt x="92297" y="85738"/>
                </a:lnTo>
                <a:lnTo>
                  <a:pt x="122454" y="85692"/>
                </a:lnTo>
                <a:lnTo>
                  <a:pt x="125321" y="86644"/>
                </a:lnTo>
                <a:lnTo>
                  <a:pt x="128185" y="88231"/>
                </a:lnTo>
                <a:lnTo>
                  <a:pt x="131046" y="90242"/>
                </a:lnTo>
                <a:lnTo>
                  <a:pt x="133907" y="92536"/>
                </a:lnTo>
                <a:lnTo>
                  <a:pt x="136766" y="95016"/>
                </a:lnTo>
                <a:lnTo>
                  <a:pt x="139625" y="97623"/>
                </a:lnTo>
                <a:lnTo>
                  <a:pt x="145341" y="103059"/>
                </a:lnTo>
                <a:lnTo>
                  <a:pt x="148199" y="105842"/>
                </a:lnTo>
                <a:lnTo>
                  <a:pt x="150104" y="108650"/>
                </a:lnTo>
                <a:lnTo>
                  <a:pt x="152221" y="114311"/>
                </a:lnTo>
                <a:lnTo>
                  <a:pt x="153738" y="118105"/>
                </a:lnTo>
                <a:lnTo>
                  <a:pt x="155702" y="122541"/>
                </a:lnTo>
                <a:lnTo>
                  <a:pt x="157964" y="127402"/>
                </a:lnTo>
                <a:lnTo>
                  <a:pt x="159472" y="131596"/>
                </a:lnTo>
                <a:lnTo>
                  <a:pt x="160477" y="135345"/>
                </a:lnTo>
                <a:lnTo>
                  <a:pt x="161147" y="138796"/>
                </a:lnTo>
                <a:lnTo>
                  <a:pt x="160641" y="142049"/>
                </a:lnTo>
                <a:lnTo>
                  <a:pt x="156331" y="151179"/>
                </a:lnTo>
                <a:lnTo>
                  <a:pt x="154989" y="157024"/>
                </a:lnTo>
                <a:lnTo>
                  <a:pt x="153678" y="160869"/>
                </a:lnTo>
                <a:lnTo>
                  <a:pt x="151852" y="165337"/>
                </a:lnTo>
                <a:lnTo>
                  <a:pt x="149682" y="170221"/>
                </a:lnTo>
                <a:lnTo>
                  <a:pt x="147283" y="174429"/>
                </a:lnTo>
                <a:lnTo>
                  <a:pt x="144731" y="178188"/>
                </a:lnTo>
                <a:lnTo>
                  <a:pt x="142077" y="181645"/>
                </a:lnTo>
                <a:lnTo>
                  <a:pt x="139355" y="184903"/>
                </a:lnTo>
                <a:lnTo>
                  <a:pt x="136589" y="188027"/>
                </a:lnTo>
                <a:lnTo>
                  <a:pt x="130974" y="194039"/>
                </a:lnTo>
                <a:lnTo>
                  <a:pt x="125304" y="199886"/>
                </a:lnTo>
                <a:lnTo>
                  <a:pt x="121506" y="202778"/>
                </a:lnTo>
                <a:lnTo>
                  <a:pt x="117069" y="205660"/>
                </a:lnTo>
                <a:lnTo>
                  <a:pt x="112206" y="208533"/>
                </a:lnTo>
                <a:lnTo>
                  <a:pt x="108011" y="210448"/>
                </a:lnTo>
                <a:lnTo>
                  <a:pt x="104262" y="211725"/>
                </a:lnTo>
                <a:lnTo>
                  <a:pt x="100810" y="212576"/>
                </a:lnTo>
                <a:lnTo>
                  <a:pt x="97557" y="213144"/>
                </a:lnTo>
                <a:lnTo>
                  <a:pt x="94435" y="213522"/>
                </a:lnTo>
                <a:lnTo>
                  <a:pt x="91402" y="213774"/>
                </a:lnTo>
                <a:lnTo>
                  <a:pt x="88426" y="214895"/>
                </a:lnTo>
                <a:lnTo>
                  <a:pt x="85491" y="216594"/>
                </a:lnTo>
                <a:lnTo>
                  <a:pt x="82581" y="218680"/>
                </a:lnTo>
                <a:lnTo>
                  <a:pt x="78736" y="219118"/>
                </a:lnTo>
                <a:lnTo>
                  <a:pt x="74268" y="218457"/>
                </a:lnTo>
                <a:lnTo>
                  <a:pt x="69385" y="217065"/>
                </a:lnTo>
                <a:lnTo>
                  <a:pt x="65176" y="216136"/>
                </a:lnTo>
                <a:lnTo>
                  <a:pt x="61418" y="215517"/>
                </a:lnTo>
                <a:lnTo>
                  <a:pt x="57960" y="215104"/>
                </a:lnTo>
                <a:lnTo>
                  <a:pt x="53750" y="214829"/>
                </a:lnTo>
                <a:lnTo>
                  <a:pt x="49038" y="214646"/>
                </a:lnTo>
                <a:lnTo>
                  <a:pt x="36890" y="214351"/>
                </a:lnTo>
                <a:lnTo>
                  <a:pt x="25684" y="214300"/>
                </a:lnTo>
                <a:lnTo>
                  <a:pt x="22707" y="213341"/>
                </a:lnTo>
                <a:lnTo>
                  <a:pt x="20723" y="211748"/>
                </a:lnTo>
                <a:lnTo>
                  <a:pt x="19400" y="209734"/>
                </a:lnTo>
                <a:lnTo>
                  <a:pt x="17566" y="208391"/>
                </a:lnTo>
                <a:lnTo>
                  <a:pt x="12988" y="206899"/>
                </a:lnTo>
                <a:lnTo>
                  <a:pt x="9606" y="206060"/>
                </a:lnTo>
                <a:lnTo>
                  <a:pt x="6275" y="205864"/>
                </a:lnTo>
                <a:lnTo>
                  <a:pt x="0" y="205715"/>
                </a:lnTo>
                <a:lnTo>
                  <a:pt x="8182" y="2057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3"/>
          <p:cNvSpPr/>
          <p:nvPr/>
        </p:nvSpPr>
        <p:spPr>
          <a:xfrm>
            <a:off x="6663690" y="4560570"/>
            <a:ext cx="145733" cy="171451"/>
          </a:xfrm>
          <a:custGeom>
            <a:avLst/>
            <a:gdLst/>
            <a:ahLst/>
            <a:cxnLst/>
            <a:rect l="0" t="0" r="0" b="0"/>
            <a:pathLst>
              <a:path w="145733" h="171451">
                <a:moveTo>
                  <a:pt x="0" y="0"/>
                </a:moveTo>
                <a:lnTo>
                  <a:pt x="13018" y="0"/>
                </a:lnTo>
                <a:lnTo>
                  <a:pt x="14394" y="952"/>
                </a:lnTo>
                <a:lnTo>
                  <a:pt x="15310" y="2540"/>
                </a:lnTo>
                <a:lnTo>
                  <a:pt x="15922" y="4550"/>
                </a:lnTo>
                <a:lnTo>
                  <a:pt x="17282" y="5891"/>
                </a:lnTo>
                <a:lnTo>
                  <a:pt x="19141" y="6785"/>
                </a:lnTo>
                <a:lnTo>
                  <a:pt x="21333" y="7381"/>
                </a:lnTo>
                <a:lnTo>
                  <a:pt x="23747" y="7778"/>
                </a:lnTo>
                <a:lnTo>
                  <a:pt x="26309" y="8042"/>
                </a:lnTo>
                <a:lnTo>
                  <a:pt x="28969" y="8219"/>
                </a:lnTo>
                <a:lnTo>
                  <a:pt x="31695" y="9289"/>
                </a:lnTo>
                <a:lnTo>
                  <a:pt x="34465" y="10955"/>
                </a:lnTo>
                <a:lnTo>
                  <a:pt x="37264" y="13019"/>
                </a:lnTo>
                <a:lnTo>
                  <a:pt x="40082" y="15346"/>
                </a:lnTo>
                <a:lnTo>
                  <a:pt x="42914" y="17851"/>
                </a:lnTo>
                <a:lnTo>
                  <a:pt x="48601" y="23173"/>
                </a:lnTo>
                <a:lnTo>
                  <a:pt x="62867" y="37188"/>
                </a:lnTo>
                <a:lnTo>
                  <a:pt x="71438" y="45732"/>
                </a:lnTo>
                <a:lnTo>
                  <a:pt x="74295" y="49538"/>
                </a:lnTo>
                <a:lnTo>
                  <a:pt x="77152" y="53980"/>
                </a:lnTo>
                <a:lnTo>
                  <a:pt x="80010" y="58847"/>
                </a:lnTo>
                <a:lnTo>
                  <a:pt x="82867" y="63043"/>
                </a:lnTo>
                <a:lnTo>
                  <a:pt x="85725" y="66794"/>
                </a:lnTo>
                <a:lnTo>
                  <a:pt x="88582" y="70246"/>
                </a:lnTo>
                <a:lnTo>
                  <a:pt x="91440" y="73501"/>
                </a:lnTo>
                <a:lnTo>
                  <a:pt x="94297" y="76623"/>
                </a:lnTo>
                <a:lnTo>
                  <a:pt x="97154" y="79657"/>
                </a:lnTo>
                <a:lnTo>
                  <a:pt x="100012" y="83585"/>
                </a:lnTo>
                <a:lnTo>
                  <a:pt x="102869" y="88108"/>
                </a:lnTo>
                <a:lnTo>
                  <a:pt x="105727" y="93028"/>
                </a:lnTo>
                <a:lnTo>
                  <a:pt x="108585" y="97261"/>
                </a:lnTo>
                <a:lnTo>
                  <a:pt x="111442" y="101036"/>
                </a:lnTo>
                <a:lnTo>
                  <a:pt x="114300" y="104505"/>
                </a:lnTo>
                <a:lnTo>
                  <a:pt x="117157" y="108722"/>
                </a:lnTo>
                <a:lnTo>
                  <a:pt x="120015" y="113439"/>
                </a:lnTo>
                <a:lnTo>
                  <a:pt x="122872" y="118488"/>
                </a:lnTo>
                <a:lnTo>
                  <a:pt x="124777" y="122807"/>
                </a:lnTo>
                <a:lnTo>
                  <a:pt x="126047" y="126639"/>
                </a:lnTo>
                <a:lnTo>
                  <a:pt x="126894" y="130146"/>
                </a:lnTo>
                <a:lnTo>
                  <a:pt x="128410" y="133436"/>
                </a:lnTo>
                <a:lnTo>
                  <a:pt x="130375" y="136582"/>
                </a:lnTo>
                <a:lnTo>
                  <a:pt x="132637" y="139633"/>
                </a:lnTo>
                <a:lnTo>
                  <a:pt x="134144" y="142618"/>
                </a:lnTo>
                <a:lnTo>
                  <a:pt x="135150" y="145561"/>
                </a:lnTo>
                <a:lnTo>
                  <a:pt x="135819" y="148475"/>
                </a:lnTo>
                <a:lnTo>
                  <a:pt x="136266" y="151371"/>
                </a:lnTo>
                <a:lnTo>
                  <a:pt x="136564" y="154254"/>
                </a:lnTo>
                <a:lnTo>
                  <a:pt x="136763" y="157128"/>
                </a:lnTo>
                <a:lnTo>
                  <a:pt x="137847" y="159997"/>
                </a:lnTo>
                <a:lnTo>
                  <a:pt x="139523" y="162862"/>
                </a:lnTo>
                <a:lnTo>
                  <a:pt x="145732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4"/>
          <p:cNvSpPr/>
          <p:nvPr/>
        </p:nvSpPr>
        <p:spPr>
          <a:xfrm>
            <a:off x="6637972" y="4534852"/>
            <a:ext cx="188596" cy="162878"/>
          </a:xfrm>
          <a:custGeom>
            <a:avLst/>
            <a:gdLst/>
            <a:ahLst/>
            <a:cxnLst/>
            <a:rect l="0" t="0" r="0" b="0"/>
            <a:pathLst>
              <a:path w="188596" h="162878">
                <a:moveTo>
                  <a:pt x="188595" y="0"/>
                </a:moveTo>
                <a:lnTo>
                  <a:pt x="175576" y="0"/>
                </a:lnTo>
                <a:lnTo>
                  <a:pt x="174201" y="953"/>
                </a:lnTo>
                <a:lnTo>
                  <a:pt x="173284" y="2540"/>
                </a:lnTo>
                <a:lnTo>
                  <a:pt x="172673" y="4551"/>
                </a:lnTo>
                <a:lnTo>
                  <a:pt x="171313" y="7797"/>
                </a:lnTo>
                <a:lnTo>
                  <a:pt x="169453" y="11865"/>
                </a:lnTo>
                <a:lnTo>
                  <a:pt x="167262" y="16483"/>
                </a:lnTo>
                <a:lnTo>
                  <a:pt x="164847" y="20514"/>
                </a:lnTo>
                <a:lnTo>
                  <a:pt x="162286" y="24153"/>
                </a:lnTo>
                <a:lnTo>
                  <a:pt x="159626" y="27532"/>
                </a:lnTo>
                <a:lnTo>
                  <a:pt x="155947" y="31690"/>
                </a:lnTo>
                <a:lnTo>
                  <a:pt x="146780" y="41390"/>
                </a:lnTo>
                <a:lnTo>
                  <a:pt x="104489" y="84095"/>
                </a:lnTo>
                <a:lnTo>
                  <a:pt x="100139" y="89401"/>
                </a:lnTo>
                <a:lnTo>
                  <a:pt x="96287" y="94843"/>
                </a:lnTo>
                <a:lnTo>
                  <a:pt x="92766" y="100377"/>
                </a:lnTo>
                <a:lnTo>
                  <a:pt x="88515" y="105017"/>
                </a:lnTo>
                <a:lnTo>
                  <a:pt x="83775" y="109064"/>
                </a:lnTo>
                <a:lnTo>
                  <a:pt x="78710" y="112715"/>
                </a:lnTo>
                <a:lnTo>
                  <a:pt x="74381" y="116100"/>
                </a:lnTo>
                <a:lnTo>
                  <a:pt x="70542" y="119310"/>
                </a:lnTo>
                <a:lnTo>
                  <a:pt x="67031" y="122403"/>
                </a:lnTo>
                <a:lnTo>
                  <a:pt x="62785" y="125417"/>
                </a:lnTo>
                <a:lnTo>
                  <a:pt x="58049" y="128379"/>
                </a:lnTo>
                <a:lnTo>
                  <a:pt x="52987" y="131306"/>
                </a:lnTo>
                <a:lnTo>
                  <a:pt x="48660" y="134210"/>
                </a:lnTo>
                <a:lnTo>
                  <a:pt x="44823" y="137098"/>
                </a:lnTo>
                <a:lnTo>
                  <a:pt x="41312" y="139976"/>
                </a:lnTo>
                <a:lnTo>
                  <a:pt x="38018" y="142848"/>
                </a:lnTo>
                <a:lnTo>
                  <a:pt x="34871" y="145714"/>
                </a:lnTo>
                <a:lnTo>
                  <a:pt x="31820" y="148578"/>
                </a:lnTo>
                <a:lnTo>
                  <a:pt x="28833" y="150487"/>
                </a:lnTo>
                <a:lnTo>
                  <a:pt x="22974" y="152608"/>
                </a:lnTo>
                <a:lnTo>
                  <a:pt x="21032" y="154126"/>
                </a:lnTo>
                <a:lnTo>
                  <a:pt x="19736" y="156091"/>
                </a:lnTo>
                <a:lnTo>
                  <a:pt x="18872" y="158353"/>
                </a:lnTo>
                <a:lnTo>
                  <a:pt x="17345" y="159861"/>
                </a:lnTo>
                <a:lnTo>
                  <a:pt x="15373" y="160867"/>
                </a:lnTo>
                <a:lnTo>
                  <a:pt x="9916" y="162481"/>
                </a:lnTo>
                <a:lnTo>
                  <a:pt x="4420" y="162760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5"/>
          <p:cNvSpPr/>
          <p:nvPr/>
        </p:nvSpPr>
        <p:spPr>
          <a:xfrm>
            <a:off x="6912292" y="4578070"/>
            <a:ext cx="162878" cy="25363"/>
          </a:xfrm>
          <a:custGeom>
            <a:avLst/>
            <a:gdLst/>
            <a:ahLst/>
            <a:cxnLst/>
            <a:rect l="0" t="0" r="0" b="0"/>
            <a:pathLst>
              <a:path w="162878" h="25363">
                <a:moveTo>
                  <a:pt x="0" y="25362"/>
                </a:moveTo>
                <a:lnTo>
                  <a:pt x="4551" y="25362"/>
                </a:lnTo>
                <a:lnTo>
                  <a:pt x="6844" y="24410"/>
                </a:lnTo>
                <a:lnTo>
                  <a:pt x="9325" y="22822"/>
                </a:lnTo>
                <a:lnTo>
                  <a:pt x="11931" y="20812"/>
                </a:lnTo>
                <a:lnTo>
                  <a:pt x="14622" y="19471"/>
                </a:lnTo>
                <a:lnTo>
                  <a:pt x="17368" y="18577"/>
                </a:lnTo>
                <a:lnTo>
                  <a:pt x="20152" y="17981"/>
                </a:lnTo>
                <a:lnTo>
                  <a:pt x="22959" y="17584"/>
                </a:lnTo>
                <a:lnTo>
                  <a:pt x="25784" y="17319"/>
                </a:lnTo>
                <a:lnTo>
                  <a:pt x="28619" y="17143"/>
                </a:lnTo>
                <a:lnTo>
                  <a:pt x="31462" y="16073"/>
                </a:lnTo>
                <a:lnTo>
                  <a:pt x="34310" y="14407"/>
                </a:lnTo>
                <a:lnTo>
                  <a:pt x="37160" y="12343"/>
                </a:lnTo>
                <a:lnTo>
                  <a:pt x="40966" y="10968"/>
                </a:lnTo>
                <a:lnTo>
                  <a:pt x="45408" y="10051"/>
                </a:lnTo>
                <a:lnTo>
                  <a:pt x="50275" y="9440"/>
                </a:lnTo>
                <a:lnTo>
                  <a:pt x="54472" y="9032"/>
                </a:lnTo>
                <a:lnTo>
                  <a:pt x="58222" y="8761"/>
                </a:lnTo>
                <a:lnTo>
                  <a:pt x="61675" y="8579"/>
                </a:lnTo>
                <a:lnTo>
                  <a:pt x="70591" y="8378"/>
                </a:lnTo>
                <a:lnTo>
                  <a:pt x="75636" y="8324"/>
                </a:lnTo>
                <a:lnTo>
                  <a:pt x="80904" y="7336"/>
                </a:lnTo>
                <a:lnTo>
                  <a:pt x="86321" y="5725"/>
                </a:lnTo>
                <a:lnTo>
                  <a:pt x="91837" y="3698"/>
                </a:lnTo>
                <a:lnTo>
                  <a:pt x="96467" y="2347"/>
                </a:lnTo>
                <a:lnTo>
                  <a:pt x="100507" y="1446"/>
                </a:lnTo>
                <a:lnTo>
                  <a:pt x="104152" y="846"/>
                </a:lnTo>
                <a:lnTo>
                  <a:pt x="108487" y="446"/>
                </a:lnTo>
                <a:lnTo>
                  <a:pt x="113283" y="178"/>
                </a:lnTo>
                <a:lnTo>
                  <a:pt x="118384" y="0"/>
                </a:lnTo>
                <a:lnTo>
                  <a:pt x="123690" y="835"/>
                </a:lnTo>
                <a:lnTo>
                  <a:pt x="129133" y="2343"/>
                </a:lnTo>
                <a:lnTo>
                  <a:pt x="134666" y="4301"/>
                </a:lnTo>
                <a:lnTo>
                  <a:pt x="139307" y="5606"/>
                </a:lnTo>
                <a:lnTo>
                  <a:pt x="143354" y="6477"/>
                </a:lnTo>
                <a:lnTo>
                  <a:pt x="147005" y="7057"/>
                </a:lnTo>
                <a:lnTo>
                  <a:pt x="150390" y="7444"/>
                </a:lnTo>
                <a:lnTo>
                  <a:pt x="153600" y="7702"/>
                </a:lnTo>
                <a:lnTo>
                  <a:pt x="156692" y="7873"/>
                </a:lnTo>
                <a:lnTo>
                  <a:pt x="158754" y="8940"/>
                </a:lnTo>
                <a:lnTo>
                  <a:pt x="160129" y="10604"/>
                </a:lnTo>
                <a:lnTo>
                  <a:pt x="162877" y="167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6"/>
          <p:cNvSpPr/>
          <p:nvPr/>
        </p:nvSpPr>
        <p:spPr>
          <a:xfrm>
            <a:off x="7195195" y="4457700"/>
            <a:ext cx="145723" cy="94298"/>
          </a:xfrm>
          <a:custGeom>
            <a:avLst/>
            <a:gdLst/>
            <a:ahLst/>
            <a:cxnLst/>
            <a:rect l="0" t="0" r="0" b="0"/>
            <a:pathLst>
              <a:path w="145723" h="94298">
                <a:moveTo>
                  <a:pt x="42852" y="0"/>
                </a:moveTo>
                <a:lnTo>
                  <a:pt x="42852" y="7381"/>
                </a:lnTo>
                <a:lnTo>
                  <a:pt x="41900" y="8730"/>
                </a:lnTo>
                <a:lnTo>
                  <a:pt x="40312" y="10582"/>
                </a:lnTo>
                <a:lnTo>
                  <a:pt x="38301" y="12770"/>
                </a:lnTo>
                <a:lnTo>
                  <a:pt x="36961" y="15181"/>
                </a:lnTo>
                <a:lnTo>
                  <a:pt x="36067" y="17741"/>
                </a:lnTo>
                <a:lnTo>
                  <a:pt x="35472" y="20399"/>
                </a:lnTo>
                <a:lnTo>
                  <a:pt x="35074" y="24077"/>
                </a:lnTo>
                <a:lnTo>
                  <a:pt x="34810" y="28434"/>
                </a:lnTo>
                <a:lnTo>
                  <a:pt x="34633" y="33243"/>
                </a:lnTo>
                <a:lnTo>
                  <a:pt x="33562" y="37402"/>
                </a:lnTo>
                <a:lnTo>
                  <a:pt x="31897" y="41127"/>
                </a:lnTo>
                <a:lnTo>
                  <a:pt x="29833" y="44563"/>
                </a:lnTo>
                <a:lnTo>
                  <a:pt x="27505" y="47806"/>
                </a:lnTo>
                <a:lnTo>
                  <a:pt x="25001" y="50920"/>
                </a:lnTo>
                <a:lnTo>
                  <a:pt x="22379" y="53950"/>
                </a:lnTo>
                <a:lnTo>
                  <a:pt x="19678" y="56921"/>
                </a:lnTo>
                <a:lnTo>
                  <a:pt x="14137" y="62763"/>
                </a:lnTo>
                <a:lnTo>
                  <a:pt x="12279" y="65655"/>
                </a:lnTo>
                <a:lnTo>
                  <a:pt x="11040" y="68534"/>
                </a:lnTo>
                <a:lnTo>
                  <a:pt x="10214" y="71407"/>
                </a:lnTo>
                <a:lnTo>
                  <a:pt x="8711" y="74274"/>
                </a:lnTo>
                <a:lnTo>
                  <a:pt x="6756" y="77139"/>
                </a:lnTo>
                <a:lnTo>
                  <a:pt x="385" y="85222"/>
                </a:lnTo>
                <a:lnTo>
                  <a:pt x="166" y="88041"/>
                </a:lnTo>
                <a:lnTo>
                  <a:pt x="0" y="93931"/>
                </a:lnTo>
                <a:lnTo>
                  <a:pt x="4543" y="94189"/>
                </a:lnTo>
                <a:lnTo>
                  <a:pt x="8721" y="94276"/>
                </a:lnTo>
                <a:lnTo>
                  <a:pt x="53447" y="94297"/>
                </a:lnTo>
                <a:lnTo>
                  <a:pt x="57535" y="93345"/>
                </a:lnTo>
                <a:lnTo>
                  <a:pt x="62165" y="91757"/>
                </a:lnTo>
                <a:lnTo>
                  <a:pt x="67158" y="89747"/>
                </a:lnTo>
                <a:lnTo>
                  <a:pt x="71439" y="88406"/>
                </a:lnTo>
                <a:lnTo>
                  <a:pt x="75244" y="87512"/>
                </a:lnTo>
                <a:lnTo>
                  <a:pt x="78735" y="86916"/>
                </a:lnTo>
                <a:lnTo>
                  <a:pt x="82014" y="86519"/>
                </a:lnTo>
                <a:lnTo>
                  <a:pt x="85152" y="86254"/>
                </a:lnTo>
                <a:lnTo>
                  <a:pt x="88198" y="86078"/>
                </a:lnTo>
                <a:lnTo>
                  <a:pt x="96661" y="85881"/>
                </a:lnTo>
                <a:lnTo>
                  <a:pt x="113065" y="85756"/>
                </a:lnTo>
                <a:lnTo>
                  <a:pt x="116331" y="86698"/>
                </a:lnTo>
                <a:lnTo>
                  <a:pt x="119460" y="88279"/>
                </a:lnTo>
                <a:lnTo>
                  <a:pt x="122499" y="90284"/>
                </a:lnTo>
                <a:lnTo>
                  <a:pt x="126430" y="91622"/>
                </a:lnTo>
                <a:lnTo>
                  <a:pt x="130956" y="92514"/>
                </a:lnTo>
                <a:lnTo>
                  <a:pt x="145722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7"/>
          <p:cNvSpPr/>
          <p:nvPr/>
        </p:nvSpPr>
        <p:spPr>
          <a:xfrm>
            <a:off x="7349490" y="4449127"/>
            <a:ext cx="17145" cy="274321"/>
          </a:xfrm>
          <a:custGeom>
            <a:avLst/>
            <a:gdLst/>
            <a:ahLst/>
            <a:cxnLst/>
            <a:rect l="0" t="0" r="0" b="0"/>
            <a:pathLst>
              <a:path w="17145" h="274321">
                <a:moveTo>
                  <a:pt x="17144" y="0"/>
                </a:moveTo>
                <a:lnTo>
                  <a:pt x="8581" y="0"/>
                </a:lnTo>
                <a:lnTo>
                  <a:pt x="8572" y="249757"/>
                </a:lnTo>
                <a:lnTo>
                  <a:pt x="7620" y="253182"/>
                </a:lnTo>
                <a:lnTo>
                  <a:pt x="6033" y="256418"/>
                </a:lnTo>
                <a:lnTo>
                  <a:pt x="1191" y="263905"/>
                </a:lnTo>
                <a:lnTo>
                  <a:pt x="794" y="265471"/>
                </a:lnTo>
                <a:lnTo>
                  <a:pt x="353" y="269752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8"/>
          <p:cNvSpPr/>
          <p:nvPr/>
        </p:nvSpPr>
        <p:spPr>
          <a:xfrm>
            <a:off x="7478077" y="4560601"/>
            <a:ext cx="120016" cy="8542"/>
          </a:xfrm>
          <a:custGeom>
            <a:avLst/>
            <a:gdLst/>
            <a:ahLst/>
            <a:cxnLst/>
            <a:rect l="0" t="0" r="0" b="0"/>
            <a:pathLst>
              <a:path w="120016" h="8542">
                <a:moveTo>
                  <a:pt x="0" y="8541"/>
                </a:moveTo>
                <a:lnTo>
                  <a:pt x="11932" y="8541"/>
                </a:lnTo>
                <a:lnTo>
                  <a:pt x="14622" y="7589"/>
                </a:lnTo>
                <a:lnTo>
                  <a:pt x="17368" y="6002"/>
                </a:lnTo>
                <a:lnTo>
                  <a:pt x="20152" y="3990"/>
                </a:lnTo>
                <a:lnTo>
                  <a:pt x="22959" y="2649"/>
                </a:lnTo>
                <a:lnTo>
                  <a:pt x="25784" y="1756"/>
                </a:lnTo>
                <a:lnTo>
                  <a:pt x="28619" y="1160"/>
                </a:lnTo>
                <a:lnTo>
                  <a:pt x="31462" y="763"/>
                </a:lnTo>
                <a:lnTo>
                  <a:pt x="34310" y="498"/>
                </a:lnTo>
                <a:lnTo>
                  <a:pt x="37161" y="322"/>
                </a:lnTo>
                <a:lnTo>
                  <a:pt x="42868" y="126"/>
                </a:lnTo>
                <a:lnTo>
                  <a:pt x="53977" y="15"/>
                </a:lnTo>
                <a:lnTo>
                  <a:pt x="58845" y="0"/>
                </a:lnTo>
                <a:lnTo>
                  <a:pt x="63995" y="942"/>
                </a:lnTo>
                <a:lnTo>
                  <a:pt x="69333" y="2522"/>
                </a:lnTo>
                <a:lnTo>
                  <a:pt x="74797" y="4528"/>
                </a:lnTo>
                <a:lnTo>
                  <a:pt x="79392" y="5866"/>
                </a:lnTo>
                <a:lnTo>
                  <a:pt x="83408" y="6758"/>
                </a:lnTo>
                <a:lnTo>
                  <a:pt x="92146" y="8189"/>
                </a:lnTo>
                <a:lnTo>
                  <a:pt x="94769" y="8306"/>
                </a:lnTo>
                <a:lnTo>
                  <a:pt x="108871" y="8510"/>
                </a:lnTo>
                <a:lnTo>
                  <a:pt x="120015" y="85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9"/>
          <p:cNvSpPr/>
          <p:nvPr/>
        </p:nvSpPr>
        <p:spPr>
          <a:xfrm>
            <a:off x="7486650" y="4629150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0"/>
          <p:cNvSpPr/>
          <p:nvPr/>
        </p:nvSpPr>
        <p:spPr>
          <a:xfrm>
            <a:off x="7735252" y="4594860"/>
            <a:ext cx="197168" cy="42863"/>
          </a:xfrm>
          <a:custGeom>
            <a:avLst/>
            <a:gdLst/>
            <a:ahLst/>
            <a:cxnLst/>
            <a:rect l="0" t="0" r="0" b="0"/>
            <a:pathLst>
              <a:path w="197168" h="42863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6133" y="8337"/>
                </a:lnTo>
                <a:lnTo>
                  <a:pt x="32679" y="8526"/>
                </a:lnTo>
                <a:lnTo>
                  <a:pt x="36074" y="8541"/>
                </a:lnTo>
                <a:lnTo>
                  <a:pt x="39289" y="9504"/>
                </a:lnTo>
                <a:lnTo>
                  <a:pt x="42385" y="11098"/>
                </a:lnTo>
                <a:lnTo>
                  <a:pt x="45402" y="13114"/>
                </a:lnTo>
                <a:lnTo>
                  <a:pt x="49318" y="14457"/>
                </a:lnTo>
                <a:lnTo>
                  <a:pt x="53834" y="15353"/>
                </a:lnTo>
                <a:lnTo>
                  <a:pt x="58749" y="15950"/>
                </a:lnTo>
                <a:lnTo>
                  <a:pt x="62979" y="16348"/>
                </a:lnTo>
                <a:lnTo>
                  <a:pt x="66751" y="16614"/>
                </a:lnTo>
                <a:lnTo>
                  <a:pt x="70218" y="16791"/>
                </a:lnTo>
                <a:lnTo>
                  <a:pt x="79150" y="16987"/>
                </a:lnTo>
                <a:lnTo>
                  <a:pt x="84200" y="17040"/>
                </a:lnTo>
                <a:lnTo>
                  <a:pt x="89471" y="18027"/>
                </a:lnTo>
                <a:lnTo>
                  <a:pt x="94890" y="19638"/>
                </a:lnTo>
                <a:lnTo>
                  <a:pt x="100408" y="21664"/>
                </a:lnTo>
                <a:lnTo>
                  <a:pt x="105991" y="23015"/>
                </a:lnTo>
                <a:lnTo>
                  <a:pt x="111618" y="23916"/>
                </a:lnTo>
                <a:lnTo>
                  <a:pt x="117275" y="24516"/>
                </a:lnTo>
                <a:lnTo>
                  <a:pt x="121998" y="24916"/>
                </a:lnTo>
                <a:lnTo>
                  <a:pt x="126099" y="25183"/>
                </a:lnTo>
                <a:lnTo>
                  <a:pt x="133197" y="25480"/>
                </a:lnTo>
                <a:lnTo>
                  <a:pt x="142547" y="25647"/>
                </a:lnTo>
                <a:lnTo>
                  <a:pt x="148444" y="25686"/>
                </a:lnTo>
                <a:lnTo>
                  <a:pt x="151351" y="26649"/>
                </a:lnTo>
                <a:lnTo>
                  <a:pt x="154240" y="28243"/>
                </a:lnTo>
                <a:lnTo>
                  <a:pt x="157119" y="30259"/>
                </a:lnTo>
                <a:lnTo>
                  <a:pt x="160944" y="31602"/>
                </a:lnTo>
                <a:lnTo>
                  <a:pt x="165399" y="32498"/>
                </a:lnTo>
                <a:lnTo>
                  <a:pt x="177134" y="33936"/>
                </a:lnTo>
                <a:lnTo>
                  <a:pt x="180002" y="35007"/>
                </a:lnTo>
                <a:lnTo>
                  <a:pt x="183819" y="36672"/>
                </a:lnTo>
                <a:lnTo>
                  <a:pt x="197167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1"/>
          <p:cNvSpPr/>
          <p:nvPr/>
        </p:nvSpPr>
        <p:spPr>
          <a:xfrm>
            <a:off x="7975282" y="4526279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10583" y="9325"/>
                </a:lnTo>
                <a:lnTo>
                  <a:pt x="12771" y="11932"/>
                </a:lnTo>
                <a:lnTo>
                  <a:pt x="15182" y="13670"/>
                </a:lnTo>
                <a:lnTo>
                  <a:pt x="20401" y="15601"/>
                </a:lnTo>
                <a:lnTo>
                  <a:pt x="23125" y="18021"/>
                </a:lnTo>
                <a:lnTo>
                  <a:pt x="25894" y="21539"/>
                </a:lnTo>
                <a:lnTo>
                  <a:pt x="28693" y="25790"/>
                </a:lnTo>
                <a:lnTo>
                  <a:pt x="31511" y="29576"/>
                </a:lnTo>
                <a:lnTo>
                  <a:pt x="34343" y="33053"/>
                </a:lnTo>
                <a:lnTo>
                  <a:pt x="37183" y="36323"/>
                </a:lnTo>
                <a:lnTo>
                  <a:pt x="40029" y="39455"/>
                </a:lnTo>
                <a:lnTo>
                  <a:pt x="45731" y="45476"/>
                </a:lnTo>
                <a:lnTo>
                  <a:pt x="49537" y="48415"/>
                </a:lnTo>
                <a:lnTo>
                  <a:pt x="53980" y="51327"/>
                </a:lnTo>
                <a:lnTo>
                  <a:pt x="58847" y="54221"/>
                </a:lnTo>
                <a:lnTo>
                  <a:pt x="63043" y="57102"/>
                </a:lnTo>
                <a:lnTo>
                  <a:pt x="66794" y="59976"/>
                </a:lnTo>
                <a:lnTo>
                  <a:pt x="70247" y="62845"/>
                </a:lnTo>
                <a:lnTo>
                  <a:pt x="73501" y="65708"/>
                </a:lnTo>
                <a:lnTo>
                  <a:pt x="79658" y="71432"/>
                </a:lnTo>
                <a:lnTo>
                  <a:pt x="88478" y="80009"/>
                </a:lnTo>
                <a:lnTo>
                  <a:pt x="92323" y="82867"/>
                </a:lnTo>
                <a:lnTo>
                  <a:pt x="96791" y="85725"/>
                </a:lnTo>
                <a:lnTo>
                  <a:pt x="101675" y="88582"/>
                </a:lnTo>
                <a:lnTo>
                  <a:pt x="105884" y="91440"/>
                </a:lnTo>
                <a:lnTo>
                  <a:pt x="109642" y="94298"/>
                </a:lnTo>
                <a:lnTo>
                  <a:pt x="113099" y="97155"/>
                </a:lnTo>
                <a:lnTo>
                  <a:pt x="117310" y="100013"/>
                </a:lnTo>
                <a:lnTo>
                  <a:pt x="122021" y="102871"/>
                </a:lnTo>
                <a:lnTo>
                  <a:pt x="127068" y="105728"/>
                </a:lnTo>
                <a:lnTo>
                  <a:pt x="131385" y="108586"/>
                </a:lnTo>
                <a:lnTo>
                  <a:pt x="135215" y="111443"/>
                </a:lnTo>
                <a:lnTo>
                  <a:pt x="138721" y="114300"/>
                </a:lnTo>
                <a:lnTo>
                  <a:pt x="142964" y="117158"/>
                </a:lnTo>
                <a:lnTo>
                  <a:pt x="147697" y="120016"/>
                </a:lnTo>
                <a:lnTo>
                  <a:pt x="152756" y="122873"/>
                </a:lnTo>
                <a:lnTo>
                  <a:pt x="157082" y="125731"/>
                </a:lnTo>
                <a:lnTo>
                  <a:pt x="160919" y="128588"/>
                </a:lnTo>
                <a:lnTo>
                  <a:pt x="164429" y="131446"/>
                </a:lnTo>
                <a:lnTo>
                  <a:pt x="167723" y="134303"/>
                </a:lnTo>
                <a:lnTo>
                  <a:pt x="170871" y="137161"/>
                </a:lnTo>
                <a:lnTo>
                  <a:pt x="176907" y="142876"/>
                </a:lnTo>
                <a:lnTo>
                  <a:pt x="191418" y="157163"/>
                </a:lnTo>
                <a:lnTo>
                  <a:pt x="193334" y="160021"/>
                </a:lnTo>
                <a:lnTo>
                  <a:pt x="194612" y="162878"/>
                </a:lnTo>
                <a:lnTo>
                  <a:pt x="195464" y="165735"/>
                </a:lnTo>
                <a:lnTo>
                  <a:pt x="196985" y="167641"/>
                </a:lnTo>
                <a:lnTo>
                  <a:pt x="198950" y="168911"/>
                </a:lnTo>
                <a:lnTo>
                  <a:pt x="20574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2"/>
          <p:cNvSpPr/>
          <p:nvPr/>
        </p:nvSpPr>
        <p:spPr>
          <a:xfrm>
            <a:off x="7992427" y="4509135"/>
            <a:ext cx="162879" cy="231458"/>
          </a:xfrm>
          <a:custGeom>
            <a:avLst/>
            <a:gdLst/>
            <a:ahLst/>
            <a:cxnLst/>
            <a:rect l="0" t="0" r="0" b="0"/>
            <a:pathLst>
              <a:path w="162879" h="231458">
                <a:moveTo>
                  <a:pt x="162878" y="0"/>
                </a:moveTo>
                <a:lnTo>
                  <a:pt x="154659" y="0"/>
                </a:lnTo>
                <a:lnTo>
                  <a:pt x="154352" y="6785"/>
                </a:lnTo>
                <a:lnTo>
                  <a:pt x="154336" y="7381"/>
                </a:lnTo>
                <a:lnTo>
                  <a:pt x="149763" y="12770"/>
                </a:lnTo>
                <a:lnTo>
                  <a:pt x="144984" y="17741"/>
                </a:lnTo>
                <a:lnTo>
                  <a:pt x="142375" y="20400"/>
                </a:lnTo>
                <a:lnTo>
                  <a:pt x="139685" y="24077"/>
                </a:lnTo>
                <a:lnTo>
                  <a:pt x="136938" y="28434"/>
                </a:lnTo>
                <a:lnTo>
                  <a:pt x="134155" y="33243"/>
                </a:lnTo>
                <a:lnTo>
                  <a:pt x="128522" y="43667"/>
                </a:lnTo>
                <a:lnTo>
                  <a:pt x="117145" y="65881"/>
                </a:lnTo>
                <a:lnTo>
                  <a:pt x="113339" y="71543"/>
                </a:lnTo>
                <a:lnTo>
                  <a:pt x="108897" y="77223"/>
                </a:lnTo>
                <a:lnTo>
                  <a:pt x="104030" y="82914"/>
                </a:lnTo>
                <a:lnTo>
                  <a:pt x="99834" y="88613"/>
                </a:lnTo>
                <a:lnTo>
                  <a:pt x="96083" y="94318"/>
                </a:lnTo>
                <a:lnTo>
                  <a:pt x="92630" y="100026"/>
                </a:lnTo>
                <a:lnTo>
                  <a:pt x="89376" y="105736"/>
                </a:lnTo>
                <a:lnTo>
                  <a:pt x="83221" y="117161"/>
                </a:lnTo>
                <a:lnTo>
                  <a:pt x="79292" y="122875"/>
                </a:lnTo>
                <a:lnTo>
                  <a:pt x="74770" y="128589"/>
                </a:lnTo>
                <a:lnTo>
                  <a:pt x="69849" y="134303"/>
                </a:lnTo>
                <a:lnTo>
                  <a:pt x="65616" y="140018"/>
                </a:lnTo>
                <a:lnTo>
                  <a:pt x="61842" y="145733"/>
                </a:lnTo>
                <a:lnTo>
                  <a:pt x="58373" y="151447"/>
                </a:lnTo>
                <a:lnTo>
                  <a:pt x="55108" y="156210"/>
                </a:lnTo>
                <a:lnTo>
                  <a:pt x="51979" y="160337"/>
                </a:lnTo>
                <a:lnTo>
                  <a:pt x="48939" y="164041"/>
                </a:lnTo>
                <a:lnTo>
                  <a:pt x="45961" y="168416"/>
                </a:lnTo>
                <a:lnTo>
                  <a:pt x="43024" y="173237"/>
                </a:lnTo>
                <a:lnTo>
                  <a:pt x="40112" y="178356"/>
                </a:lnTo>
                <a:lnTo>
                  <a:pt x="37219" y="182722"/>
                </a:lnTo>
                <a:lnTo>
                  <a:pt x="34338" y="186584"/>
                </a:lnTo>
                <a:lnTo>
                  <a:pt x="31465" y="190112"/>
                </a:lnTo>
                <a:lnTo>
                  <a:pt x="28596" y="193416"/>
                </a:lnTo>
                <a:lnTo>
                  <a:pt x="25732" y="196572"/>
                </a:lnTo>
                <a:lnTo>
                  <a:pt x="20009" y="202618"/>
                </a:lnTo>
                <a:lnTo>
                  <a:pt x="14290" y="208480"/>
                </a:lnTo>
                <a:lnTo>
                  <a:pt x="12385" y="211376"/>
                </a:lnTo>
                <a:lnTo>
                  <a:pt x="10267" y="217135"/>
                </a:lnTo>
                <a:lnTo>
                  <a:pt x="9075" y="221181"/>
                </a:lnTo>
                <a:lnTo>
                  <a:pt x="8721" y="226931"/>
                </a:lnTo>
                <a:lnTo>
                  <a:pt x="7720" y="228440"/>
                </a:lnTo>
                <a:lnTo>
                  <a:pt x="6099" y="229445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3"/>
          <p:cNvSpPr/>
          <p:nvPr/>
        </p:nvSpPr>
        <p:spPr>
          <a:xfrm>
            <a:off x="8292465" y="4577715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4"/>
          <p:cNvSpPr/>
          <p:nvPr/>
        </p:nvSpPr>
        <p:spPr>
          <a:xfrm>
            <a:off x="8515498" y="4466387"/>
            <a:ext cx="230073" cy="222382"/>
          </a:xfrm>
          <a:custGeom>
            <a:avLst/>
            <a:gdLst/>
            <a:ahLst/>
            <a:cxnLst/>
            <a:rect l="0" t="0" r="0" b="0"/>
            <a:pathLst>
              <a:path w="230073" h="222382">
                <a:moveTo>
                  <a:pt x="8424" y="51320"/>
                </a:moveTo>
                <a:lnTo>
                  <a:pt x="8424" y="46770"/>
                </a:lnTo>
                <a:lnTo>
                  <a:pt x="9377" y="44476"/>
                </a:lnTo>
                <a:lnTo>
                  <a:pt x="14316" y="37651"/>
                </a:lnTo>
                <a:lnTo>
                  <a:pt x="15806" y="35719"/>
                </a:lnTo>
                <a:lnTo>
                  <a:pt x="21548" y="32322"/>
                </a:lnTo>
                <a:lnTo>
                  <a:pt x="25744" y="30082"/>
                </a:lnTo>
                <a:lnTo>
                  <a:pt x="29496" y="27636"/>
                </a:lnTo>
                <a:lnTo>
                  <a:pt x="36205" y="22379"/>
                </a:lnTo>
                <a:lnTo>
                  <a:pt x="40280" y="20596"/>
                </a:lnTo>
                <a:lnTo>
                  <a:pt x="44901" y="19408"/>
                </a:lnTo>
                <a:lnTo>
                  <a:pt x="49887" y="18615"/>
                </a:lnTo>
                <a:lnTo>
                  <a:pt x="54163" y="17134"/>
                </a:lnTo>
                <a:lnTo>
                  <a:pt x="57967" y="15195"/>
                </a:lnTo>
                <a:lnTo>
                  <a:pt x="61455" y="12949"/>
                </a:lnTo>
                <a:lnTo>
                  <a:pt x="65685" y="11452"/>
                </a:lnTo>
                <a:lnTo>
                  <a:pt x="70412" y="10454"/>
                </a:lnTo>
                <a:lnTo>
                  <a:pt x="75465" y="9788"/>
                </a:lnTo>
                <a:lnTo>
                  <a:pt x="79788" y="8392"/>
                </a:lnTo>
                <a:lnTo>
                  <a:pt x="83623" y="6509"/>
                </a:lnTo>
                <a:lnTo>
                  <a:pt x="87131" y="4301"/>
                </a:lnTo>
                <a:lnTo>
                  <a:pt x="91376" y="2829"/>
                </a:lnTo>
                <a:lnTo>
                  <a:pt x="96110" y="1848"/>
                </a:lnTo>
                <a:lnTo>
                  <a:pt x="101172" y="1194"/>
                </a:lnTo>
                <a:lnTo>
                  <a:pt x="105499" y="757"/>
                </a:lnTo>
                <a:lnTo>
                  <a:pt x="109335" y="467"/>
                </a:lnTo>
                <a:lnTo>
                  <a:pt x="116138" y="144"/>
                </a:lnTo>
                <a:lnTo>
                  <a:pt x="122337" y="0"/>
                </a:lnTo>
                <a:lnTo>
                  <a:pt x="125324" y="914"/>
                </a:lnTo>
                <a:lnTo>
                  <a:pt x="131181" y="4470"/>
                </a:lnTo>
                <a:lnTo>
                  <a:pt x="135031" y="5799"/>
                </a:lnTo>
                <a:lnTo>
                  <a:pt x="139501" y="6686"/>
                </a:lnTo>
                <a:lnTo>
                  <a:pt x="144386" y="7276"/>
                </a:lnTo>
                <a:lnTo>
                  <a:pt x="148596" y="8622"/>
                </a:lnTo>
                <a:lnTo>
                  <a:pt x="152355" y="10473"/>
                </a:lnTo>
                <a:lnTo>
                  <a:pt x="159070" y="15068"/>
                </a:lnTo>
                <a:lnTo>
                  <a:pt x="165231" y="20286"/>
                </a:lnTo>
                <a:lnTo>
                  <a:pt x="167254" y="23011"/>
                </a:lnTo>
                <a:lnTo>
                  <a:pt x="169502" y="28578"/>
                </a:lnTo>
                <a:lnTo>
                  <a:pt x="171054" y="30444"/>
                </a:lnTo>
                <a:lnTo>
                  <a:pt x="173042" y="31688"/>
                </a:lnTo>
                <a:lnTo>
                  <a:pt x="175319" y="32517"/>
                </a:lnTo>
                <a:lnTo>
                  <a:pt x="177790" y="34975"/>
                </a:lnTo>
                <a:lnTo>
                  <a:pt x="180390" y="38519"/>
                </a:lnTo>
                <a:lnTo>
                  <a:pt x="183075" y="42785"/>
                </a:lnTo>
                <a:lnTo>
                  <a:pt x="184866" y="46583"/>
                </a:lnTo>
                <a:lnTo>
                  <a:pt x="186855" y="53342"/>
                </a:lnTo>
                <a:lnTo>
                  <a:pt x="187386" y="57431"/>
                </a:lnTo>
                <a:lnTo>
                  <a:pt x="187739" y="62061"/>
                </a:lnTo>
                <a:lnTo>
                  <a:pt x="188132" y="71334"/>
                </a:lnTo>
                <a:lnTo>
                  <a:pt x="188307" y="78630"/>
                </a:lnTo>
                <a:lnTo>
                  <a:pt x="188404" y="92644"/>
                </a:lnTo>
                <a:lnTo>
                  <a:pt x="187466" y="96967"/>
                </a:lnTo>
                <a:lnTo>
                  <a:pt x="185888" y="100802"/>
                </a:lnTo>
                <a:lnTo>
                  <a:pt x="183884" y="104310"/>
                </a:lnTo>
                <a:lnTo>
                  <a:pt x="179117" y="113289"/>
                </a:lnTo>
                <a:lnTo>
                  <a:pt x="176510" y="118350"/>
                </a:lnTo>
                <a:lnTo>
                  <a:pt x="174775" y="122677"/>
                </a:lnTo>
                <a:lnTo>
                  <a:pt x="173618" y="126514"/>
                </a:lnTo>
                <a:lnTo>
                  <a:pt x="172845" y="130024"/>
                </a:lnTo>
                <a:lnTo>
                  <a:pt x="171378" y="134269"/>
                </a:lnTo>
                <a:lnTo>
                  <a:pt x="169447" y="139005"/>
                </a:lnTo>
                <a:lnTo>
                  <a:pt x="167208" y="144066"/>
                </a:lnTo>
                <a:lnTo>
                  <a:pt x="164762" y="148393"/>
                </a:lnTo>
                <a:lnTo>
                  <a:pt x="162180" y="152231"/>
                </a:lnTo>
                <a:lnTo>
                  <a:pt x="156771" y="159034"/>
                </a:lnTo>
                <a:lnTo>
                  <a:pt x="151191" y="165233"/>
                </a:lnTo>
                <a:lnTo>
                  <a:pt x="147416" y="168220"/>
                </a:lnTo>
                <a:lnTo>
                  <a:pt x="142996" y="171163"/>
                </a:lnTo>
                <a:lnTo>
                  <a:pt x="138144" y="174078"/>
                </a:lnTo>
                <a:lnTo>
                  <a:pt x="133957" y="177926"/>
                </a:lnTo>
                <a:lnTo>
                  <a:pt x="130213" y="182397"/>
                </a:lnTo>
                <a:lnTo>
                  <a:pt x="126764" y="187282"/>
                </a:lnTo>
                <a:lnTo>
                  <a:pt x="123512" y="191491"/>
                </a:lnTo>
                <a:lnTo>
                  <a:pt x="120392" y="195250"/>
                </a:lnTo>
                <a:lnTo>
                  <a:pt x="117359" y="198709"/>
                </a:lnTo>
                <a:lnTo>
                  <a:pt x="113433" y="201014"/>
                </a:lnTo>
                <a:lnTo>
                  <a:pt x="108910" y="202551"/>
                </a:lnTo>
                <a:lnTo>
                  <a:pt x="103990" y="203576"/>
                </a:lnTo>
                <a:lnTo>
                  <a:pt x="99757" y="205212"/>
                </a:lnTo>
                <a:lnTo>
                  <a:pt x="95982" y="207254"/>
                </a:lnTo>
                <a:lnTo>
                  <a:pt x="92513" y="209569"/>
                </a:lnTo>
                <a:lnTo>
                  <a:pt x="88296" y="211111"/>
                </a:lnTo>
                <a:lnTo>
                  <a:pt x="83580" y="212140"/>
                </a:lnTo>
                <a:lnTo>
                  <a:pt x="78530" y="212826"/>
                </a:lnTo>
                <a:lnTo>
                  <a:pt x="74211" y="214236"/>
                </a:lnTo>
                <a:lnTo>
                  <a:pt x="70380" y="216128"/>
                </a:lnTo>
                <a:lnTo>
                  <a:pt x="66874" y="218342"/>
                </a:lnTo>
                <a:lnTo>
                  <a:pt x="62630" y="219818"/>
                </a:lnTo>
                <a:lnTo>
                  <a:pt x="57897" y="220802"/>
                </a:lnTo>
                <a:lnTo>
                  <a:pt x="52835" y="221459"/>
                </a:lnTo>
                <a:lnTo>
                  <a:pt x="48509" y="221896"/>
                </a:lnTo>
                <a:lnTo>
                  <a:pt x="44673" y="222187"/>
                </a:lnTo>
                <a:lnTo>
                  <a:pt x="41162" y="222381"/>
                </a:lnTo>
                <a:lnTo>
                  <a:pt x="37870" y="221558"/>
                </a:lnTo>
                <a:lnTo>
                  <a:pt x="31671" y="218104"/>
                </a:lnTo>
                <a:lnTo>
                  <a:pt x="25741" y="215934"/>
                </a:lnTo>
                <a:lnTo>
                  <a:pt x="22826" y="215355"/>
                </a:lnTo>
                <a:lnTo>
                  <a:pt x="17048" y="212172"/>
                </a:lnTo>
                <a:lnTo>
                  <a:pt x="14173" y="209990"/>
                </a:lnTo>
                <a:lnTo>
                  <a:pt x="8440" y="207565"/>
                </a:lnTo>
                <a:lnTo>
                  <a:pt x="5577" y="206918"/>
                </a:lnTo>
                <a:lnTo>
                  <a:pt x="3668" y="205535"/>
                </a:lnTo>
                <a:lnTo>
                  <a:pt x="2396" y="203660"/>
                </a:lnTo>
                <a:lnTo>
                  <a:pt x="354" y="198358"/>
                </a:lnTo>
                <a:lnTo>
                  <a:pt x="0" y="192889"/>
                </a:lnTo>
                <a:lnTo>
                  <a:pt x="903" y="191419"/>
                </a:lnTo>
                <a:lnTo>
                  <a:pt x="2458" y="190439"/>
                </a:lnTo>
                <a:lnTo>
                  <a:pt x="4447" y="189786"/>
                </a:lnTo>
                <a:lnTo>
                  <a:pt x="5772" y="188399"/>
                </a:lnTo>
                <a:lnTo>
                  <a:pt x="6657" y="186521"/>
                </a:lnTo>
                <a:lnTo>
                  <a:pt x="7246" y="184316"/>
                </a:lnTo>
                <a:lnTo>
                  <a:pt x="10441" y="179327"/>
                </a:lnTo>
                <a:lnTo>
                  <a:pt x="12626" y="176663"/>
                </a:lnTo>
                <a:lnTo>
                  <a:pt x="15036" y="174887"/>
                </a:lnTo>
                <a:lnTo>
                  <a:pt x="20252" y="172914"/>
                </a:lnTo>
                <a:lnTo>
                  <a:pt x="23929" y="171435"/>
                </a:lnTo>
                <a:lnTo>
                  <a:pt x="28285" y="169497"/>
                </a:lnTo>
                <a:lnTo>
                  <a:pt x="33095" y="167252"/>
                </a:lnTo>
                <a:lnTo>
                  <a:pt x="37254" y="165755"/>
                </a:lnTo>
                <a:lnTo>
                  <a:pt x="44415" y="164093"/>
                </a:lnTo>
                <a:lnTo>
                  <a:pt x="48611" y="163649"/>
                </a:lnTo>
                <a:lnTo>
                  <a:pt x="53313" y="163354"/>
                </a:lnTo>
                <a:lnTo>
                  <a:pt x="58352" y="163157"/>
                </a:lnTo>
                <a:lnTo>
                  <a:pt x="69033" y="162938"/>
                </a:lnTo>
                <a:lnTo>
                  <a:pt x="117373" y="162766"/>
                </a:lnTo>
                <a:lnTo>
                  <a:pt x="122966" y="163717"/>
                </a:lnTo>
                <a:lnTo>
                  <a:pt x="128600" y="165304"/>
                </a:lnTo>
                <a:lnTo>
                  <a:pt x="134263" y="167314"/>
                </a:lnTo>
                <a:lnTo>
                  <a:pt x="138988" y="168655"/>
                </a:lnTo>
                <a:lnTo>
                  <a:pt x="143092" y="169548"/>
                </a:lnTo>
                <a:lnTo>
                  <a:pt x="146781" y="170144"/>
                </a:lnTo>
                <a:lnTo>
                  <a:pt x="151144" y="170541"/>
                </a:lnTo>
                <a:lnTo>
                  <a:pt x="155958" y="170805"/>
                </a:lnTo>
                <a:lnTo>
                  <a:pt x="161073" y="170983"/>
                </a:lnTo>
                <a:lnTo>
                  <a:pt x="165435" y="172052"/>
                </a:lnTo>
                <a:lnTo>
                  <a:pt x="169295" y="173718"/>
                </a:lnTo>
                <a:lnTo>
                  <a:pt x="172822" y="175781"/>
                </a:lnTo>
                <a:lnTo>
                  <a:pt x="177077" y="178109"/>
                </a:lnTo>
                <a:lnTo>
                  <a:pt x="186887" y="183236"/>
                </a:lnTo>
                <a:lnTo>
                  <a:pt x="191217" y="185936"/>
                </a:lnTo>
                <a:lnTo>
                  <a:pt x="195056" y="188689"/>
                </a:lnTo>
                <a:lnTo>
                  <a:pt x="201861" y="194288"/>
                </a:lnTo>
                <a:lnTo>
                  <a:pt x="208061" y="199951"/>
                </a:lnTo>
                <a:lnTo>
                  <a:pt x="211048" y="201843"/>
                </a:lnTo>
                <a:lnTo>
                  <a:pt x="216906" y="203944"/>
                </a:lnTo>
                <a:lnTo>
                  <a:pt x="218850" y="205457"/>
                </a:lnTo>
                <a:lnTo>
                  <a:pt x="220146" y="207418"/>
                </a:lnTo>
                <a:lnTo>
                  <a:pt x="222225" y="212859"/>
                </a:lnTo>
                <a:lnTo>
                  <a:pt x="223348" y="213305"/>
                </a:lnTo>
                <a:lnTo>
                  <a:pt x="230072" y="214080"/>
                </a:lnTo>
                <a:lnTo>
                  <a:pt x="223218" y="214193"/>
                </a:lnTo>
                <a:lnTo>
                  <a:pt x="222736" y="2141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5"/>
          <p:cNvSpPr/>
          <p:nvPr/>
        </p:nvSpPr>
        <p:spPr>
          <a:xfrm>
            <a:off x="1463815" y="4487051"/>
            <a:ext cx="22085" cy="193535"/>
          </a:xfrm>
          <a:custGeom>
            <a:avLst/>
            <a:gdLst/>
            <a:ahLst/>
            <a:cxnLst/>
            <a:rect l="0" t="0" r="0" b="0"/>
            <a:pathLst>
              <a:path w="22085" h="193535">
                <a:moveTo>
                  <a:pt x="4939" y="4939"/>
                </a:moveTo>
                <a:lnTo>
                  <a:pt x="4939" y="0"/>
                </a:lnTo>
                <a:lnTo>
                  <a:pt x="4939" y="4690"/>
                </a:lnTo>
                <a:lnTo>
                  <a:pt x="3987" y="4773"/>
                </a:lnTo>
                <a:lnTo>
                  <a:pt x="2399" y="4828"/>
                </a:lnTo>
                <a:lnTo>
                  <a:pt x="389" y="4865"/>
                </a:lnTo>
                <a:lnTo>
                  <a:pt x="0" y="5842"/>
                </a:lnTo>
                <a:lnTo>
                  <a:pt x="694" y="7446"/>
                </a:lnTo>
                <a:lnTo>
                  <a:pt x="4101" y="12313"/>
                </a:lnTo>
                <a:lnTo>
                  <a:pt x="4691" y="17707"/>
                </a:lnTo>
                <a:lnTo>
                  <a:pt x="5726" y="20118"/>
                </a:lnTo>
                <a:lnTo>
                  <a:pt x="7369" y="22679"/>
                </a:lnTo>
                <a:lnTo>
                  <a:pt x="9417" y="25337"/>
                </a:lnTo>
                <a:lnTo>
                  <a:pt x="10782" y="29015"/>
                </a:lnTo>
                <a:lnTo>
                  <a:pt x="11692" y="33373"/>
                </a:lnTo>
                <a:lnTo>
                  <a:pt x="12299" y="38182"/>
                </a:lnTo>
                <a:lnTo>
                  <a:pt x="12703" y="42341"/>
                </a:lnTo>
                <a:lnTo>
                  <a:pt x="12973" y="46066"/>
                </a:lnTo>
                <a:lnTo>
                  <a:pt x="13152" y="49501"/>
                </a:lnTo>
                <a:lnTo>
                  <a:pt x="13352" y="58399"/>
                </a:lnTo>
                <a:lnTo>
                  <a:pt x="13512" y="183267"/>
                </a:lnTo>
                <a:lnTo>
                  <a:pt x="14464" y="184784"/>
                </a:lnTo>
                <a:lnTo>
                  <a:pt x="16052" y="186748"/>
                </a:lnTo>
                <a:lnTo>
                  <a:pt x="22084" y="19353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6"/>
          <p:cNvSpPr/>
          <p:nvPr/>
        </p:nvSpPr>
        <p:spPr>
          <a:xfrm>
            <a:off x="1391602" y="4551997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2770" y="26071"/>
                </a:lnTo>
                <a:lnTo>
                  <a:pt x="16134" y="25001"/>
                </a:lnTo>
                <a:lnTo>
                  <a:pt x="20281" y="23335"/>
                </a:lnTo>
                <a:lnTo>
                  <a:pt x="24950" y="21271"/>
                </a:lnTo>
                <a:lnTo>
                  <a:pt x="29016" y="19896"/>
                </a:lnTo>
                <a:lnTo>
                  <a:pt x="32679" y="18979"/>
                </a:lnTo>
                <a:lnTo>
                  <a:pt x="36074" y="18368"/>
                </a:lnTo>
                <a:lnTo>
                  <a:pt x="39289" y="17960"/>
                </a:lnTo>
                <a:lnTo>
                  <a:pt x="42385" y="17689"/>
                </a:lnTo>
                <a:lnTo>
                  <a:pt x="45402" y="17507"/>
                </a:lnTo>
                <a:lnTo>
                  <a:pt x="53834" y="17306"/>
                </a:lnTo>
                <a:lnTo>
                  <a:pt x="58749" y="17252"/>
                </a:lnTo>
                <a:lnTo>
                  <a:pt x="63931" y="16264"/>
                </a:lnTo>
                <a:lnTo>
                  <a:pt x="69291" y="14653"/>
                </a:lnTo>
                <a:lnTo>
                  <a:pt x="74769" y="12626"/>
                </a:lnTo>
                <a:lnTo>
                  <a:pt x="79373" y="11275"/>
                </a:lnTo>
                <a:lnTo>
                  <a:pt x="83396" y="10374"/>
                </a:lnTo>
                <a:lnTo>
                  <a:pt x="87030" y="9774"/>
                </a:lnTo>
                <a:lnTo>
                  <a:pt x="91357" y="9374"/>
                </a:lnTo>
                <a:lnTo>
                  <a:pt x="96147" y="9106"/>
                </a:lnTo>
                <a:lnTo>
                  <a:pt x="105597" y="8810"/>
                </a:lnTo>
                <a:lnTo>
                  <a:pt x="117225" y="8643"/>
                </a:lnTo>
                <a:lnTo>
                  <a:pt x="138709" y="8582"/>
                </a:lnTo>
                <a:lnTo>
                  <a:pt x="142955" y="7626"/>
                </a:lnTo>
                <a:lnTo>
                  <a:pt x="147691" y="6037"/>
                </a:lnTo>
                <a:lnTo>
                  <a:pt x="152753" y="4025"/>
                </a:lnTo>
                <a:lnTo>
                  <a:pt x="157080" y="2683"/>
                </a:lnTo>
                <a:lnTo>
                  <a:pt x="160918" y="1789"/>
                </a:lnTo>
                <a:lnTo>
                  <a:pt x="164428" y="1192"/>
                </a:lnTo>
                <a:lnTo>
                  <a:pt x="167721" y="795"/>
                </a:lnTo>
                <a:lnTo>
                  <a:pt x="170869" y="530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7"/>
          <p:cNvSpPr/>
          <p:nvPr/>
        </p:nvSpPr>
        <p:spPr>
          <a:xfrm>
            <a:off x="1597374" y="4466272"/>
            <a:ext cx="102839" cy="68581"/>
          </a:xfrm>
          <a:custGeom>
            <a:avLst/>
            <a:gdLst/>
            <a:ahLst/>
            <a:cxnLst/>
            <a:rect l="0" t="0" r="0" b="0"/>
            <a:pathLst>
              <a:path w="102839" h="68581">
                <a:moveTo>
                  <a:pt x="25685" y="0"/>
                </a:moveTo>
                <a:lnTo>
                  <a:pt x="17218" y="0"/>
                </a:lnTo>
                <a:lnTo>
                  <a:pt x="21695" y="0"/>
                </a:lnTo>
                <a:lnTo>
                  <a:pt x="23025" y="953"/>
                </a:lnTo>
                <a:lnTo>
                  <a:pt x="23912" y="2540"/>
                </a:lnTo>
                <a:lnTo>
                  <a:pt x="25335" y="7381"/>
                </a:lnTo>
                <a:lnTo>
                  <a:pt x="25452" y="8731"/>
                </a:lnTo>
                <a:lnTo>
                  <a:pt x="25530" y="10583"/>
                </a:lnTo>
                <a:lnTo>
                  <a:pt x="25616" y="15181"/>
                </a:lnTo>
                <a:lnTo>
                  <a:pt x="25655" y="20400"/>
                </a:lnTo>
                <a:lnTo>
                  <a:pt x="24712" y="23125"/>
                </a:lnTo>
                <a:lnTo>
                  <a:pt x="23132" y="25894"/>
                </a:lnTo>
                <a:lnTo>
                  <a:pt x="18302" y="32632"/>
                </a:lnTo>
                <a:lnTo>
                  <a:pt x="17906" y="34137"/>
                </a:lnTo>
                <a:lnTo>
                  <a:pt x="17641" y="36093"/>
                </a:lnTo>
                <a:lnTo>
                  <a:pt x="17465" y="38350"/>
                </a:lnTo>
                <a:lnTo>
                  <a:pt x="17348" y="40806"/>
                </a:lnTo>
                <a:lnTo>
                  <a:pt x="17217" y="46076"/>
                </a:lnTo>
                <a:lnTo>
                  <a:pt x="16230" y="48815"/>
                </a:lnTo>
                <a:lnTo>
                  <a:pt x="14619" y="51594"/>
                </a:lnTo>
                <a:lnTo>
                  <a:pt x="12593" y="54398"/>
                </a:lnTo>
                <a:lnTo>
                  <a:pt x="11242" y="57220"/>
                </a:lnTo>
                <a:lnTo>
                  <a:pt x="10342" y="60055"/>
                </a:lnTo>
                <a:lnTo>
                  <a:pt x="8896" y="66897"/>
                </a:lnTo>
                <a:lnTo>
                  <a:pt x="7825" y="67457"/>
                </a:lnTo>
                <a:lnTo>
                  <a:pt x="6159" y="67832"/>
                </a:lnTo>
                <a:lnTo>
                  <a:pt x="0" y="68576"/>
                </a:lnTo>
                <a:lnTo>
                  <a:pt x="28661" y="68580"/>
                </a:lnTo>
                <a:lnTo>
                  <a:pt x="31479" y="67628"/>
                </a:lnTo>
                <a:lnTo>
                  <a:pt x="34310" y="66040"/>
                </a:lnTo>
                <a:lnTo>
                  <a:pt x="37150" y="64030"/>
                </a:lnTo>
                <a:lnTo>
                  <a:pt x="40949" y="62689"/>
                </a:lnTo>
                <a:lnTo>
                  <a:pt x="45386" y="61795"/>
                </a:lnTo>
                <a:lnTo>
                  <a:pt x="50249" y="61199"/>
                </a:lnTo>
                <a:lnTo>
                  <a:pt x="54444" y="60802"/>
                </a:lnTo>
                <a:lnTo>
                  <a:pt x="58192" y="60537"/>
                </a:lnTo>
                <a:lnTo>
                  <a:pt x="61644" y="60361"/>
                </a:lnTo>
                <a:lnTo>
                  <a:pt x="68020" y="60164"/>
                </a:lnTo>
                <a:lnTo>
                  <a:pt x="82766" y="60028"/>
                </a:lnTo>
                <a:lnTo>
                  <a:pt x="102838" y="6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8"/>
          <p:cNvSpPr/>
          <p:nvPr/>
        </p:nvSpPr>
        <p:spPr>
          <a:xfrm>
            <a:off x="1683098" y="4466272"/>
            <a:ext cx="17115" cy="214314"/>
          </a:xfrm>
          <a:custGeom>
            <a:avLst/>
            <a:gdLst/>
            <a:ahLst/>
            <a:cxnLst/>
            <a:rect l="0" t="0" r="0" b="0"/>
            <a:pathLst>
              <a:path w="17115" h="214314">
                <a:moveTo>
                  <a:pt x="8541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5892"/>
                </a:lnTo>
                <a:lnTo>
                  <a:pt x="2523" y="6785"/>
                </a:lnTo>
                <a:lnTo>
                  <a:pt x="4529" y="7381"/>
                </a:lnTo>
                <a:lnTo>
                  <a:pt x="5866" y="8731"/>
                </a:lnTo>
                <a:lnTo>
                  <a:pt x="6758" y="10583"/>
                </a:lnTo>
                <a:lnTo>
                  <a:pt x="7352" y="12770"/>
                </a:lnTo>
                <a:lnTo>
                  <a:pt x="7749" y="15181"/>
                </a:lnTo>
                <a:lnTo>
                  <a:pt x="8189" y="20400"/>
                </a:lnTo>
                <a:lnTo>
                  <a:pt x="8385" y="25894"/>
                </a:lnTo>
                <a:lnTo>
                  <a:pt x="8495" y="36882"/>
                </a:lnTo>
                <a:lnTo>
                  <a:pt x="8532" y="57663"/>
                </a:lnTo>
                <a:lnTo>
                  <a:pt x="9488" y="63206"/>
                </a:lnTo>
                <a:lnTo>
                  <a:pt x="11078" y="68808"/>
                </a:lnTo>
                <a:lnTo>
                  <a:pt x="13090" y="74447"/>
                </a:lnTo>
                <a:lnTo>
                  <a:pt x="13479" y="80111"/>
                </a:lnTo>
                <a:lnTo>
                  <a:pt x="12785" y="85793"/>
                </a:lnTo>
                <a:lnTo>
                  <a:pt x="11371" y="91485"/>
                </a:lnTo>
                <a:lnTo>
                  <a:pt x="10428" y="97185"/>
                </a:lnTo>
                <a:lnTo>
                  <a:pt x="9799" y="102890"/>
                </a:lnTo>
                <a:lnTo>
                  <a:pt x="9380" y="108598"/>
                </a:lnTo>
                <a:lnTo>
                  <a:pt x="9100" y="114309"/>
                </a:lnTo>
                <a:lnTo>
                  <a:pt x="8790" y="125734"/>
                </a:lnTo>
                <a:lnTo>
                  <a:pt x="8615" y="142876"/>
                </a:lnTo>
                <a:lnTo>
                  <a:pt x="9543" y="147639"/>
                </a:lnTo>
                <a:lnTo>
                  <a:pt x="11114" y="151766"/>
                </a:lnTo>
                <a:lnTo>
                  <a:pt x="13114" y="155470"/>
                </a:lnTo>
                <a:lnTo>
                  <a:pt x="14447" y="159844"/>
                </a:lnTo>
                <a:lnTo>
                  <a:pt x="15336" y="164665"/>
                </a:lnTo>
                <a:lnTo>
                  <a:pt x="15929" y="169785"/>
                </a:lnTo>
                <a:lnTo>
                  <a:pt x="16324" y="174150"/>
                </a:lnTo>
                <a:lnTo>
                  <a:pt x="16587" y="178012"/>
                </a:lnTo>
                <a:lnTo>
                  <a:pt x="16763" y="181540"/>
                </a:lnTo>
                <a:lnTo>
                  <a:pt x="16958" y="188000"/>
                </a:lnTo>
                <a:lnTo>
                  <a:pt x="17114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9"/>
          <p:cNvSpPr/>
          <p:nvPr/>
        </p:nvSpPr>
        <p:spPr>
          <a:xfrm>
            <a:off x="2214562" y="4474845"/>
            <a:ext cx="13512" cy="137160"/>
          </a:xfrm>
          <a:custGeom>
            <a:avLst/>
            <a:gdLst/>
            <a:ahLst/>
            <a:cxnLst/>
            <a:rect l="0" t="0" r="0" b="0"/>
            <a:pathLst>
              <a:path w="13512" h="137160">
                <a:moveTo>
                  <a:pt x="0" y="0"/>
                </a:moveTo>
                <a:lnTo>
                  <a:pt x="8219" y="0"/>
                </a:lnTo>
                <a:lnTo>
                  <a:pt x="8415" y="2540"/>
                </a:lnTo>
                <a:lnTo>
                  <a:pt x="8542" y="7381"/>
                </a:lnTo>
                <a:lnTo>
                  <a:pt x="8572" y="122840"/>
                </a:lnTo>
                <a:lnTo>
                  <a:pt x="9525" y="125708"/>
                </a:lnTo>
                <a:lnTo>
                  <a:pt x="11113" y="128573"/>
                </a:lnTo>
                <a:lnTo>
                  <a:pt x="13123" y="131435"/>
                </a:lnTo>
                <a:lnTo>
                  <a:pt x="13511" y="133343"/>
                </a:lnTo>
                <a:lnTo>
                  <a:pt x="12818" y="134616"/>
                </a:lnTo>
                <a:lnTo>
                  <a:pt x="8572" y="1371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0"/>
          <p:cNvSpPr/>
          <p:nvPr/>
        </p:nvSpPr>
        <p:spPr>
          <a:xfrm>
            <a:off x="2154554" y="4517707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4552" y="34290"/>
                </a:lnTo>
                <a:lnTo>
                  <a:pt x="5892" y="33338"/>
                </a:lnTo>
                <a:lnTo>
                  <a:pt x="6786" y="31750"/>
                </a:lnTo>
                <a:lnTo>
                  <a:pt x="8220" y="26909"/>
                </a:lnTo>
                <a:lnTo>
                  <a:pt x="9290" y="26512"/>
                </a:lnTo>
                <a:lnTo>
                  <a:pt x="13019" y="26071"/>
                </a:lnTo>
                <a:lnTo>
                  <a:pt x="14395" y="25001"/>
                </a:lnTo>
                <a:lnTo>
                  <a:pt x="15312" y="23335"/>
                </a:lnTo>
                <a:lnTo>
                  <a:pt x="15923" y="21271"/>
                </a:lnTo>
                <a:lnTo>
                  <a:pt x="17283" y="19896"/>
                </a:lnTo>
                <a:lnTo>
                  <a:pt x="19142" y="18979"/>
                </a:lnTo>
                <a:lnTo>
                  <a:pt x="23748" y="17960"/>
                </a:lnTo>
                <a:lnTo>
                  <a:pt x="28970" y="17507"/>
                </a:lnTo>
                <a:lnTo>
                  <a:pt x="34466" y="17306"/>
                </a:lnTo>
                <a:lnTo>
                  <a:pt x="37265" y="17253"/>
                </a:lnTo>
                <a:lnTo>
                  <a:pt x="41036" y="16264"/>
                </a:lnTo>
                <a:lnTo>
                  <a:pt x="45455" y="14653"/>
                </a:lnTo>
                <a:lnTo>
                  <a:pt x="50306" y="12626"/>
                </a:lnTo>
                <a:lnTo>
                  <a:pt x="54492" y="11275"/>
                </a:lnTo>
                <a:lnTo>
                  <a:pt x="58236" y="10374"/>
                </a:lnTo>
                <a:lnTo>
                  <a:pt x="61684" y="9774"/>
                </a:lnTo>
                <a:lnTo>
                  <a:pt x="65888" y="9374"/>
                </a:lnTo>
                <a:lnTo>
                  <a:pt x="70595" y="9106"/>
                </a:lnTo>
                <a:lnTo>
                  <a:pt x="80906" y="8810"/>
                </a:lnTo>
                <a:lnTo>
                  <a:pt x="104153" y="8604"/>
                </a:lnTo>
                <a:lnTo>
                  <a:pt x="108488" y="7641"/>
                </a:lnTo>
                <a:lnTo>
                  <a:pt x="113283" y="6047"/>
                </a:lnTo>
                <a:lnTo>
                  <a:pt x="118384" y="4031"/>
                </a:lnTo>
                <a:lnTo>
                  <a:pt x="122738" y="2688"/>
                </a:lnTo>
                <a:lnTo>
                  <a:pt x="126593" y="1791"/>
                </a:lnTo>
                <a:lnTo>
                  <a:pt x="130116" y="1195"/>
                </a:lnTo>
                <a:lnTo>
                  <a:pt x="133417" y="797"/>
                </a:lnTo>
                <a:lnTo>
                  <a:pt x="136569" y="531"/>
                </a:lnTo>
                <a:lnTo>
                  <a:pt x="139624" y="354"/>
                </a:lnTo>
                <a:lnTo>
                  <a:pt x="148098" y="157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1"/>
          <p:cNvSpPr/>
          <p:nvPr/>
        </p:nvSpPr>
        <p:spPr>
          <a:xfrm>
            <a:off x="2394681" y="4440554"/>
            <a:ext cx="128492" cy="94299"/>
          </a:xfrm>
          <a:custGeom>
            <a:avLst/>
            <a:gdLst/>
            <a:ahLst/>
            <a:cxnLst/>
            <a:rect l="0" t="0" r="0" b="0"/>
            <a:pathLst>
              <a:path w="128492" h="94299">
                <a:moveTo>
                  <a:pt x="8476" y="0"/>
                </a:moveTo>
                <a:lnTo>
                  <a:pt x="13027" y="0"/>
                </a:lnTo>
                <a:lnTo>
                  <a:pt x="14367" y="953"/>
                </a:lnTo>
                <a:lnTo>
                  <a:pt x="15261" y="2541"/>
                </a:lnTo>
                <a:lnTo>
                  <a:pt x="16696" y="7382"/>
                </a:lnTo>
                <a:lnTo>
                  <a:pt x="16813" y="9684"/>
                </a:lnTo>
                <a:lnTo>
                  <a:pt x="16979" y="21073"/>
                </a:lnTo>
                <a:lnTo>
                  <a:pt x="17046" y="45651"/>
                </a:lnTo>
                <a:lnTo>
                  <a:pt x="16094" y="48532"/>
                </a:lnTo>
                <a:lnTo>
                  <a:pt x="14507" y="51405"/>
                </a:lnTo>
                <a:lnTo>
                  <a:pt x="12497" y="54273"/>
                </a:lnTo>
                <a:lnTo>
                  <a:pt x="11156" y="57136"/>
                </a:lnTo>
                <a:lnTo>
                  <a:pt x="10263" y="59999"/>
                </a:lnTo>
                <a:lnTo>
                  <a:pt x="9667" y="62860"/>
                </a:lnTo>
                <a:lnTo>
                  <a:pt x="8318" y="65719"/>
                </a:lnTo>
                <a:lnTo>
                  <a:pt x="6466" y="68578"/>
                </a:lnTo>
                <a:lnTo>
                  <a:pt x="4278" y="71436"/>
                </a:lnTo>
                <a:lnTo>
                  <a:pt x="2820" y="74294"/>
                </a:lnTo>
                <a:lnTo>
                  <a:pt x="1848" y="77153"/>
                </a:lnTo>
                <a:lnTo>
                  <a:pt x="1200" y="80010"/>
                </a:lnTo>
                <a:lnTo>
                  <a:pt x="1720" y="82868"/>
                </a:lnTo>
                <a:lnTo>
                  <a:pt x="3019" y="85725"/>
                </a:lnTo>
                <a:lnTo>
                  <a:pt x="7398" y="92604"/>
                </a:lnTo>
                <a:lnTo>
                  <a:pt x="6805" y="93169"/>
                </a:lnTo>
                <a:lnTo>
                  <a:pt x="3606" y="93796"/>
                </a:lnTo>
                <a:lnTo>
                  <a:pt x="0" y="94285"/>
                </a:lnTo>
                <a:lnTo>
                  <a:pt x="15753" y="94298"/>
                </a:lnTo>
                <a:lnTo>
                  <a:pt x="19013" y="91758"/>
                </a:lnTo>
                <a:lnTo>
                  <a:pt x="21215" y="89748"/>
                </a:lnTo>
                <a:lnTo>
                  <a:pt x="23637" y="88407"/>
                </a:lnTo>
                <a:lnTo>
                  <a:pt x="26203" y="87513"/>
                </a:lnTo>
                <a:lnTo>
                  <a:pt x="28866" y="86917"/>
                </a:lnTo>
                <a:lnTo>
                  <a:pt x="31595" y="86520"/>
                </a:lnTo>
                <a:lnTo>
                  <a:pt x="34366" y="86255"/>
                </a:lnTo>
                <a:lnTo>
                  <a:pt x="37166" y="86079"/>
                </a:lnTo>
                <a:lnTo>
                  <a:pt x="42817" y="85882"/>
                </a:lnTo>
                <a:lnTo>
                  <a:pt x="53894" y="85772"/>
                </a:lnTo>
                <a:lnTo>
                  <a:pt x="110173" y="85725"/>
                </a:lnTo>
                <a:lnTo>
                  <a:pt x="113421" y="86678"/>
                </a:lnTo>
                <a:lnTo>
                  <a:pt x="115587" y="88266"/>
                </a:lnTo>
                <a:lnTo>
                  <a:pt x="117031" y="90277"/>
                </a:lnTo>
                <a:lnTo>
                  <a:pt x="118946" y="91617"/>
                </a:lnTo>
                <a:lnTo>
                  <a:pt x="121175" y="92511"/>
                </a:lnTo>
                <a:lnTo>
                  <a:pt x="128491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2"/>
          <p:cNvSpPr/>
          <p:nvPr/>
        </p:nvSpPr>
        <p:spPr>
          <a:xfrm>
            <a:off x="2514631" y="4440564"/>
            <a:ext cx="25334" cy="265739"/>
          </a:xfrm>
          <a:custGeom>
            <a:avLst/>
            <a:gdLst/>
            <a:ahLst/>
            <a:cxnLst/>
            <a:rect l="0" t="0" r="0" b="0"/>
            <a:pathLst>
              <a:path w="25334" h="265739">
                <a:moveTo>
                  <a:pt x="8541" y="8563"/>
                </a:moveTo>
                <a:lnTo>
                  <a:pt x="8541" y="4013"/>
                </a:lnTo>
                <a:lnTo>
                  <a:pt x="7588" y="2672"/>
                </a:lnTo>
                <a:lnTo>
                  <a:pt x="6001" y="1778"/>
                </a:lnTo>
                <a:lnTo>
                  <a:pt x="38" y="11"/>
                </a:lnTo>
                <a:lnTo>
                  <a:pt x="0" y="0"/>
                </a:lnTo>
                <a:lnTo>
                  <a:pt x="4529" y="4544"/>
                </a:lnTo>
                <a:lnTo>
                  <a:pt x="4913" y="6837"/>
                </a:lnTo>
                <a:lnTo>
                  <a:pt x="4218" y="9317"/>
                </a:lnTo>
                <a:lnTo>
                  <a:pt x="2801" y="11923"/>
                </a:lnTo>
                <a:lnTo>
                  <a:pt x="2810" y="14613"/>
                </a:lnTo>
                <a:lnTo>
                  <a:pt x="3767" y="17359"/>
                </a:lnTo>
                <a:lnTo>
                  <a:pt x="5359" y="20142"/>
                </a:lnTo>
                <a:lnTo>
                  <a:pt x="6419" y="22949"/>
                </a:lnTo>
                <a:lnTo>
                  <a:pt x="7127" y="25775"/>
                </a:lnTo>
                <a:lnTo>
                  <a:pt x="7912" y="32405"/>
                </a:lnTo>
                <a:lnTo>
                  <a:pt x="8122" y="36840"/>
                </a:lnTo>
                <a:lnTo>
                  <a:pt x="8355" y="46848"/>
                </a:lnTo>
                <a:lnTo>
                  <a:pt x="8516" y="69884"/>
                </a:lnTo>
                <a:lnTo>
                  <a:pt x="9477" y="74210"/>
                </a:lnTo>
                <a:lnTo>
                  <a:pt x="11070" y="78997"/>
                </a:lnTo>
                <a:lnTo>
                  <a:pt x="13085" y="84094"/>
                </a:lnTo>
                <a:lnTo>
                  <a:pt x="14428" y="89397"/>
                </a:lnTo>
                <a:lnTo>
                  <a:pt x="15323" y="94837"/>
                </a:lnTo>
                <a:lnTo>
                  <a:pt x="15920" y="100370"/>
                </a:lnTo>
                <a:lnTo>
                  <a:pt x="16318" y="105962"/>
                </a:lnTo>
                <a:lnTo>
                  <a:pt x="16583" y="111596"/>
                </a:lnTo>
                <a:lnTo>
                  <a:pt x="16878" y="123888"/>
                </a:lnTo>
                <a:lnTo>
                  <a:pt x="17104" y="176806"/>
                </a:lnTo>
                <a:lnTo>
                  <a:pt x="18060" y="182637"/>
                </a:lnTo>
                <a:lnTo>
                  <a:pt x="19649" y="188430"/>
                </a:lnTo>
                <a:lnTo>
                  <a:pt x="21662" y="194197"/>
                </a:lnTo>
                <a:lnTo>
                  <a:pt x="23003" y="198994"/>
                </a:lnTo>
                <a:lnTo>
                  <a:pt x="23897" y="203145"/>
                </a:lnTo>
                <a:lnTo>
                  <a:pt x="24494" y="206864"/>
                </a:lnTo>
                <a:lnTo>
                  <a:pt x="24891" y="211249"/>
                </a:lnTo>
                <a:lnTo>
                  <a:pt x="25156" y="216077"/>
                </a:lnTo>
                <a:lnTo>
                  <a:pt x="25333" y="221201"/>
                </a:lnTo>
                <a:lnTo>
                  <a:pt x="24498" y="225569"/>
                </a:lnTo>
                <a:lnTo>
                  <a:pt x="22989" y="229434"/>
                </a:lnTo>
                <a:lnTo>
                  <a:pt x="21031" y="232963"/>
                </a:lnTo>
                <a:lnTo>
                  <a:pt x="19725" y="236268"/>
                </a:lnTo>
                <a:lnTo>
                  <a:pt x="18855" y="239423"/>
                </a:lnTo>
                <a:lnTo>
                  <a:pt x="18274" y="242480"/>
                </a:lnTo>
                <a:lnTo>
                  <a:pt x="17887" y="246423"/>
                </a:lnTo>
                <a:lnTo>
                  <a:pt x="17629" y="250956"/>
                </a:lnTo>
                <a:lnTo>
                  <a:pt x="17113" y="26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3"/>
          <p:cNvSpPr/>
          <p:nvPr/>
        </p:nvSpPr>
        <p:spPr>
          <a:xfrm>
            <a:off x="1203007" y="4869586"/>
            <a:ext cx="188552" cy="282483"/>
          </a:xfrm>
          <a:custGeom>
            <a:avLst/>
            <a:gdLst/>
            <a:ahLst/>
            <a:cxnLst/>
            <a:rect l="0" t="0" r="0" b="0"/>
            <a:pathLst>
              <a:path w="188552" h="282483">
                <a:moveTo>
                  <a:pt x="17145" y="76746"/>
                </a:moveTo>
                <a:lnTo>
                  <a:pt x="9" y="76746"/>
                </a:lnTo>
                <a:lnTo>
                  <a:pt x="61676" y="15070"/>
                </a:lnTo>
                <a:lnTo>
                  <a:pt x="65883" y="12769"/>
                </a:lnTo>
                <a:lnTo>
                  <a:pt x="70592" y="11234"/>
                </a:lnTo>
                <a:lnTo>
                  <a:pt x="75636" y="10211"/>
                </a:lnTo>
                <a:lnTo>
                  <a:pt x="80904" y="8577"/>
                </a:lnTo>
                <a:lnTo>
                  <a:pt x="86321" y="6535"/>
                </a:lnTo>
                <a:lnTo>
                  <a:pt x="91837" y="4221"/>
                </a:lnTo>
                <a:lnTo>
                  <a:pt x="96467" y="2679"/>
                </a:lnTo>
                <a:lnTo>
                  <a:pt x="100507" y="1650"/>
                </a:lnTo>
                <a:lnTo>
                  <a:pt x="104152" y="965"/>
                </a:lnTo>
                <a:lnTo>
                  <a:pt x="108487" y="508"/>
                </a:lnTo>
                <a:lnTo>
                  <a:pt x="113282" y="203"/>
                </a:lnTo>
                <a:lnTo>
                  <a:pt x="118384" y="0"/>
                </a:lnTo>
                <a:lnTo>
                  <a:pt x="122738" y="817"/>
                </a:lnTo>
                <a:lnTo>
                  <a:pt x="126593" y="2314"/>
                </a:lnTo>
                <a:lnTo>
                  <a:pt x="135073" y="7010"/>
                </a:lnTo>
                <a:lnTo>
                  <a:pt x="135768" y="9301"/>
                </a:lnTo>
                <a:lnTo>
                  <a:pt x="136541" y="16925"/>
                </a:lnTo>
                <a:lnTo>
                  <a:pt x="137700" y="21625"/>
                </a:lnTo>
                <a:lnTo>
                  <a:pt x="139425" y="26664"/>
                </a:lnTo>
                <a:lnTo>
                  <a:pt x="141527" y="31928"/>
                </a:lnTo>
                <a:lnTo>
                  <a:pt x="141977" y="37343"/>
                </a:lnTo>
                <a:lnTo>
                  <a:pt x="141324" y="42857"/>
                </a:lnTo>
                <a:lnTo>
                  <a:pt x="139936" y="48439"/>
                </a:lnTo>
                <a:lnTo>
                  <a:pt x="138394" y="57180"/>
                </a:lnTo>
                <a:lnTo>
                  <a:pt x="137982" y="60844"/>
                </a:lnTo>
                <a:lnTo>
                  <a:pt x="136756" y="66145"/>
                </a:lnTo>
                <a:lnTo>
                  <a:pt x="134985" y="72536"/>
                </a:lnTo>
                <a:lnTo>
                  <a:pt x="132853" y="79655"/>
                </a:lnTo>
                <a:lnTo>
                  <a:pt x="130479" y="86305"/>
                </a:lnTo>
                <a:lnTo>
                  <a:pt x="127943" y="92644"/>
                </a:lnTo>
                <a:lnTo>
                  <a:pt x="125300" y="98774"/>
                </a:lnTo>
                <a:lnTo>
                  <a:pt x="122586" y="103814"/>
                </a:lnTo>
                <a:lnTo>
                  <a:pt x="114215" y="116411"/>
                </a:lnTo>
                <a:lnTo>
                  <a:pt x="111386" y="121286"/>
                </a:lnTo>
                <a:lnTo>
                  <a:pt x="108547" y="126442"/>
                </a:lnTo>
                <a:lnTo>
                  <a:pt x="105393" y="134711"/>
                </a:lnTo>
                <a:lnTo>
                  <a:pt x="104552" y="138249"/>
                </a:lnTo>
                <a:lnTo>
                  <a:pt x="102086" y="140608"/>
                </a:lnTo>
                <a:lnTo>
                  <a:pt x="98538" y="142181"/>
                </a:lnTo>
                <a:lnTo>
                  <a:pt x="94267" y="143229"/>
                </a:lnTo>
                <a:lnTo>
                  <a:pt x="91419" y="144881"/>
                </a:lnTo>
                <a:lnTo>
                  <a:pt x="89521" y="146934"/>
                </a:lnTo>
                <a:lnTo>
                  <a:pt x="88256" y="149256"/>
                </a:lnTo>
                <a:lnTo>
                  <a:pt x="86460" y="150803"/>
                </a:lnTo>
                <a:lnTo>
                  <a:pt x="84310" y="151835"/>
                </a:lnTo>
                <a:lnTo>
                  <a:pt x="79381" y="152981"/>
                </a:lnTo>
                <a:lnTo>
                  <a:pt x="74015" y="153491"/>
                </a:lnTo>
                <a:lnTo>
                  <a:pt x="68456" y="153718"/>
                </a:lnTo>
                <a:lnTo>
                  <a:pt x="60154" y="153896"/>
                </a:lnTo>
                <a:lnTo>
                  <a:pt x="60051" y="149347"/>
                </a:lnTo>
                <a:lnTo>
                  <a:pt x="60989" y="148006"/>
                </a:lnTo>
                <a:lnTo>
                  <a:pt x="62567" y="147113"/>
                </a:lnTo>
                <a:lnTo>
                  <a:pt x="64571" y="146517"/>
                </a:lnTo>
                <a:lnTo>
                  <a:pt x="65907" y="145167"/>
                </a:lnTo>
                <a:lnTo>
                  <a:pt x="66798" y="143316"/>
                </a:lnTo>
                <a:lnTo>
                  <a:pt x="67392" y="141128"/>
                </a:lnTo>
                <a:lnTo>
                  <a:pt x="68741" y="139670"/>
                </a:lnTo>
                <a:lnTo>
                  <a:pt x="70592" y="138698"/>
                </a:lnTo>
                <a:lnTo>
                  <a:pt x="72779" y="138050"/>
                </a:lnTo>
                <a:lnTo>
                  <a:pt x="77749" y="134790"/>
                </a:lnTo>
                <a:lnTo>
                  <a:pt x="80407" y="132587"/>
                </a:lnTo>
                <a:lnTo>
                  <a:pt x="84085" y="131118"/>
                </a:lnTo>
                <a:lnTo>
                  <a:pt x="88441" y="130139"/>
                </a:lnTo>
                <a:lnTo>
                  <a:pt x="93251" y="129487"/>
                </a:lnTo>
                <a:lnTo>
                  <a:pt x="97410" y="129051"/>
                </a:lnTo>
                <a:lnTo>
                  <a:pt x="101135" y="128762"/>
                </a:lnTo>
                <a:lnTo>
                  <a:pt x="104571" y="128568"/>
                </a:lnTo>
                <a:lnTo>
                  <a:pt x="110928" y="128353"/>
                </a:lnTo>
                <a:lnTo>
                  <a:pt x="122403" y="128232"/>
                </a:lnTo>
                <a:lnTo>
                  <a:pt x="155609" y="128184"/>
                </a:lnTo>
                <a:lnTo>
                  <a:pt x="158984" y="129136"/>
                </a:lnTo>
                <a:lnTo>
                  <a:pt x="162187" y="130722"/>
                </a:lnTo>
                <a:lnTo>
                  <a:pt x="165275" y="132733"/>
                </a:lnTo>
                <a:lnTo>
                  <a:pt x="168285" y="135025"/>
                </a:lnTo>
                <a:lnTo>
                  <a:pt x="174171" y="140113"/>
                </a:lnTo>
                <a:lnTo>
                  <a:pt x="179962" y="148089"/>
                </a:lnTo>
                <a:lnTo>
                  <a:pt x="182839" y="152883"/>
                </a:lnTo>
                <a:lnTo>
                  <a:pt x="186037" y="160750"/>
                </a:lnTo>
                <a:lnTo>
                  <a:pt x="187458" y="167421"/>
                </a:lnTo>
                <a:lnTo>
                  <a:pt x="188090" y="173561"/>
                </a:lnTo>
                <a:lnTo>
                  <a:pt x="188370" y="182005"/>
                </a:lnTo>
                <a:lnTo>
                  <a:pt x="188551" y="198397"/>
                </a:lnTo>
                <a:lnTo>
                  <a:pt x="187613" y="202614"/>
                </a:lnTo>
                <a:lnTo>
                  <a:pt x="186035" y="207331"/>
                </a:lnTo>
                <a:lnTo>
                  <a:pt x="184031" y="212380"/>
                </a:lnTo>
                <a:lnTo>
                  <a:pt x="181742" y="217651"/>
                </a:lnTo>
                <a:lnTo>
                  <a:pt x="176659" y="228588"/>
                </a:lnTo>
                <a:lnTo>
                  <a:pt x="173018" y="233219"/>
                </a:lnTo>
                <a:lnTo>
                  <a:pt x="168685" y="237259"/>
                </a:lnTo>
                <a:lnTo>
                  <a:pt x="163892" y="240905"/>
                </a:lnTo>
                <a:lnTo>
                  <a:pt x="159744" y="244288"/>
                </a:lnTo>
                <a:lnTo>
                  <a:pt x="156026" y="247495"/>
                </a:lnTo>
                <a:lnTo>
                  <a:pt x="152595" y="250587"/>
                </a:lnTo>
                <a:lnTo>
                  <a:pt x="148402" y="253600"/>
                </a:lnTo>
                <a:lnTo>
                  <a:pt x="143702" y="256561"/>
                </a:lnTo>
                <a:lnTo>
                  <a:pt x="138664" y="259488"/>
                </a:lnTo>
                <a:lnTo>
                  <a:pt x="134353" y="262392"/>
                </a:lnTo>
                <a:lnTo>
                  <a:pt x="130526" y="265280"/>
                </a:lnTo>
                <a:lnTo>
                  <a:pt x="127022" y="268158"/>
                </a:lnTo>
                <a:lnTo>
                  <a:pt x="122781" y="271029"/>
                </a:lnTo>
                <a:lnTo>
                  <a:pt x="118049" y="273895"/>
                </a:lnTo>
                <a:lnTo>
                  <a:pt x="112990" y="276759"/>
                </a:lnTo>
                <a:lnTo>
                  <a:pt x="108664" y="278668"/>
                </a:lnTo>
                <a:lnTo>
                  <a:pt x="104828" y="279941"/>
                </a:lnTo>
                <a:lnTo>
                  <a:pt x="101318" y="280789"/>
                </a:lnTo>
                <a:lnTo>
                  <a:pt x="97072" y="281355"/>
                </a:lnTo>
                <a:lnTo>
                  <a:pt x="92337" y="281732"/>
                </a:lnTo>
                <a:lnTo>
                  <a:pt x="82949" y="282151"/>
                </a:lnTo>
                <a:lnTo>
                  <a:pt x="72308" y="282387"/>
                </a:lnTo>
                <a:lnTo>
                  <a:pt x="41231" y="282482"/>
                </a:lnTo>
                <a:lnTo>
                  <a:pt x="37965" y="281531"/>
                </a:lnTo>
                <a:lnTo>
                  <a:pt x="34835" y="279944"/>
                </a:lnTo>
                <a:lnTo>
                  <a:pt x="31796" y="277934"/>
                </a:lnTo>
                <a:lnTo>
                  <a:pt x="28817" y="276594"/>
                </a:lnTo>
                <a:lnTo>
                  <a:pt x="22967" y="275105"/>
                </a:lnTo>
                <a:lnTo>
                  <a:pt x="17193" y="274443"/>
                </a:lnTo>
                <a:lnTo>
                  <a:pt x="10275" y="274018"/>
                </a:lnTo>
                <a:lnTo>
                  <a:pt x="9708" y="273031"/>
                </a:lnTo>
                <a:lnTo>
                  <a:pt x="9077" y="269394"/>
                </a:lnTo>
                <a:lnTo>
                  <a:pt x="7956" y="268043"/>
                </a:lnTo>
                <a:lnTo>
                  <a:pt x="6257" y="267143"/>
                </a:lnTo>
                <a:lnTo>
                  <a:pt x="1236" y="265697"/>
                </a:lnTo>
                <a:lnTo>
                  <a:pt x="824" y="264626"/>
                </a:lnTo>
                <a:lnTo>
                  <a:pt x="0" y="2567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4"/>
          <p:cNvSpPr/>
          <p:nvPr/>
        </p:nvSpPr>
        <p:spPr>
          <a:xfrm>
            <a:off x="1466297" y="4929187"/>
            <a:ext cx="148191" cy="205741"/>
          </a:xfrm>
          <a:custGeom>
            <a:avLst/>
            <a:gdLst/>
            <a:ahLst/>
            <a:cxnLst/>
            <a:rect l="0" t="0" r="0" b="0"/>
            <a:pathLst>
              <a:path w="148191" h="205741">
                <a:moveTo>
                  <a:pt x="11030" y="0"/>
                </a:moveTo>
                <a:lnTo>
                  <a:pt x="0" y="0"/>
                </a:lnTo>
                <a:lnTo>
                  <a:pt x="6865" y="0"/>
                </a:lnTo>
                <a:lnTo>
                  <a:pt x="9205" y="953"/>
                </a:lnTo>
                <a:lnTo>
                  <a:pt x="11719" y="2540"/>
                </a:lnTo>
                <a:lnTo>
                  <a:pt x="18045" y="7381"/>
                </a:lnTo>
                <a:lnTo>
                  <a:pt x="21450" y="10583"/>
                </a:lnTo>
                <a:lnTo>
                  <a:pt x="48209" y="37183"/>
                </a:lnTo>
                <a:lnTo>
                  <a:pt x="50104" y="40028"/>
                </a:lnTo>
                <a:lnTo>
                  <a:pt x="52209" y="45731"/>
                </a:lnTo>
                <a:lnTo>
                  <a:pt x="55684" y="51440"/>
                </a:lnTo>
                <a:lnTo>
                  <a:pt x="57945" y="54296"/>
                </a:lnTo>
                <a:lnTo>
                  <a:pt x="60404" y="58105"/>
                </a:lnTo>
                <a:lnTo>
                  <a:pt x="62996" y="62549"/>
                </a:lnTo>
                <a:lnTo>
                  <a:pt x="65676" y="67417"/>
                </a:lnTo>
                <a:lnTo>
                  <a:pt x="68416" y="71615"/>
                </a:lnTo>
                <a:lnTo>
                  <a:pt x="71195" y="75366"/>
                </a:lnTo>
                <a:lnTo>
                  <a:pt x="74000" y="78819"/>
                </a:lnTo>
                <a:lnTo>
                  <a:pt x="76822" y="82074"/>
                </a:lnTo>
                <a:lnTo>
                  <a:pt x="79656" y="85196"/>
                </a:lnTo>
                <a:lnTo>
                  <a:pt x="82499" y="88230"/>
                </a:lnTo>
                <a:lnTo>
                  <a:pt x="85346" y="92158"/>
                </a:lnTo>
                <a:lnTo>
                  <a:pt x="88196" y="96681"/>
                </a:lnTo>
                <a:lnTo>
                  <a:pt x="91049" y="101601"/>
                </a:lnTo>
                <a:lnTo>
                  <a:pt x="93904" y="105834"/>
                </a:lnTo>
                <a:lnTo>
                  <a:pt x="96759" y="109609"/>
                </a:lnTo>
                <a:lnTo>
                  <a:pt x="99615" y="113078"/>
                </a:lnTo>
                <a:lnTo>
                  <a:pt x="102472" y="117295"/>
                </a:lnTo>
                <a:lnTo>
                  <a:pt x="105329" y="122012"/>
                </a:lnTo>
                <a:lnTo>
                  <a:pt x="108186" y="127061"/>
                </a:lnTo>
                <a:lnTo>
                  <a:pt x="110090" y="131380"/>
                </a:lnTo>
                <a:lnTo>
                  <a:pt x="111360" y="135212"/>
                </a:lnTo>
                <a:lnTo>
                  <a:pt x="112207" y="138719"/>
                </a:lnTo>
                <a:lnTo>
                  <a:pt x="113724" y="142009"/>
                </a:lnTo>
                <a:lnTo>
                  <a:pt x="117949" y="148205"/>
                </a:lnTo>
                <a:lnTo>
                  <a:pt x="119457" y="152144"/>
                </a:lnTo>
                <a:lnTo>
                  <a:pt x="120462" y="156674"/>
                </a:lnTo>
                <a:lnTo>
                  <a:pt x="121132" y="161599"/>
                </a:lnTo>
                <a:lnTo>
                  <a:pt x="122532" y="165835"/>
                </a:lnTo>
                <a:lnTo>
                  <a:pt x="124417" y="169612"/>
                </a:lnTo>
                <a:lnTo>
                  <a:pt x="126626" y="173082"/>
                </a:lnTo>
                <a:lnTo>
                  <a:pt x="129052" y="176348"/>
                </a:lnTo>
                <a:lnTo>
                  <a:pt x="131621" y="179478"/>
                </a:lnTo>
                <a:lnTo>
                  <a:pt x="134287" y="182517"/>
                </a:lnTo>
                <a:lnTo>
                  <a:pt x="137016" y="184543"/>
                </a:lnTo>
                <a:lnTo>
                  <a:pt x="139788" y="185894"/>
                </a:lnTo>
                <a:lnTo>
                  <a:pt x="142589" y="186794"/>
                </a:lnTo>
                <a:lnTo>
                  <a:pt x="144456" y="188347"/>
                </a:lnTo>
                <a:lnTo>
                  <a:pt x="145700" y="190335"/>
                </a:lnTo>
                <a:lnTo>
                  <a:pt x="147084" y="195083"/>
                </a:lnTo>
                <a:lnTo>
                  <a:pt x="147698" y="200369"/>
                </a:lnTo>
                <a:lnTo>
                  <a:pt x="148190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5"/>
          <p:cNvSpPr/>
          <p:nvPr/>
        </p:nvSpPr>
        <p:spPr>
          <a:xfrm>
            <a:off x="1494472" y="4912042"/>
            <a:ext cx="145733" cy="222886"/>
          </a:xfrm>
          <a:custGeom>
            <a:avLst/>
            <a:gdLst/>
            <a:ahLst/>
            <a:cxnLst/>
            <a:rect l="0" t="0" r="0" b="0"/>
            <a:pathLst>
              <a:path w="145733" h="222886">
                <a:moveTo>
                  <a:pt x="145732" y="0"/>
                </a:moveTo>
                <a:lnTo>
                  <a:pt x="145732" y="4551"/>
                </a:lnTo>
                <a:lnTo>
                  <a:pt x="144780" y="6844"/>
                </a:lnTo>
                <a:lnTo>
                  <a:pt x="141182" y="11932"/>
                </a:lnTo>
                <a:lnTo>
                  <a:pt x="139841" y="14622"/>
                </a:lnTo>
                <a:lnTo>
                  <a:pt x="138351" y="20151"/>
                </a:lnTo>
                <a:lnTo>
                  <a:pt x="135149" y="25784"/>
                </a:lnTo>
                <a:lnTo>
                  <a:pt x="132962" y="28619"/>
                </a:lnTo>
                <a:lnTo>
                  <a:pt x="130551" y="32414"/>
                </a:lnTo>
                <a:lnTo>
                  <a:pt x="127992" y="36850"/>
                </a:lnTo>
                <a:lnTo>
                  <a:pt x="122608" y="46858"/>
                </a:lnTo>
                <a:lnTo>
                  <a:pt x="108550" y="74445"/>
                </a:lnTo>
                <a:lnTo>
                  <a:pt x="104752" y="80110"/>
                </a:lnTo>
                <a:lnTo>
                  <a:pt x="100314" y="85792"/>
                </a:lnTo>
                <a:lnTo>
                  <a:pt x="95451" y="91484"/>
                </a:lnTo>
                <a:lnTo>
                  <a:pt x="91257" y="97185"/>
                </a:lnTo>
                <a:lnTo>
                  <a:pt x="87508" y="102890"/>
                </a:lnTo>
                <a:lnTo>
                  <a:pt x="84056" y="108598"/>
                </a:lnTo>
                <a:lnTo>
                  <a:pt x="80802" y="114309"/>
                </a:lnTo>
                <a:lnTo>
                  <a:pt x="74647" y="125734"/>
                </a:lnTo>
                <a:lnTo>
                  <a:pt x="70720" y="130495"/>
                </a:lnTo>
                <a:lnTo>
                  <a:pt x="66196" y="134622"/>
                </a:lnTo>
                <a:lnTo>
                  <a:pt x="61276" y="138326"/>
                </a:lnTo>
                <a:lnTo>
                  <a:pt x="57043" y="142699"/>
                </a:lnTo>
                <a:lnTo>
                  <a:pt x="53269" y="147520"/>
                </a:lnTo>
                <a:lnTo>
                  <a:pt x="49800" y="152640"/>
                </a:lnTo>
                <a:lnTo>
                  <a:pt x="46535" y="157005"/>
                </a:lnTo>
                <a:lnTo>
                  <a:pt x="43406" y="160867"/>
                </a:lnTo>
                <a:lnTo>
                  <a:pt x="40367" y="164395"/>
                </a:lnTo>
                <a:lnTo>
                  <a:pt x="37389" y="167699"/>
                </a:lnTo>
                <a:lnTo>
                  <a:pt x="31540" y="173910"/>
                </a:lnTo>
                <a:lnTo>
                  <a:pt x="22892" y="182763"/>
                </a:lnTo>
                <a:lnTo>
                  <a:pt x="20976" y="185659"/>
                </a:lnTo>
                <a:lnTo>
                  <a:pt x="18848" y="191418"/>
                </a:lnTo>
                <a:lnTo>
                  <a:pt x="15362" y="197152"/>
                </a:lnTo>
                <a:lnTo>
                  <a:pt x="13099" y="200015"/>
                </a:lnTo>
                <a:lnTo>
                  <a:pt x="10584" y="205735"/>
                </a:lnTo>
                <a:lnTo>
                  <a:pt x="9914" y="208594"/>
                </a:lnTo>
                <a:lnTo>
                  <a:pt x="8514" y="210500"/>
                </a:lnTo>
                <a:lnTo>
                  <a:pt x="6629" y="211771"/>
                </a:lnTo>
                <a:lnTo>
                  <a:pt x="4419" y="212618"/>
                </a:lnTo>
                <a:lnTo>
                  <a:pt x="2946" y="214136"/>
                </a:lnTo>
                <a:lnTo>
                  <a:pt x="1964" y="216100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6"/>
          <p:cNvSpPr/>
          <p:nvPr/>
        </p:nvSpPr>
        <p:spPr>
          <a:xfrm>
            <a:off x="1820227" y="4929187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7381" y="34290"/>
                </a:lnTo>
                <a:lnTo>
                  <a:pt x="8731" y="33338"/>
                </a:lnTo>
                <a:lnTo>
                  <a:pt x="10583" y="31750"/>
                </a:lnTo>
                <a:lnTo>
                  <a:pt x="12770" y="29740"/>
                </a:lnTo>
                <a:lnTo>
                  <a:pt x="15181" y="28399"/>
                </a:lnTo>
                <a:lnTo>
                  <a:pt x="17741" y="27505"/>
                </a:lnTo>
                <a:lnTo>
                  <a:pt x="23125" y="26512"/>
                </a:lnTo>
                <a:lnTo>
                  <a:pt x="28693" y="26071"/>
                </a:lnTo>
                <a:lnTo>
                  <a:pt x="31511" y="25001"/>
                </a:lnTo>
                <a:lnTo>
                  <a:pt x="34342" y="23335"/>
                </a:lnTo>
                <a:lnTo>
                  <a:pt x="37182" y="21271"/>
                </a:lnTo>
                <a:lnTo>
                  <a:pt x="40028" y="19896"/>
                </a:lnTo>
                <a:lnTo>
                  <a:pt x="42878" y="18979"/>
                </a:lnTo>
                <a:lnTo>
                  <a:pt x="45730" y="18368"/>
                </a:lnTo>
                <a:lnTo>
                  <a:pt x="48584" y="17960"/>
                </a:lnTo>
                <a:lnTo>
                  <a:pt x="51440" y="17689"/>
                </a:lnTo>
                <a:lnTo>
                  <a:pt x="54296" y="17507"/>
                </a:lnTo>
                <a:lnTo>
                  <a:pt x="62549" y="17306"/>
                </a:lnTo>
                <a:lnTo>
                  <a:pt x="95610" y="17154"/>
                </a:lnTo>
                <a:lnTo>
                  <a:pt x="99935" y="16199"/>
                </a:lnTo>
                <a:lnTo>
                  <a:pt x="104723" y="14610"/>
                </a:lnTo>
                <a:lnTo>
                  <a:pt x="109821" y="12597"/>
                </a:lnTo>
                <a:lnTo>
                  <a:pt x="115124" y="11256"/>
                </a:lnTo>
                <a:lnTo>
                  <a:pt x="120564" y="10361"/>
                </a:lnTo>
                <a:lnTo>
                  <a:pt x="126096" y="9765"/>
                </a:lnTo>
                <a:lnTo>
                  <a:pt x="130737" y="9367"/>
                </a:lnTo>
                <a:lnTo>
                  <a:pt x="134783" y="9103"/>
                </a:lnTo>
                <a:lnTo>
                  <a:pt x="138433" y="8926"/>
                </a:lnTo>
                <a:lnTo>
                  <a:pt x="141818" y="7856"/>
                </a:lnTo>
                <a:lnTo>
                  <a:pt x="145028" y="6190"/>
                </a:lnTo>
                <a:lnTo>
                  <a:pt x="148120" y="4127"/>
                </a:lnTo>
                <a:lnTo>
                  <a:pt x="151135" y="2751"/>
                </a:lnTo>
                <a:lnTo>
                  <a:pt x="154096" y="1834"/>
                </a:lnTo>
                <a:lnTo>
                  <a:pt x="157023" y="1223"/>
                </a:lnTo>
                <a:lnTo>
                  <a:pt x="159927" y="815"/>
                </a:lnTo>
                <a:lnTo>
                  <a:pt x="162816" y="544"/>
                </a:lnTo>
                <a:lnTo>
                  <a:pt x="165694" y="362"/>
                </a:lnTo>
                <a:lnTo>
                  <a:pt x="171432" y="161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7"/>
          <p:cNvSpPr/>
          <p:nvPr/>
        </p:nvSpPr>
        <p:spPr>
          <a:xfrm>
            <a:off x="1811654" y="4997767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0" y="35481"/>
                </a:lnTo>
                <a:lnTo>
                  <a:pt x="953" y="35084"/>
                </a:lnTo>
                <a:lnTo>
                  <a:pt x="4552" y="34643"/>
                </a:lnTo>
                <a:lnTo>
                  <a:pt x="6844" y="33573"/>
                </a:lnTo>
                <a:lnTo>
                  <a:pt x="9326" y="31907"/>
                </a:lnTo>
                <a:lnTo>
                  <a:pt x="11932" y="29844"/>
                </a:lnTo>
                <a:lnTo>
                  <a:pt x="14622" y="28469"/>
                </a:lnTo>
                <a:lnTo>
                  <a:pt x="17369" y="27551"/>
                </a:lnTo>
                <a:lnTo>
                  <a:pt x="23912" y="26533"/>
                </a:lnTo>
                <a:lnTo>
                  <a:pt x="28324" y="26261"/>
                </a:lnTo>
                <a:lnTo>
                  <a:pt x="33170" y="26080"/>
                </a:lnTo>
                <a:lnTo>
                  <a:pt x="37354" y="25007"/>
                </a:lnTo>
                <a:lnTo>
                  <a:pt x="41095" y="23338"/>
                </a:lnTo>
                <a:lnTo>
                  <a:pt x="44542" y="21274"/>
                </a:lnTo>
                <a:lnTo>
                  <a:pt x="48745" y="19898"/>
                </a:lnTo>
                <a:lnTo>
                  <a:pt x="53452" y="18981"/>
                </a:lnTo>
                <a:lnTo>
                  <a:pt x="58495" y="18369"/>
                </a:lnTo>
                <a:lnTo>
                  <a:pt x="62809" y="17961"/>
                </a:lnTo>
                <a:lnTo>
                  <a:pt x="66638" y="17689"/>
                </a:lnTo>
                <a:lnTo>
                  <a:pt x="70143" y="17508"/>
                </a:lnTo>
                <a:lnTo>
                  <a:pt x="74385" y="16434"/>
                </a:lnTo>
                <a:lnTo>
                  <a:pt x="79117" y="14766"/>
                </a:lnTo>
                <a:lnTo>
                  <a:pt x="84177" y="12702"/>
                </a:lnTo>
                <a:lnTo>
                  <a:pt x="89456" y="11325"/>
                </a:lnTo>
                <a:lnTo>
                  <a:pt x="94880" y="10408"/>
                </a:lnTo>
                <a:lnTo>
                  <a:pt x="100401" y="9796"/>
                </a:lnTo>
                <a:lnTo>
                  <a:pt x="105987" y="9388"/>
                </a:lnTo>
                <a:lnTo>
                  <a:pt x="111615" y="9116"/>
                </a:lnTo>
                <a:lnTo>
                  <a:pt x="117273" y="8935"/>
                </a:lnTo>
                <a:lnTo>
                  <a:pt x="121997" y="7861"/>
                </a:lnTo>
                <a:lnTo>
                  <a:pt x="126099" y="6194"/>
                </a:lnTo>
                <a:lnTo>
                  <a:pt x="129786" y="4130"/>
                </a:lnTo>
                <a:lnTo>
                  <a:pt x="133197" y="2753"/>
                </a:lnTo>
                <a:lnTo>
                  <a:pt x="136423" y="1835"/>
                </a:lnTo>
                <a:lnTo>
                  <a:pt x="139526" y="1223"/>
                </a:lnTo>
                <a:lnTo>
                  <a:pt x="143500" y="816"/>
                </a:lnTo>
                <a:lnTo>
                  <a:pt x="148055" y="544"/>
                </a:lnTo>
                <a:lnTo>
                  <a:pt x="158195" y="242"/>
                </a:lnTo>
                <a:lnTo>
                  <a:pt x="195542" y="10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8"/>
          <p:cNvSpPr/>
          <p:nvPr/>
        </p:nvSpPr>
        <p:spPr>
          <a:xfrm>
            <a:off x="2188844" y="4860607"/>
            <a:ext cx="120016" cy="205741"/>
          </a:xfrm>
          <a:custGeom>
            <a:avLst/>
            <a:gdLst/>
            <a:ahLst/>
            <a:cxnLst/>
            <a:rect l="0" t="0" r="0" b="0"/>
            <a:pathLst>
              <a:path w="120016" h="205741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10583" y="25895"/>
                </a:lnTo>
                <a:lnTo>
                  <a:pt x="12771" y="28693"/>
                </a:lnTo>
                <a:lnTo>
                  <a:pt x="15181" y="32464"/>
                </a:lnTo>
                <a:lnTo>
                  <a:pt x="17741" y="36883"/>
                </a:lnTo>
                <a:lnTo>
                  <a:pt x="20400" y="41734"/>
                </a:lnTo>
                <a:lnTo>
                  <a:pt x="22173" y="45920"/>
                </a:lnTo>
                <a:lnTo>
                  <a:pt x="23355" y="49663"/>
                </a:lnTo>
                <a:lnTo>
                  <a:pt x="24143" y="53112"/>
                </a:lnTo>
                <a:lnTo>
                  <a:pt x="26573" y="57315"/>
                </a:lnTo>
                <a:lnTo>
                  <a:pt x="30098" y="62023"/>
                </a:lnTo>
                <a:lnTo>
                  <a:pt x="34353" y="67066"/>
                </a:lnTo>
                <a:lnTo>
                  <a:pt x="38142" y="72333"/>
                </a:lnTo>
                <a:lnTo>
                  <a:pt x="41621" y="77750"/>
                </a:lnTo>
                <a:lnTo>
                  <a:pt x="44892" y="83266"/>
                </a:lnTo>
                <a:lnTo>
                  <a:pt x="47073" y="88848"/>
                </a:lnTo>
                <a:lnTo>
                  <a:pt x="48527" y="94475"/>
                </a:lnTo>
                <a:lnTo>
                  <a:pt x="49497" y="100131"/>
                </a:lnTo>
                <a:lnTo>
                  <a:pt x="51096" y="104854"/>
                </a:lnTo>
                <a:lnTo>
                  <a:pt x="53114" y="108955"/>
                </a:lnTo>
                <a:lnTo>
                  <a:pt x="55412" y="112642"/>
                </a:lnTo>
                <a:lnTo>
                  <a:pt x="57896" y="117005"/>
                </a:lnTo>
                <a:lnTo>
                  <a:pt x="63197" y="126932"/>
                </a:lnTo>
                <a:lnTo>
                  <a:pt x="71536" y="143232"/>
                </a:lnTo>
                <a:lnTo>
                  <a:pt x="74361" y="147875"/>
                </a:lnTo>
                <a:lnTo>
                  <a:pt x="77197" y="151923"/>
                </a:lnTo>
                <a:lnTo>
                  <a:pt x="80039" y="155575"/>
                </a:lnTo>
                <a:lnTo>
                  <a:pt x="82887" y="159914"/>
                </a:lnTo>
                <a:lnTo>
                  <a:pt x="85739" y="164712"/>
                </a:lnTo>
                <a:lnTo>
                  <a:pt x="88592" y="169816"/>
                </a:lnTo>
                <a:lnTo>
                  <a:pt x="91446" y="174170"/>
                </a:lnTo>
                <a:lnTo>
                  <a:pt x="94302" y="178026"/>
                </a:lnTo>
                <a:lnTo>
                  <a:pt x="97158" y="181549"/>
                </a:lnTo>
                <a:lnTo>
                  <a:pt x="100015" y="184850"/>
                </a:lnTo>
                <a:lnTo>
                  <a:pt x="102872" y="188003"/>
                </a:lnTo>
                <a:lnTo>
                  <a:pt x="109750" y="195358"/>
                </a:lnTo>
                <a:lnTo>
                  <a:pt x="120015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9"/>
          <p:cNvSpPr/>
          <p:nvPr/>
        </p:nvSpPr>
        <p:spPr>
          <a:xfrm>
            <a:off x="2205989" y="4869179"/>
            <a:ext cx="154306" cy="231459"/>
          </a:xfrm>
          <a:custGeom>
            <a:avLst/>
            <a:gdLst/>
            <a:ahLst/>
            <a:cxnLst/>
            <a:rect l="0" t="0" r="0" b="0"/>
            <a:pathLst>
              <a:path w="154306" h="231459">
                <a:moveTo>
                  <a:pt x="154305" y="0"/>
                </a:moveTo>
                <a:lnTo>
                  <a:pt x="149755" y="4552"/>
                </a:lnTo>
                <a:lnTo>
                  <a:pt x="148414" y="6844"/>
                </a:lnTo>
                <a:lnTo>
                  <a:pt x="146925" y="11932"/>
                </a:lnTo>
                <a:lnTo>
                  <a:pt x="146262" y="17368"/>
                </a:lnTo>
                <a:lnTo>
                  <a:pt x="146086" y="20152"/>
                </a:lnTo>
                <a:lnTo>
                  <a:pt x="145016" y="23912"/>
                </a:lnTo>
                <a:lnTo>
                  <a:pt x="143350" y="28324"/>
                </a:lnTo>
                <a:lnTo>
                  <a:pt x="141287" y="33170"/>
                </a:lnTo>
                <a:lnTo>
                  <a:pt x="136454" y="43635"/>
                </a:lnTo>
                <a:lnTo>
                  <a:pt x="133832" y="49093"/>
                </a:lnTo>
                <a:lnTo>
                  <a:pt x="130179" y="54636"/>
                </a:lnTo>
                <a:lnTo>
                  <a:pt x="125839" y="60237"/>
                </a:lnTo>
                <a:lnTo>
                  <a:pt x="121040" y="65875"/>
                </a:lnTo>
                <a:lnTo>
                  <a:pt x="116889" y="71540"/>
                </a:lnTo>
                <a:lnTo>
                  <a:pt x="113169" y="77221"/>
                </a:lnTo>
                <a:lnTo>
                  <a:pt x="109736" y="82913"/>
                </a:lnTo>
                <a:lnTo>
                  <a:pt x="105542" y="88613"/>
                </a:lnTo>
                <a:lnTo>
                  <a:pt x="100842" y="94318"/>
                </a:lnTo>
                <a:lnTo>
                  <a:pt x="95803" y="100026"/>
                </a:lnTo>
                <a:lnTo>
                  <a:pt x="85125" y="111449"/>
                </a:lnTo>
                <a:lnTo>
                  <a:pt x="79610" y="117162"/>
                </a:lnTo>
                <a:lnTo>
                  <a:pt x="74981" y="123828"/>
                </a:lnTo>
                <a:lnTo>
                  <a:pt x="70942" y="131130"/>
                </a:lnTo>
                <a:lnTo>
                  <a:pt x="67298" y="138855"/>
                </a:lnTo>
                <a:lnTo>
                  <a:pt x="62963" y="145911"/>
                </a:lnTo>
                <a:lnTo>
                  <a:pt x="58168" y="152519"/>
                </a:lnTo>
                <a:lnTo>
                  <a:pt x="53066" y="158829"/>
                </a:lnTo>
                <a:lnTo>
                  <a:pt x="47760" y="163989"/>
                </a:lnTo>
                <a:lnTo>
                  <a:pt x="42318" y="168381"/>
                </a:lnTo>
                <a:lnTo>
                  <a:pt x="36785" y="172262"/>
                </a:lnTo>
                <a:lnTo>
                  <a:pt x="32143" y="176754"/>
                </a:lnTo>
                <a:lnTo>
                  <a:pt x="28096" y="181653"/>
                </a:lnTo>
                <a:lnTo>
                  <a:pt x="24446" y="186825"/>
                </a:lnTo>
                <a:lnTo>
                  <a:pt x="21060" y="191225"/>
                </a:lnTo>
                <a:lnTo>
                  <a:pt x="17850" y="195111"/>
                </a:lnTo>
                <a:lnTo>
                  <a:pt x="14758" y="198655"/>
                </a:lnTo>
                <a:lnTo>
                  <a:pt x="11744" y="202921"/>
                </a:lnTo>
                <a:lnTo>
                  <a:pt x="8782" y="207671"/>
                </a:lnTo>
                <a:lnTo>
                  <a:pt x="5855" y="212743"/>
                </a:lnTo>
                <a:lnTo>
                  <a:pt x="3903" y="217076"/>
                </a:lnTo>
                <a:lnTo>
                  <a:pt x="2602" y="220918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0"/>
          <p:cNvSpPr/>
          <p:nvPr/>
        </p:nvSpPr>
        <p:spPr>
          <a:xfrm>
            <a:off x="2591755" y="4843462"/>
            <a:ext cx="17143" cy="205741"/>
          </a:xfrm>
          <a:custGeom>
            <a:avLst/>
            <a:gdLst/>
            <a:ahLst/>
            <a:cxnLst/>
            <a:rect l="0" t="0" r="0" b="0"/>
            <a:pathLst>
              <a:path w="17143" h="205741">
                <a:moveTo>
                  <a:pt x="8570" y="0"/>
                </a:moveTo>
                <a:lnTo>
                  <a:pt x="350" y="0"/>
                </a:lnTo>
                <a:lnTo>
                  <a:pt x="102" y="4551"/>
                </a:lnTo>
                <a:lnTo>
                  <a:pt x="11" y="19908"/>
                </a:lnTo>
                <a:lnTo>
                  <a:pt x="0" y="36000"/>
                </a:lnTo>
                <a:lnTo>
                  <a:pt x="951" y="40193"/>
                </a:lnTo>
                <a:lnTo>
                  <a:pt x="2538" y="44893"/>
                </a:lnTo>
                <a:lnTo>
                  <a:pt x="4549" y="49931"/>
                </a:lnTo>
                <a:lnTo>
                  <a:pt x="5889" y="56147"/>
                </a:lnTo>
                <a:lnTo>
                  <a:pt x="6782" y="63149"/>
                </a:lnTo>
                <a:lnTo>
                  <a:pt x="7378" y="70674"/>
                </a:lnTo>
                <a:lnTo>
                  <a:pt x="7775" y="77596"/>
                </a:lnTo>
                <a:lnTo>
                  <a:pt x="8217" y="90367"/>
                </a:lnTo>
                <a:lnTo>
                  <a:pt x="8500" y="114088"/>
                </a:lnTo>
                <a:lnTo>
                  <a:pt x="8570" y="182378"/>
                </a:lnTo>
                <a:lnTo>
                  <a:pt x="9522" y="185403"/>
                </a:lnTo>
                <a:lnTo>
                  <a:pt x="11109" y="188372"/>
                </a:lnTo>
                <a:lnTo>
                  <a:pt x="15950" y="195430"/>
                </a:lnTo>
                <a:lnTo>
                  <a:pt x="16348" y="196962"/>
                </a:lnTo>
                <a:lnTo>
                  <a:pt x="16789" y="201204"/>
                </a:lnTo>
                <a:lnTo>
                  <a:pt x="17142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1"/>
          <p:cNvSpPr/>
          <p:nvPr/>
        </p:nvSpPr>
        <p:spPr>
          <a:xfrm>
            <a:off x="2471737" y="4920615"/>
            <a:ext cx="240031" cy="34290"/>
          </a:xfrm>
          <a:custGeom>
            <a:avLst/>
            <a:gdLst/>
            <a:ahLst/>
            <a:cxnLst/>
            <a:rect l="0" t="0" r="0" b="0"/>
            <a:pathLst>
              <a:path w="240031" h="34290">
                <a:moveTo>
                  <a:pt x="0" y="34289"/>
                </a:moveTo>
                <a:lnTo>
                  <a:pt x="0" y="29739"/>
                </a:lnTo>
                <a:lnTo>
                  <a:pt x="952" y="28398"/>
                </a:lnTo>
                <a:lnTo>
                  <a:pt x="2540" y="27505"/>
                </a:lnTo>
                <a:lnTo>
                  <a:pt x="6844" y="26511"/>
                </a:lnTo>
                <a:lnTo>
                  <a:pt x="13670" y="25953"/>
                </a:lnTo>
                <a:lnTo>
                  <a:pt x="15600" y="25822"/>
                </a:lnTo>
                <a:lnTo>
                  <a:pt x="18020" y="24835"/>
                </a:lnTo>
                <a:lnTo>
                  <a:pt x="21538" y="23224"/>
                </a:lnTo>
                <a:lnTo>
                  <a:pt x="25789" y="21198"/>
                </a:lnTo>
                <a:lnTo>
                  <a:pt x="29575" y="19847"/>
                </a:lnTo>
                <a:lnTo>
                  <a:pt x="33052" y="18946"/>
                </a:lnTo>
                <a:lnTo>
                  <a:pt x="39455" y="17945"/>
                </a:lnTo>
                <a:lnTo>
                  <a:pt x="45475" y="17501"/>
                </a:lnTo>
                <a:lnTo>
                  <a:pt x="49367" y="16429"/>
                </a:lnTo>
                <a:lnTo>
                  <a:pt x="53866" y="14763"/>
                </a:lnTo>
                <a:lnTo>
                  <a:pt x="58771" y="12699"/>
                </a:lnTo>
                <a:lnTo>
                  <a:pt x="63946" y="11324"/>
                </a:lnTo>
                <a:lnTo>
                  <a:pt x="69300" y="10406"/>
                </a:lnTo>
                <a:lnTo>
                  <a:pt x="74775" y="9795"/>
                </a:lnTo>
                <a:lnTo>
                  <a:pt x="80330" y="9387"/>
                </a:lnTo>
                <a:lnTo>
                  <a:pt x="85938" y="9116"/>
                </a:lnTo>
                <a:lnTo>
                  <a:pt x="97250" y="8814"/>
                </a:lnTo>
                <a:lnTo>
                  <a:pt x="121192" y="8604"/>
                </a:lnTo>
                <a:lnTo>
                  <a:pt x="125562" y="7641"/>
                </a:lnTo>
                <a:lnTo>
                  <a:pt x="130381" y="6047"/>
                </a:lnTo>
                <a:lnTo>
                  <a:pt x="135498" y="4030"/>
                </a:lnTo>
                <a:lnTo>
                  <a:pt x="141767" y="2687"/>
                </a:lnTo>
                <a:lnTo>
                  <a:pt x="148804" y="1791"/>
                </a:lnTo>
                <a:lnTo>
                  <a:pt x="162337" y="796"/>
                </a:lnTo>
                <a:lnTo>
                  <a:pt x="171527" y="353"/>
                </a:lnTo>
                <a:lnTo>
                  <a:pt x="181327" y="15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2"/>
          <p:cNvSpPr/>
          <p:nvPr/>
        </p:nvSpPr>
        <p:spPr>
          <a:xfrm>
            <a:off x="2823213" y="4766310"/>
            <a:ext cx="171305" cy="274320"/>
          </a:xfrm>
          <a:custGeom>
            <a:avLst/>
            <a:gdLst/>
            <a:ahLst/>
            <a:cxnLst/>
            <a:rect l="0" t="0" r="0" b="0"/>
            <a:pathLst>
              <a:path w="171305" h="274320">
                <a:moveTo>
                  <a:pt x="77149" y="0"/>
                </a:moveTo>
                <a:lnTo>
                  <a:pt x="68586" y="0"/>
                </a:lnTo>
                <a:lnTo>
                  <a:pt x="64028" y="4551"/>
                </a:lnTo>
                <a:lnTo>
                  <a:pt x="62687" y="6844"/>
                </a:lnTo>
                <a:lnTo>
                  <a:pt x="61196" y="11931"/>
                </a:lnTo>
                <a:lnTo>
                  <a:pt x="59846" y="13669"/>
                </a:lnTo>
                <a:lnTo>
                  <a:pt x="57994" y="14828"/>
                </a:lnTo>
                <a:lnTo>
                  <a:pt x="55807" y="15600"/>
                </a:lnTo>
                <a:lnTo>
                  <a:pt x="53396" y="18020"/>
                </a:lnTo>
                <a:lnTo>
                  <a:pt x="45452" y="29575"/>
                </a:lnTo>
                <a:lnTo>
                  <a:pt x="42683" y="33052"/>
                </a:lnTo>
                <a:lnTo>
                  <a:pt x="39884" y="36322"/>
                </a:lnTo>
                <a:lnTo>
                  <a:pt x="38018" y="40407"/>
                </a:lnTo>
                <a:lnTo>
                  <a:pt x="36774" y="45036"/>
                </a:lnTo>
                <a:lnTo>
                  <a:pt x="35945" y="50026"/>
                </a:lnTo>
                <a:lnTo>
                  <a:pt x="34440" y="55258"/>
                </a:lnTo>
                <a:lnTo>
                  <a:pt x="32484" y="60651"/>
                </a:lnTo>
                <a:lnTo>
                  <a:pt x="30227" y="66151"/>
                </a:lnTo>
                <a:lnTo>
                  <a:pt x="27770" y="71724"/>
                </a:lnTo>
                <a:lnTo>
                  <a:pt x="22500" y="82994"/>
                </a:lnTo>
                <a:lnTo>
                  <a:pt x="19761" y="87715"/>
                </a:lnTo>
                <a:lnTo>
                  <a:pt x="16983" y="91814"/>
                </a:lnTo>
                <a:lnTo>
                  <a:pt x="14178" y="95499"/>
                </a:lnTo>
                <a:lnTo>
                  <a:pt x="11356" y="100813"/>
                </a:lnTo>
                <a:lnTo>
                  <a:pt x="8522" y="107214"/>
                </a:lnTo>
                <a:lnTo>
                  <a:pt x="5680" y="114338"/>
                </a:lnTo>
                <a:lnTo>
                  <a:pt x="3786" y="120040"/>
                </a:lnTo>
                <a:lnTo>
                  <a:pt x="2523" y="124794"/>
                </a:lnTo>
                <a:lnTo>
                  <a:pt x="1680" y="128916"/>
                </a:lnTo>
                <a:lnTo>
                  <a:pt x="1119" y="133569"/>
                </a:lnTo>
                <a:lnTo>
                  <a:pt x="745" y="138576"/>
                </a:lnTo>
                <a:lnTo>
                  <a:pt x="496" y="143818"/>
                </a:lnTo>
                <a:lnTo>
                  <a:pt x="218" y="154724"/>
                </a:lnTo>
                <a:lnTo>
                  <a:pt x="0" y="203242"/>
                </a:lnTo>
                <a:lnTo>
                  <a:pt x="952" y="207885"/>
                </a:lnTo>
                <a:lnTo>
                  <a:pt x="5889" y="218969"/>
                </a:lnTo>
                <a:lnTo>
                  <a:pt x="7378" y="225272"/>
                </a:lnTo>
                <a:lnTo>
                  <a:pt x="10579" y="231248"/>
                </a:lnTo>
                <a:lnTo>
                  <a:pt x="12767" y="234175"/>
                </a:lnTo>
                <a:lnTo>
                  <a:pt x="15178" y="236127"/>
                </a:lnTo>
                <a:lnTo>
                  <a:pt x="17737" y="237427"/>
                </a:lnTo>
                <a:lnTo>
                  <a:pt x="20396" y="238295"/>
                </a:lnTo>
                <a:lnTo>
                  <a:pt x="23121" y="239826"/>
                </a:lnTo>
                <a:lnTo>
                  <a:pt x="25891" y="241799"/>
                </a:lnTo>
                <a:lnTo>
                  <a:pt x="28689" y="244067"/>
                </a:lnTo>
                <a:lnTo>
                  <a:pt x="31507" y="246531"/>
                </a:lnTo>
                <a:lnTo>
                  <a:pt x="34339" y="249126"/>
                </a:lnTo>
                <a:lnTo>
                  <a:pt x="37179" y="251809"/>
                </a:lnTo>
                <a:lnTo>
                  <a:pt x="40025" y="253598"/>
                </a:lnTo>
                <a:lnTo>
                  <a:pt x="42874" y="254790"/>
                </a:lnTo>
                <a:lnTo>
                  <a:pt x="45727" y="255585"/>
                </a:lnTo>
                <a:lnTo>
                  <a:pt x="48581" y="256115"/>
                </a:lnTo>
                <a:lnTo>
                  <a:pt x="51436" y="256468"/>
                </a:lnTo>
                <a:lnTo>
                  <a:pt x="54292" y="256704"/>
                </a:lnTo>
                <a:lnTo>
                  <a:pt x="58101" y="256861"/>
                </a:lnTo>
                <a:lnTo>
                  <a:pt x="71611" y="257081"/>
                </a:lnTo>
                <a:lnTo>
                  <a:pt x="88226" y="257163"/>
                </a:lnTo>
                <a:lnTo>
                  <a:pt x="91201" y="256214"/>
                </a:lnTo>
                <a:lnTo>
                  <a:pt x="94137" y="254629"/>
                </a:lnTo>
                <a:lnTo>
                  <a:pt x="97047" y="252620"/>
                </a:lnTo>
                <a:lnTo>
                  <a:pt x="100892" y="250328"/>
                </a:lnTo>
                <a:lnTo>
                  <a:pt x="105360" y="247848"/>
                </a:lnTo>
                <a:lnTo>
                  <a:pt x="110244" y="245242"/>
                </a:lnTo>
                <a:lnTo>
                  <a:pt x="114452" y="243504"/>
                </a:lnTo>
                <a:lnTo>
                  <a:pt x="118210" y="242346"/>
                </a:lnTo>
                <a:lnTo>
                  <a:pt x="121668" y="241574"/>
                </a:lnTo>
                <a:lnTo>
                  <a:pt x="124926" y="240106"/>
                </a:lnTo>
                <a:lnTo>
                  <a:pt x="128050" y="238176"/>
                </a:lnTo>
                <a:lnTo>
                  <a:pt x="131086" y="235936"/>
                </a:lnTo>
                <a:lnTo>
                  <a:pt x="135014" y="233491"/>
                </a:lnTo>
                <a:lnTo>
                  <a:pt x="139538" y="230908"/>
                </a:lnTo>
                <a:lnTo>
                  <a:pt x="144459" y="228233"/>
                </a:lnTo>
                <a:lnTo>
                  <a:pt x="147740" y="225498"/>
                </a:lnTo>
                <a:lnTo>
                  <a:pt x="149927" y="222722"/>
                </a:lnTo>
                <a:lnTo>
                  <a:pt x="151385" y="219918"/>
                </a:lnTo>
                <a:lnTo>
                  <a:pt x="153310" y="218050"/>
                </a:lnTo>
                <a:lnTo>
                  <a:pt x="155545" y="216804"/>
                </a:lnTo>
                <a:lnTo>
                  <a:pt x="157988" y="215973"/>
                </a:lnTo>
                <a:lnTo>
                  <a:pt x="163243" y="212511"/>
                </a:lnTo>
                <a:lnTo>
                  <a:pt x="165977" y="210254"/>
                </a:lnTo>
                <a:lnTo>
                  <a:pt x="167800" y="207796"/>
                </a:lnTo>
                <a:lnTo>
                  <a:pt x="169826" y="202526"/>
                </a:lnTo>
                <a:lnTo>
                  <a:pt x="170966" y="194204"/>
                </a:lnTo>
                <a:lnTo>
                  <a:pt x="171304" y="190257"/>
                </a:lnTo>
                <a:lnTo>
                  <a:pt x="168843" y="186794"/>
                </a:lnTo>
                <a:lnTo>
                  <a:pt x="166854" y="184537"/>
                </a:lnTo>
                <a:lnTo>
                  <a:pt x="165527" y="182079"/>
                </a:lnTo>
                <a:lnTo>
                  <a:pt x="162708" y="174070"/>
                </a:lnTo>
                <a:lnTo>
                  <a:pt x="158673" y="168487"/>
                </a:lnTo>
                <a:lnTo>
                  <a:pt x="155597" y="164539"/>
                </a:lnTo>
                <a:lnTo>
                  <a:pt x="154213" y="163985"/>
                </a:lnTo>
                <a:lnTo>
                  <a:pt x="150134" y="163370"/>
                </a:lnTo>
                <a:lnTo>
                  <a:pt x="146761" y="163206"/>
                </a:lnTo>
                <a:lnTo>
                  <a:pt x="137933" y="163023"/>
                </a:lnTo>
                <a:lnTo>
                  <a:pt x="116057" y="162881"/>
                </a:lnTo>
                <a:lnTo>
                  <a:pt x="113565" y="163832"/>
                </a:lnTo>
                <a:lnTo>
                  <a:pt x="108256" y="167429"/>
                </a:lnTo>
                <a:lnTo>
                  <a:pt x="105507" y="169722"/>
                </a:lnTo>
                <a:lnTo>
                  <a:pt x="102722" y="172202"/>
                </a:lnTo>
                <a:lnTo>
                  <a:pt x="99913" y="174809"/>
                </a:lnTo>
                <a:lnTo>
                  <a:pt x="86857" y="187579"/>
                </a:lnTo>
                <a:lnTo>
                  <a:pt x="83621" y="191728"/>
                </a:lnTo>
                <a:lnTo>
                  <a:pt x="78114" y="202117"/>
                </a:lnTo>
                <a:lnTo>
                  <a:pt x="73451" y="208257"/>
                </a:lnTo>
                <a:lnTo>
                  <a:pt x="68203" y="216701"/>
                </a:lnTo>
                <a:lnTo>
                  <a:pt x="65470" y="221620"/>
                </a:lnTo>
                <a:lnTo>
                  <a:pt x="62695" y="225851"/>
                </a:lnTo>
                <a:lnTo>
                  <a:pt x="59893" y="229625"/>
                </a:lnTo>
                <a:lnTo>
                  <a:pt x="57073" y="233093"/>
                </a:lnTo>
                <a:lnTo>
                  <a:pt x="55192" y="237310"/>
                </a:lnTo>
                <a:lnTo>
                  <a:pt x="53939" y="242027"/>
                </a:lnTo>
                <a:lnTo>
                  <a:pt x="53103" y="247076"/>
                </a:lnTo>
                <a:lnTo>
                  <a:pt x="49634" y="255227"/>
                </a:lnTo>
                <a:lnTo>
                  <a:pt x="44197" y="263669"/>
                </a:lnTo>
                <a:lnTo>
                  <a:pt x="43454" y="267364"/>
                </a:lnTo>
                <a:lnTo>
                  <a:pt x="42859" y="2743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3"/>
          <p:cNvSpPr/>
          <p:nvPr/>
        </p:nvSpPr>
        <p:spPr>
          <a:xfrm>
            <a:off x="1991677" y="526351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7778"/>
                </a:lnTo>
                <a:lnTo>
                  <a:pt x="10955" y="8043"/>
                </a:lnTo>
                <a:lnTo>
                  <a:pt x="13019" y="8219"/>
                </a:lnTo>
                <a:lnTo>
                  <a:pt x="17851" y="8415"/>
                </a:lnTo>
                <a:lnTo>
                  <a:pt x="25927" y="8525"/>
                </a:lnTo>
                <a:lnTo>
                  <a:pt x="18002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4"/>
          <p:cNvSpPr/>
          <p:nvPr/>
        </p:nvSpPr>
        <p:spPr>
          <a:xfrm>
            <a:off x="2265997" y="5177790"/>
            <a:ext cx="154306" cy="137161"/>
          </a:xfrm>
          <a:custGeom>
            <a:avLst/>
            <a:gdLst/>
            <a:ahLst/>
            <a:cxnLst/>
            <a:rect l="0" t="0" r="0" b="0"/>
            <a:pathLst>
              <a:path w="154306" h="137161">
                <a:moveTo>
                  <a:pt x="0" y="0"/>
                </a:moveTo>
                <a:lnTo>
                  <a:pt x="11932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7068" y="6843"/>
                </a:lnTo>
                <a:lnTo>
                  <a:pt x="18998" y="9325"/>
                </a:lnTo>
                <a:lnTo>
                  <a:pt x="21238" y="11931"/>
                </a:lnTo>
                <a:lnTo>
                  <a:pt x="23684" y="13669"/>
                </a:lnTo>
                <a:lnTo>
                  <a:pt x="26267" y="14828"/>
                </a:lnTo>
                <a:lnTo>
                  <a:pt x="28941" y="15600"/>
                </a:lnTo>
                <a:lnTo>
                  <a:pt x="31677" y="17067"/>
                </a:lnTo>
                <a:lnTo>
                  <a:pt x="34453" y="18998"/>
                </a:lnTo>
                <a:lnTo>
                  <a:pt x="37256" y="21238"/>
                </a:lnTo>
                <a:lnTo>
                  <a:pt x="41030" y="22731"/>
                </a:lnTo>
                <a:lnTo>
                  <a:pt x="45451" y="23726"/>
                </a:lnTo>
                <a:lnTo>
                  <a:pt x="50303" y="24390"/>
                </a:lnTo>
                <a:lnTo>
                  <a:pt x="54490" y="25785"/>
                </a:lnTo>
                <a:lnTo>
                  <a:pt x="58234" y="27667"/>
                </a:lnTo>
                <a:lnTo>
                  <a:pt x="61683" y="29875"/>
                </a:lnTo>
                <a:lnTo>
                  <a:pt x="64934" y="32299"/>
                </a:lnTo>
                <a:lnTo>
                  <a:pt x="68055" y="34867"/>
                </a:lnTo>
                <a:lnTo>
                  <a:pt x="71087" y="37532"/>
                </a:lnTo>
                <a:lnTo>
                  <a:pt x="74061" y="40261"/>
                </a:lnTo>
                <a:lnTo>
                  <a:pt x="79906" y="45833"/>
                </a:lnTo>
                <a:lnTo>
                  <a:pt x="88552" y="54326"/>
                </a:lnTo>
                <a:lnTo>
                  <a:pt x="92372" y="57172"/>
                </a:lnTo>
                <a:lnTo>
                  <a:pt x="96824" y="60022"/>
                </a:lnTo>
                <a:lnTo>
                  <a:pt x="101697" y="62874"/>
                </a:lnTo>
                <a:lnTo>
                  <a:pt x="105898" y="66681"/>
                </a:lnTo>
                <a:lnTo>
                  <a:pt x="109651" y="71124"/>
                </a:lnTo>
                <a:lnTo>
                  <a:pt x="113106" y="75991"/>
                </a:lnTo>
                <a:lnTo>
                  <a:pt x="115409" y="80188"/>
                </a:lnTo>
                <a:lnTo>
                  <a:pt x="116944" y="83939"/>
                </a:lnTo>
                <a:lnTo>
                  <a:pt x="117968" y="87392"/>
                </a:lnTo>
                <a:lnTo>
                  <a:pt x="120555" y="90646"/>
                </a:lnTo>
                <a:lnTo>
                  <a:pt x="124185" y="93768"/>
                </a:lnTo>
                <a:lnTo>
                  <a:pt x="128510" y="96802"/>
                </a:lnTo>
                <a:lnTo>
                  <a:pt x="131394" y="99777"/>
                </a:lnTo>
                <a:lnTo>
                  <a:pt x="133316" y="102713"/>
                </a:lnTo>
                <a:lnTo>
                  <a:pt x="134597" y="105623"/>
                </a:lnTo>
                <a:lnTo>
                  <a:pt x="136404" y="108515"/>
                </a:lnTo>
                <a:lnTo>
                  <a:pt x="138561" y="111396"/>
                </a:lnTo>
                <a:lnTo>
                  <a:pt x="140952" y="114269"/>
                </a:lnTo>
                <a:lnTo>
                  <a:pt x="142545" y="117136"/>
                </a:lnTo>
                <a:lnTo>
                  <a:pt x="143608" y="120001"/>
                </a:lnTo>
                <a:lnTo>
                  <a:pt x="144316" y="122863"/>
                </a:lnTo>
                <a:lnTo>
                  <a:pt x="145741" y="124771"/>
                </a:lnTo>
                <a:lnTo>
                  <a:pt x="147643" y="126043"/>
                </a:lnTo>
                <a:lnTo>
                  <a:pt x="149864" y="126891"/>
                </a:lnTo>
                <a:lnTo>
                  <a:pt x="151344" y="128409"/>
                </a:lnTo>
                <a:lnTo>
                  <a:pt x="152331" y="130373"/>
                </a:lnTo>
                <a:lnTo>
                  <a:pt x="154305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5"/>
          <p:cNvSpPr/>
          <p:nvPr/>
        </p:nvSpPr>
        <p:spPr>
          <a:xfrm>
            <a:off x="2291714" y="5143500"/>
            <a:ext cx="120016" cy="188596"/>
          </a:xfrm>
          <a:custGeom>
            <a:avLst/>
            <a:gdLst/>
            <a:ahLst/>
            <a:cxnLst/>
            <a:rect l="0" t="0" r="0" b="0"/>
            <a:pathLst>
              <a:path w="120016" h="188596">
                <a:moveTo>
                  <a:pt x="120015" y="0"/>
                </a:moveTo>
                <a:lnTo>
                  <a:pt x="106997" y="0"/>
                </a:lnTo>
                <a:lnTo>
                  <a:pt x="105621" y="953"/>
                </a:lnTo>
                <a:lnTo>
                  <a:pt x="104704" y="2540"/>
                </a:lnTo>
                <a:lnTo>
                  <a:pt x="103686" y="6843"/>
                </a:lnTo>
                <a:lnTo>
                  <a:pt x="103233" y="11931"/>
                </a:lnTo>
                <a:lnTo>
                  <a:pt x="102159" y="14621"/>
                </a:lnTo>
                <a:lnTo>
                  <a:pt x="96098" y="23911"/>
                </a:lnTo>
                <a:lnTo>
                  <a:pt x="93593" y="28323"/>
                </a:lnTo>
                <a:lnTo>
                  <a:pt x="88270" y="38305"/>
                </a:lnTo>
                <a:lnTo>
                  <a:pt x="82729" y="49091"/>
                </a:lnTo>
                <a:lnTo>
                  <a:pt x="78965" y="54635"/>
                </a:lnTo>
                <a:lnTo>
                  <a:pt x="74551" y="60236"/>
                </a:lnTo>
                <a:lnTo>
                  <a:pt x="69703" y="65875"/>
                </a:lnTo>
                <a:lnTo>
                  <a:pt x="65519" y="72491"/>
                </a:lnTo>
                <a:lnTo>
                  <a:pt x="61777" y="79760"/>
                </a:lnTo>
                <a:lnTo>
                  <a:pt x="55079" y="94504"/>
                </a:lnTo>
                <a:lnTo>
                  <a:pt x="48927" y="107407"/>
                </a:lnTo>
                <a:lnTo>
                  <a:pt x="45001" y="113514"/>
                </a:lnTo>
                <a:lnTo>
                  <a:pt x="40478" y="119491"/>
                </a:lnTo>
                <a:lnTo>
                  <a:pt x="35558" y="125380"/>
                </a:lnTo>
                <a:lnTo>
                  <a:pt x="31325" y="131212"/>
                </a:lnTo>
                <a:lnTo>
                  <a:pt x="27551" y="137005"/>
                </a:lnTo>
                <a:lnTo>
                  <a:pt x="24083" y="142771"/>
                </a:lnTo>
                <a:lnTo>
                  <a:pt x="20818" y="148520"/>
                </a:lnTo>
                <a:lnTo>
                  <a:pt x="14650" y="159989"/>
                </a:lnTo>
                <a:lnTo>
                  <a:pt x="11672" y="164762"/>
                </a:lnTo>
                <a:lnTo>
                  <a:pt x="8734" y="168896"/>
                </a:lnTo>
                <a:lnTo>
                  <a:pt x="5823" y="172604"/>
                </a:lnTo>
                <a:lnTo>
                  <a:pt x="3882" y="176029"/>
                </a:lnTo>
                <a:lnTo>
                  <a:pt x="2588" y="179266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6"/>
          <p:cNvSpPr/>
          <p:nvPr/>
        </p:nvSpPr>
        <p:spPr>
          <a:xfrm>
            <a:off x="1142999" y="5332095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28942" y="17145"/>
                </a:lnTo>
                <a:lnTo>
                  <a:pt x="32630" y="16192"/>
                </a:lnTo>
                <a:lnTo>
                  <a:pt x="36993" y="14605"/>
                </a:lnTo>
                <a:lnTo>
                  <a:pt x="41807" y="12594"/>
                </a:lnTo>
                <a:lnTo>
                  <a:pt x="45969" y="11253"/>
                </a:lnTo>
                <a:lnTo>
                  <a:pt x="49696" y="10359"/>
                </a:lnTo>
                <a:lnTo>
                  <a:pt x="53133" y="9763"/>
                </a:lnTo>
                <a:lnTo>
                  <a:pt x="57330" y="9366"/>
                </a:lnTo>
                <a:lnTo>
                  <a:pt x="62033" y="9102"/>
                </a:lnTo>
                <a:lnTo>
                  <a:pt x="71385" y="8808"/>
                </a:lnTo>
                <a:lnTo>
                  <a:pt x="82958" y="8642"/>
                </a:lnTo>
                <a:lnTo>
                  <a:pt x="108974" y="8582"/>
                </a:lnTo>
                <a:lnTo>
                  <a:pt x="114559" y="7625"/>
                </a:lnTo>
                <a:lnTo>
                  <a:pt x="120188" y="6036"/>
                </a:lnTo>
                <a:lnTo>
                  <a:pt x="125845" y="4024"/>
                </a:lnTo>
                <a:lnTo>
                  <a:pt x="131522" y="2683"/>
                </a:lnTo>
                <a:lnTo>
                  <a:pt x="137212" y="1789"/>
                </a:lnTo>
                <a:lnTo>
                  <a:pt x="142910" y="1192"/>
                </a:lnTo>
                <a:lnTo>
                  <a:pt x="148613" y="794"/>
                </a:lnTo>
                <a:lnTo>
                  <a:pt x="154321" y="530"/>
                </a:lnTo>
                <a:lnTo>
                  <a:pt x="165742" y="235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7"/>
          <p:cNvSpPr/>
          <p:nvPr/>
        </p:nvSpPr>
        <p:spPr>
          <a:xfrm>
            <a:off x="1391602" y="5238150"/>
            <a:ext cx="171451" cy="153953"/>
          </a:xfrm>
          <a:custGeom>
            <a:avLst/>
            <a:gdLst/>
            <a:ahLst/>
            <a:cxnLst/>
            <a:rect l="0" t="0" r="0" b="0"/>
            <a:pathLst>
              <a:path w="171451" h="153953">
                <a:moveTo>
                  <a:pt x="0" y="8220"/>
                </a:moveTo>
                <a:lnTo>
                  <a:pt x="0" y="839"/>
                </a:lnTo>
                <a:lnTo>
                  <a:pt x="952" y="441"/>
                </a:lnTo>
                <a:lnTo>
                  <a:pt x="4551" y="0"/>
                </a:lnTo>
                <a:lnTo>
                  <a:pt x="5891" y="835"/>
                </a:lnTo>
                <a:lnTo>
                  <a:pt x="6785" y="2344"/>
                </a:lnTo>
                <a:lnTo>
                  <a:pt x="8220" y="7059"/>
                </a:lnTo>
                <a:lnTo>
                  <a:pt x="9290" y="7446"/>
                </a:lnTo>
                <a:lnTo>
                  <a:pt x="14394" y="7991"/>
                </a:lnTo>
                <a:lnTo>
                  <a:pt x="19142" y="8174"/>
                </a:lnTo>
                <a:lnTo>
                  <a:pt x="21334" y="8190"/>
                </a:lnTo>
                <a:lnTo>
                  <a:pt x="23747" y="9152"/>
                </a:lnTo>
                <a:lnTo>
                  <a:pt x="32648" y="15058"/>
                </a:lnTo>
                <a:lnTo>
                  <a:pt x="37005" y="17541"/>
                </a:lnTo>
                <a:lnTo>
                  <a:pt x="41815" y="20149"/>
                </a:lnTo>
                <a:lnTo>
                  <a:pt x="45022" y="22840"/>
                </a:lnTo>
                <a:lnTo>
                  <a:pt x="47159" y="25586"/>
                </a:lnTo>
                <a:lnTo>
                  <a:pt x="48585" y="28370"/>
                </a:lnTo>
                <a:lnTo>
                  <a:pt x="50487" y="31178"/>
                </a:lnTo>
                <a:lnTo>
                  <a:pt x="52708" y="34003"/>
                </a:lnTo>
                <a:lnTo>
                  <a:pt x="55141" y="36838"/>
                </a:lnTo>
                <a:lnTo>
                  <a:pt x="58668" y="38729"/>
                </a:lnTo>
                <a:lnTo>
                  <a:pt x="62925" y="39989"/>
                </a:lnTo>
                <a:lnTo>
                  <a:pt x="67667" y="40830"/>
                </a:lnTo>
                <a:lnTo>
                  <a:pt x="71782" y="43295"/>
                </a:lnTo>
                <a:lnTo>
                  <a:pt x="75477" y="46843"/>
                </a:lnTo>
                <a:lnTo>
                  <a:pt x="78893" y="51113"/>
                </a:lnTo>
                <a:lnTo>
                  <a:pt x="82123" y="54913"/>
                </a:lnTo>
                <a:lnTo>
                  <a:pt x="85228" y="58398"/>
                </a:lnTo>
                <a:lnTo>
                  <a:pt x="91219" y="64811"/>
                </a:lnTo>
                <a:lnTo>
                  <a:pt x="102826" y="76689"/>
                </a:lnTo>
                <a:lnTo>
                  <a:pt x="105698" y="79584"/>
                </a:lnTo>
                <a:lnTo>
                  <a:pt x="108566" y="83418"/>
                </a:lnTo>
                <a:lnTo>
                  <a:pt x="111430" y="87879"/>
                </a:lnTo>
                <a:lnTo>
                  <a:pt x="114291" y="92759"/>
                </a:lnTo>
                <a:lnTo>
                  <a:pt x="117152" y="96964"/>
                </a:lnTo>
                <a:lnTo>
                  <a:pt x="120011" y="100720"/>
                </a:lnTo>
                <a:lnTo>
                  <a:pt x="122870" y="104177"/>
                </a:lnTo>
                <a:lnTo>
                  <a:pt x="125728" y="107433"/>
                </a:lnTo>
                <a:lnTo>
                  <a:pt x="128586" y="110557"/>
                </a:lnTo>
                <a:lnTo>
                  <a:pt x="134302" y="116568"/>
                </a:lnTo>
                <a:lnTo>
                  <a:pt x="171450" y="1539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8"/>
          <p:cNvSpPr/>
          <p:nvPr/>
        </p:nvSpPr>
        <p:spPr>
          <a:xfrm>
            <a:off x="1425892" y="5246370"/>
            <a:ext cx="120016" cy="222885"/>
          </a:xfrm>
          <a:custGeom>
            <a:avLst/>
            <a:gdLst/>
            <a:ahLst/>
            <a:cxnLst/>
            <a:rect l="0" t="0" r="0" b="0"/>
            <a:pathLst>
              <a:path w="120016" h="222885">
                <a:moveTo>
                  <a:pt x="120015" y="0"/>
                </a:moveTo>
                <a:lnTo>
                  <a:pt x="111795" y="0"/>
                </a:lnTo>
                <a:lnTo>
                  <a:pt x="111512" y="6843"/>
                </a:lnTo>
                <a:lnTo>
                  <a:pt x="111474" y="11931"/>
                </a:lnTo>
                <a:lnTo>
                  <a:pt x="110511" y="14622"/>
                </a:lnTo>
                <a:lnTo>
                  <a:pt x="106901" y="20151"/>
                </a:lnTo>
                <a:lnTo>
                  <a:pt x="104605" y="23911"/>
                </a:lnTo>
                <a:lnTo>
                  <a:pt x="102121" y="28323"/>
                </a:lnTo>
                <a:lnTo>
                  <a:pt x="96822" y="38305"/>
                </a:lnTo>
                <a:lnTo>
                  <a:pt x="91292" y="49092"/>
                </a:lnTo>
                <a:lnTo>
                  <a:pt x="88484" y="55588"/>
                </a:lnTo>
                <a:lnTo>
                  <a:pt x="85659" y="62776"/>
                </a:lnTo>
                <a:lnTo>
                  <a:pt x="82824" y="70426"/>
                </a:lnTo>
                <a:lnTo>
                  <a:pt x="79028" y="78383"/>
                </a:lnTo>
                <a:lnTo>
                  <a:pt x="74593" y="86545"/>
                </a:lnTo>
                <a:lnTo>
                  <a:pt x="69731" y="94844"/>
                </a:lnTo>
                <a:lnTo>
                  <a:pt x="61789" y="109145"/>
                </a:lnTo>
                <a:lnTo>
                  <a:pt x="51963" y="127906"/>
                </a:lnTo>
                <a:lnTo>
                  <a:pt x="48929" y="133849"/>
                </a:lnTo>
                <a:lnTo>
                  <a:pt x="45955" y="140667"/>
                </a:lnTo>
                <a:lnTo>
                  <a:pt x="43019" y="148070"/>
                </a:lnTo>
                <a:lnTo>
                  <a:pt x="40109" y="155864"/>
                </a:lnTo>
                <a:lnTo>
                  <a:pt x="36265" y="162964"/>
                </a:lnTo>
                <a:lnTo>
                  <a:pt x="31796" y="169603"/>
                </a:lnTo>
                <a:lnTo>
                  <a:pt x="26912" y="175934"/>
                </a:lnTo>
                <a:lnTo>
                  <a:pt x="23657" y="181106"/>
                </a:lnTo>
                <a:lnTo>
                  <a:pt x="21486" y="185508"/>
                </a:lnTo>
                <a:lnTo>
                  <a:pt x="20039" y="189394"/>
                </a:lnTo>
                <a:lnTo>
                  <a:pt x="18122" y="193890"/>
                </a:lnTo>
                <a:lnTo>
                  <a:pt x="10018" y="211246"/>
                </a:lnTo>
                <a:lnTo>
                  <a:pt x="6675" y="215490"/>
                </a:lnTo>
                <a:lnTo>
                  <a:pt x="0" y="2228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9"/>
          <p:cNvSpPr/>
          <p:nvPr/>
        </p:nvSpPr>
        <p:spPr>
          <a:xfrm>
            <a:off x="1443037" y="5555119"/>
            <a:ext cx="248603" cy="231306"/>
          </a:xfrm>
          <a:custGeom>
            <a:avLst/>
            <a:gdLst/>
            <a:ahLst/>
            <a:cxnLst/>
            <a:rect l="0" t="0" r="0" b="0"/>
            <a:pathLst>
              <a:path w="248603" h="231306">
                <a:moveTo>
                  <a:pt x="0" y="77013"/>
                </a:moveTo>
                <a:lnTo>
                  <a:pt x="0" y="68545"/>
                </a:lnTo>
                <a:lnTo>
                  <a:pt x="7381" y="61069"/>
                </a:lnTo>
                <a:lnTo>
                  <a:pt x="8043" y="57862"/>
                </a:lnTo>
                <a:lnTo>
                  <a:pt x="8219" y="55673"/>
                </a:lnTo>
                <a:lnTo>
                  <a:pt x="9289" y="53261"/>
                </a:lnTo>
                <a:lnTo>
                  <a:pt x="13019" y="48042"/>
                </a:lnTo>
                <a:lnTo>
                  <a:pt x="17851" y="42547"/>
                </a:lnTo>
                <a:lnTo>
                  <a:pt x="23174" y="36930"/>
                </a:lnTo>
                <a:lnTo>
                  <a:pt x="37189" y="22710"/>
                </a:lnTo>
                <a:lnTo>
                  <a:pt x="40033" y="20809"/>
                </a:lnTo>
                <a:lnTo>
                  <a:pt x="45732" y="18696"/>
                </a:lnTo>
                <a:lnTo>
                  <a:pt x="51440" y="15217"/>
                </a:lnTo>
                <a:lnTo>
                  <a:pt x="58105" y="10496"/>
                </a:lnTo>
                <a:lnTo>
                  <a:pt x="62549" y="7903"/>
                </a:lnTo>
                <a:lnTo>
                  <a:pt x="67417" y="5222"/>
                </a:lnTo>
                <a:lnTo>
                  <a:pt x="71615" y="3435"/>
                </a:lnTo>
                <a:lnTo>
                  <a:pt x="78819" y="1449"/>
                </a:lnTo>
                <a:lnTo>
                  <a:pt x="85195" y="567"/>
                </a:lnTo>
                <a:lnTo>
                  <a:pt x="92157" y="174"/>
                </a:lnTo>
                <a:lnTo>
                  <a:pt x="101601" y="0"/>
                </a:lnTo>
                <a:lnTo>
                  <a:pt x="105834" y="906"/>
                </a:lnTo>
                <a:lnTo>
                  <a:pt x="113077" y="4453"/>
                </a:lnTo>
                <a:lnTo>
                  <a:pt x="119472" y="9204"/>
                </a:lnTo>
                <a:lnTo>
                  <a:pt x="122510" y="11805"/>
                </a:lnTo>
                <a:lnTo>
                  <a:pt x="125488" y="15443"/>
                </a:lnTo>
                <a:lnTo>
                  <a:pt x="128427" y="19774"/>
                </a:lnTo>
                <a:lnTo>
                  <a:pt x="131338" y="24566"/>
                </a:lnTo>
                <a:lnTo>
                  <a:pt x="134231" y="29666"/>
                </a:lnTo>
                <a:lnTo>
                  <a:pt x="139986" y="40413"/>
                </a:lnTo>
                <a:lnTo>
                  <a:pt x="148581" y="57173"/>
                </a:lnTo>
                <a:lnTo>
                  <a:pt x="151441" y="63786"/>
                </a:lnTo>
                <a:lnTo>
                  <a:pt x="154301" y="71053"/>
                </a:lnTo>
                <a:lnTo>
                  <a:pt x="157160" y="78754"/>
                </a:lnTo>
                <a:lnTo>
                  <a:pt x="159065" y="85794"/>
                </a:lnTo>
                <a:lnTo>
                  <a:pt x="160336" y="92392"/>
                </a:lnTo>
                <a:lnTo>
                  <a:pt x="161183" y="98696"/>
                </a:lnTo>
                <a:lnTo>
                  <a:pt x="161748" y="105756"/>
                </a:lnTo>
                <a:lnTo>
                  <a:pt x="162125" y="113320"/>
                </a:lnTo>
                <a:lnTo>
                  <a:pt x="162543" y="128392"/>
                </a:lnTo>
                <a:lnTo>
                  <a:pt x="162729" y="141440"/>
                </a:lnTo>
                <a:lnTo>
                  <a:pt x="161826" y="147587"/>
                </a:lnTo>
                <a:lnTo>
                  <a:pt x="160272" y="153590"/>
                </a:lnTo>
                <a:lnTo>
                  <a:pt x="158282" y="159497"/>
                </a:lnTo>
                <a:lnTo>
                  <a:pt x="156957" y="165339"/>
                </a:lnTo>
                <a:lnTo>
                  <a:pt x="156073" y="171140"/>
                </a:lnTo>
                <a:lnTo>
                  <a:pt x="155483" y="176912"/>
                </a:lnTo>
                <a:lnTo>
                  <a:pt x="154138" y="182664"/>
                </a:lnTo>
                <a:lnTo>
                  <a:pt x="152289" y="188406"/>
                </a:lnTo>
                <a:lnTo>
                  <a:pt x="150103" y="194137"/>
                </a:lnTo>
                <a:lnTo>
                  <a:pt x="147694" y="198911"/>
                </a:lnTo>
                <a:lnTo>
                  <a:pt x="145135" y="203046"/>
                </a:lnTo>
                <a:lnTo>
                  <a:pt x="139752" y="210180"/>
                </a:lnTo>
                <a:lnTo>
                  <a:pt x="134184" y="216526"/>
                </a:lnTo>
                <a:lnTo>
                  <a:pt x="128535" y="222521"/>
                </a:lnTo>
                <a:lnTo>
                  <a:pt x="125695" y="225454"/>
                </a:lnTo>
                <a:lnTo>
                  <a:pt x="122849" y="227409"/>
                </a:lnTo>
                <a:lnTo>
                  <a:pt x="117147" y="229581"/>
                </a:lnTo>
                <a:lnTo>
                  <a:pt x="111438" y="230546"/>
                </a:lnTo>
                <a:lnTo>
                  <a:pt x="105725" y="230975"/>
                </a:lnTo>
                <a:lnTo>
                  <a:pt x="100012" y="231166"/>
                </a:lnTo>
                <a:lnTo>
                  <a:pt x="85725" y="231298"/>
                </a:lnTo>
                <a:lnTo>
                  <a:pt x="82867" y="231305"/>
                </a:lnTo>
                <a:lnTo>
                  <a:pt x="80010" y="230357"/>
                </a:lnTo>
                <a:lnTo>
                  <a:pt x="72390" y="225424"/>
                </a:lnTo>
                <a:lnTo>
                  <a:pt x="66793" y="220735"/>
                </a:lnTo>
                <a:lnTo>
                  <a:pt x="64531" y="218547"/>
                </a:lnTo>
                <a:lnTo>
                  <a:pt x="63023" y="215184"/>
                </a:lnTo>
                <a:lnTo>
                  <a:pt x="62018" y="211037"/>
                </a:lnTo>
                <a:lnTo>
                  <a:pt x="61348" y="206368"/>
                </a:lnTo>
                <a:lnTo>
                  <a:pt x="60901" y="202302"/>
                </a:lnTo>
                <a:lnTo>
                  <a:pt x="60405" y="195245"/>
                </a:lnTo>
                <a:lnTo>
                  <a:pt x="60184" y="186393"/>
                </a:lnTo>
                <a:lnTo>
                  <a:pt x="60125" y="181365"/>
                </a:lnTo>
                <a:lnTo>
                  <a:pt x="61038" y="177061"/>
                </a:lnTo>
                <a:lnTo>
                  <a:pt x="62600" y="173240"/>
                </a:lnTo>
                <a:lnTo>
                  <a:pt x="65922" y="166453"/>
                </a:lnTo>
                <a:lnTo>
                  <a:pt x="67399" y="160262"/>
                </a:lnTo>
                <a:lnTo>
                  <a:pt x="68745" y="158229"/>
                </a:lnTo>
                <a:lnTo>
                  <a:pt x="70595" y="156875"/>
                </a:lnTo>
                <a:lnTo>
                  <a:pt x="72781" y="155972"/>
                </a:lnTo>
                <a:lnTo>
                  <a:pt x="80408" y="150150"/>
                </a:lnTo>
                <a:lnTo>
                  <a:pt x="85902" y="145078"/>
                </a:lnTo>
                <a:lnTo>
                  <a:pt x="88700" y="142392"/>
                </a:lnTo>
                <a:lnTo>
                  <a:pt x="92471" y="140602"/>
                </a:lnTo>
                <a:lnTo>
                  <a:pt x="96890" y="139408"/>
                </a:lnTo>
                <a:lnTo>
                  <a:pt x="101741" y="138612"/>
                </a:lnTo>
                <a:lnTo>
                  <a:pt x="105927" y="138082"/>
                </a:lnTo>
                <a:lnTo>
                  <a:pt x="113119" y="137492"/>
                </a:lnTo>
                <a:lnTo>
                  <a:pt x="117322" y="137335"/>
                </a:lnTo>
                <a:lnTo>
                  <a:pt x="127073" y="137160"/>
                </a:lnTo>
                <a:lnTo>
                  <a:pt x="131388" y="138067"/>
                </a:lnTo>
                <a:lnTo>
                  <a:pt x="138722" y="141613"/>
                </a:lnTo>
                <a:lnTo>
                  <a:pt x="142964" y="142940"/>
                </a:lnTo>
                <a:lnTo>
                  <a:pt x="147697" y="143824"/>
                </a:lnTo>
                <a:lnTo>
                  <a:pt x="152757" y="144414"/>
                </a:lnTo>
                <a:lnTo>
                  <a:pt x="157083" y="145760"/>
                </a:lnTo>
                <a:lnTo>
                  <a:pt x="164430" y="149795"/>
                </a:lnTo>
                <a:lnTo>
                  <a:pt x="170870" y="154763"/>
                </a:lnTo>
                <a:lnTo>
                  <a:pt x="176907" y="160146"/>
                </a:lnTo>
                <a:lnTo>
                  <a:pt x="182765" y="165714"/>
                </a:lnTo>
                <a:lnTo>
                  <a:pt x="185661" y="169485"/>
                </a:lnTo>
                <a:lnTo>
                  <a:pt x="188544" y="173903"/>
                </a:lnTo>
                <a:lnTo>
                  <a:pt x="191419" y="178754"/>
                </a:lnTo>
                <a:lnTo>
                  <a:pt x="195240" y="182940"/>
                </a:lnTo>
                <a:lnTo>
                  <a:pt x="199692" y="186684"/>
                </a:lnTo>
                <a:lnTo>
                  <a:pt x="204566" y="190132"/>
                </a:lnTo>
                <a:lnTo>
                  <a:pt x="208767" y="193383"/>
                </a:lnTo>
                <a:lnTo>
                  <a:pt x="215976" y="199535"/>
                </a:lnTo>
                <a:lnTo>
                  <a:pt x="222354" y="205445"/>
                </a:lnTo>
                <a:lnTo>
                  <a:pt x="231300" y="214127"/>
                </a:lnTo>
                <a:lnTo>
                  <a:pt x="234210" y="217000"/>
                </a:lnTo>
                <a:lnTo>
                  <a:pt x="237102" y="218915"/>
                </a:lnTo>
                <a:lnTo>
                  <a:pt x="244772" y="221611"/>
                </a:lnTo>
                <a:lnTo>
                  <a:pt x="248602" y="2227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0"/>
          <p:cNvSpPr/>
          <p:nvPr/>
        </p:nvSpPr>
        <p:spPr>
          <a:xfrm>
            <a:off x="1751647" y="5555010"/>
            <a:ext cx="137161" cy="154276"/>
          </a:xfrm>
          <a:custGeom>
            <a:avLst/>
            <a:gdLst/>
            <a:ahLst/>
            <a:cxnLst/>
            <a:rect l="0" t="0" r="0" b="0"/>
            <a:pathLst>
              <a:path w="137161" h="154276">
                <a:moveTo>
                  <a:pt x="0" y="8542"/>
                </a:moveTo>
                <a:lnTo>
                  <a:pt x="0" y="0"/>
                </a:lnTo>
                <a:lnTo>
                  <a:pt x="4551" y="4530"/>
                </a:lnTo>
                <a:lnTo>
                  <a:pt x="6844" y="5868"/>
                </a:lnTo>
                <a:lnTo>
                  <a:pt x="9325" y="6759"/>
                </a:lnTo>
                <a:lnTo>
                  <a:pt x="11932" y="7353"/>
                </a:lnTo>
                <a:lnTo>
                  <a:pt x="12717" y="7750"/>
                </a:lnTo>
                <a:lnTo>
                  <a:pt x="12288" y="8014"/>
                </a:lnTo>
                <a:lnTo>
                  <a:pt x="11050" y="8190"/>
                </a:lnTo>
                <a:lnTo>
                  <a:pt x="11176" y="9260"/>
                </a:lnTo>
                <a:lnTo>
                  <a:pt x="13857" y="12988"/>
                </a:lnTo>
                <a:lnTo>
                  <a:pt x="15906" y="14364"/>
                </a:lnTo>
                <a:lnTo>
                  <a:pt x="18224" y="15281"/>
                </a:lnTo>
                <a:lnTo>
                  <a:pt x="20722" y="15892"/>
                </a:lnTo>
                <a:lnTo>
                  <a:pt x="23339" y="17252"/>
                </a:lnTo>
                <a:lnTo>
                  <a:pt x="26037" y="19111"/>
                </a:lnTo>
                <a:lnTo>
                  <a:pt x="28788" y="21303"/>
                </a:lnTo>
                <a:lnTo>
                  <a:pt x="31575" y="22765"/>
                </a:lnTo>
                <a:lnTo>
                  <a:pt x="34385" y="23739"/>
                </a:lnTo>
                <a:lnTo>
                  <a:pt x="37211" y="24388"/>
                </a:lnTo>
                <a:lnTo>
                  <a:pt x="40047" y="25774"/>
                </a:lnTo>
                <a:lnTo>
                  <a:pt x="42890" y="27650"/>
                </a:lnTo>
                <a:lnTo>
                  <a:pt x="45739" y="29853"/>
                </a:lnTo>
                <a:lnTo>
                  <a:pt x="48590" y="32274"/>
                </a:lnTo>
                <a:lnTo>
                  <a:pt x="51443" y="34841"/>
                </a:lnTo>
                <a:lnTo>
                  <a:pt x="57154" y="40233"/>
                </a:lnTo>
                <a:lnTo>
                  <a:pt x="77153" y="59992"/>
                </a:lnTo>
                <a:lnTo>
                  <a:pt x="105728" y="88552"/>
                </a:lnTo>
                <a:lnTo>
                  <a:pt x="107633" y="91410"/>
                </a:lnTo>
                <a:lnTo>
                  <a:pt x="108903" y="94267"/>
                </a:lnTo>
                <a:lnTo>
                  <a:pt x="109749" y="97124"/>
                </a:lnTo>
                <a:lnTo>
                  <a:pt x="111266" y="99982"/>
                </a:lnTo>
                <a:lnTo>
                  <a:pt x="113230" y="102840"/>
                </a:lnTo>
                <a:lnTo>
                  <a:pt x="115491" y="105697"/>
                </a:lnTo>
                <a:lnTo>
                  <a:pt x="116999" y="108555"/>
                </a:lnTo>
                <a:lnTo>
                  <a:pt x="118004" y="111412"/>
                </a:lnTo>
                <a:lnTo>
                  <a:pt x="118675" y="114269"/>
                </a:lnTo>
                <a:lnTo>
                  <a:pt x="120074" y="117127"/>
                </a:lnTo>
                <a:lnTo>
                  <a:pt x="121959" y="119985"/>
                </a:lnTo>
                <a:lnTo>
                  <a:pt x="124169" y="122842"/>
                </a:lnTo>
                <a:lnTo>
                  <a:pt x="125642" y="125700"/>
                </a:lnTo>
                <a:lnTo>
                  <a:pt x="126624" y="128557"/>
                </a:lnTo>
                <a:lnTo>
                  <a:pt x="127278" y="131415"/>
                </a:lnTo>
                <a:lnTo>
                  <a:pt x="128667" y="134272"/>
                </a:lnTo>
                <a:lnTo>
                  <a:pt x="130546" y="137130"/>
                </a:lnTo>
                <a:lnTo>
                  <a:pt x="135853" y="144009"/>
                </a:lnTo>
                <a:lnTo>
                  <a:pt x="136579" y="147489"/>
                </a:lnTo>
                <a:lnTo>
                  <a:pt x="137160" y="1542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1"/>
          <p:cNvSpPr/>
          <p:nvPr/>
        </p:nvSpPr>
        <p:spPr>
          <a:xfrm>
            <a:off x="1777364" y="5512148"/>
            <a:ext cx="137162" cy="222855"/>
          </a:xfrm>
          <a:custGeom>
            <a:avLst/>
            <a:gdLst/>
            <a:ahLst/>
            <a:cxnLst/>
            <a:rect l="0" t="0" r="0" b="0"/>
            <a:pathLst>
              <a:path w="137162" h="222855">
                <a:moveTo>
                  <a:pt x="137161" y="8542"/>
                </a:moveTo>
                <a:lnTo>
                  <a:pt x="137161" y="3991"/>
                </a:lnTo>
                <a:lnTo>
                  <a:pt x="136208" y="2650"/>
                </a:lnTo>
                <a:lnTo>
                  <a:pt x="134620" y="1756"/>
                </a:lnTo>
                <a:lnTo>
                  <a:pt x="128693" y="0"/>
                </a:lnTo>
                <a:lnTo>
                  <a:pt x="126095" y="2523"/>
                </a:lnTo>
                <a:lnTo>
                  <a:pt x="124068" y="4529"/>
                </a:lnTo>
                <a:lnTo>
                  <a:pt x="122717" y="6819"/>
                </a:lnTo>
                <a:lnTo>
                  <a:pt x="121216" y="11904"/>
                </a:lnTo>
                <a:lnTo>
                  <a:pt x="118911" y="14593"/>
                </a:lnTo>
                <a:lnTo>
                  <a:pt x="115469" y="17338"/>
                </a:lnTo>
                <a:lnTo>
                  <a:pt x="111270" y="20121"/>
                </a:lnTo>
                <a:lnTo>
                  <a:pt x="107517" y="23881"/>
                </a:lnTo>
                <a:lnTo>
                  <a:pt x="104063" y="28293"/>
                </a:lnTo>
                <a:lnTo>
                  <a:pt x="100808" y="33139"/>
                </a:lnTo>
                <a:lnTo>
                  <a:pt x="98638" y="38275"/>
                </a:lnTo>
                <a:lnTo>
                  <a:pt x="97191" y="43604"/>
                </a:lnTo>
                <a:lnTo>
                  <a:pt x="96227" y="49062"/>
                </a:lnTo>
                <a:lnTo>
                  <a:pt x="94632" y="54605"/>
                </a:lnTo>
                <a:lnTo>
                  <a:pt x="92615" y="60206"/>
                </a:lnTo>
                <a:lnTo>
                  <a:pt x="90319" y="65844"/>
                </a:lnTo>
                <a:lnTo>
                  <a:pt x="86883" y="71508"/>
                </a:lnTo>
                <a:lnTo>
                  <a:pt x="82687" y="77190"/>
                </a:lnTo>
                <a:lnTo>
                  <a:pt x="77985" y="82882"/>
                </a:lnTo>
                <a:lnTo>
                  <a:pt x="73898" y="88582"/>
                </a:lnTo>
                <a:lnTo>
                  <a:pt x="70220" y="94287"/>
                </a:lnTo>
                <a:lnTo>
                  <a:pt x="66816" y="99995"/>
                </a:lnTo>
                <a:lnTo>
                  <a:pt x="63594" y="105705"/>
                </a:lnTo>
                <a:lnTo>
                  <a:pt x="57474" y="117130"/>
                </a:lnTo>
                <a:lnTo>
                  <a:pt x="48674" y="134273"/>
                </a:lnTo>
                <a:lnTo>
                  <a:pt x="44832" y="139988"/>
                </a:lnTo>
                <a:lnTo>
                  <a:pt x="40366" y="145702"/>
                </a:lnTo>
                <a:lnTo>
                  <a:pt x="35483" y="151417"/>
                </a:lnTo>
                <a:lnTo>
                  <a:pt x="31276" y="156179"/>
                </a:lnTo>
                <a:lnTo>
                  <a:pt x="24061" y="164011"/>
                </a:lnTo>
                <a:lnTo>
                  <a:pt x="21756" y="168385"/>
                </a:lnTo>
                <a:lnTo>
                  <a:pt x="20219" y="173206"/>
                </a:lnTo>
                <a:lnTo>
                  <a:pt x="19194" y="178325"/>
                </a:lnTo>
                <a:lnTo>
                  <a:pt x="17559" y="182691"/>
                </a:lnTo>
                <a:lnTo>
                  <a:pt x="15516" y="186554"/>
                </a:lnTo>
                <a:lnTo>
                  <a:pt x="13202" y="190081"/>
                </a:lnTo>
                <a:lnTo>
                  <a:pt x="10706" y="193386"/>
                </a:lnTo>
                <a:lnTo>
                  <a:pt x="8090" y="196541"/>
                </a:lnTo>
                <a:lnTo>
                  <a:pt x="5394" y="199597"/>
                </a:lnTo>
                <a:lnTo>
                  <a:pt x="3596" y="202587"/>
                </a:lnTo>
                <a:lnTo>
                  <a:pt x="1599" y="208449"/>
                </a:lnTo>
                <a:lnTo>
                  <a:pt x="141" y="213770"/>
                </a:lnTo>
                <a:lnTo>
                  <a:pt x="28" y="220072"/>
                </a:lnTo>
                <a:lnTo>
                  <a:pt x="0" y="2228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2"/>
          <p:cNvSpPr/>
          <p:nvPr/>
        </p:nvSpPr>
        <p:spPr>
          <a:xfrm>
            <a:off x="2077402" y="5537835"/>
            <a:ext cx="162878" cy="17145"/>
          </a:xfrm>
          <a:custGeom>
            <a:avLst/>
            <a:gdLst/>
            <a:ahLst/>
            <a:cxnLst/>
            <a:rect l="0" t="0" r="0" b="0"/>
            <a:pathLst>
              <a:path w="162878" h="17145">
                <a:moveTo>
                  <a:pt x="0" y="17144"/>
                </a:moveTo>
                <a:lnTo>
                  <a:pt x="58773" y="17144"/>
                </a:lnTo>
                <a:lnTo>
                  <a:pt x="62994" y="16192"/>
                </a:lnTo>
                <a:lnTo>
                  <a:pt x="66761" y="14605"/>
                </a:lnTo>
                <a:lnTo>
                  <a:pt x="70225" y="12594"/>
                </a:lnTo>
                <a:lnTo>
                  <a:pt x="73487" y="11253"/>
                </a:lnTo>
                <a:lnTo>
                  <a:pt x="76614" y="10360"/>
                </a:lnTo>
                <a:lnTo>
                  <a:pt x="79651" y="9763"/>
                </a:lnTo>
                <a:lnTo>
                  <a:pt x="82628" y="9366"/>
                </a:lnTo>
                <a:lnTo>
                  <a:pt x="85565" y="9102"/>
                </a:lnTo>
                <a:lnTo>
                  <a:pt x="88476" y="8925"/>
                </a:lnTo>
                <a:lnTo>
                  <a:pt x="96790" y="8729"/>
                </a:lnTo>
                <a:lnTo>
                  <a:pt x="101674" y="8677"/>
                </a:lnTo>
                <a:lnTo>
                  <a:pt x="105883" y="7690"/>
                </a:lnTo>
                <a:lnTo>
                  <a:pt x="109641" y="6079"/>
                </a:lnTo>
                <a:lnTo>
                  <a:pt x="113099" y="4053"/>
                </a:lnTo>
                <a:lnTo>
                  <a:pt x="117309" y="2702"/>
                </a:lnTo>
                <a:lnTo>
                  <a:pt x="122021" y="1801"/>
                </a:lnTo>
                <a:lnTo>
                  <a:pt x="127067" y="1200"/>
                </a:lnTo>
                <a:lnTo>
                  <a:pt x="131384" y="800"/>
                </a:lnTo>
                <a:lnTo>
                  <a:pt x="135215" y="533"/>
                </a:lnTo>
                <a:lnTo>
                  <a:pt x="138720" y="356"/>
                </a:lnTo>
                <a:lnTo>
                  <a:pt x="145156" y="158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3"/>
          <p:cNvSpPr/>
          <p:nvPr/>
        </p:nvSpPr>
        <p:spPr>
          <a:xfrm>
            <a:off x="2085975" y="5589270"/>
            <a:ext cx="188595" cy="51435"/>
          </a:xfrm>
          <a:custGeom>
            <a:avLst/>
            <a:gdLst/>
            <a:ahLst/>
            <a:cxnLst/>
            <a:rect l="0" t="0" r="0" b="0"/>
            <a:pathLst>
              <a:path w="188595" h="51435">
                <a:moveTo>
                  <a:pt x="0" y="51434"/>
                </a:moveTo>
                <a:lnTo>
                  <a:pt x="0" y="46884"/>
                </a:lnTo>
                <a:lnTo>
                  <a:pt x="952" y="45543"/>
                </a:lnTo>
                <a:lnTo>
                  <a:pt x="2539" y="44650"/>
                </a:lnTo>
                <a:lnTo>
                  <a:pt x="4550" y="44053"/>
                </a:lnTo>
                <a:lnTo>
                  <a:pt x="6843" y="42704"/>
                </a:lnTo>
                <a:lnTo>
                  <a:pt x="9325" y="40852"/>
                </a:lnTo>
                <a:lnTo>
                  <a:pt x="11931" y="38664"/>
                </a:lnTo>
                <a:lnTo>
                  <a:pt x="14621" y="37206"/>
                </a:lnTo>
                <a:lnTo>
                  <a:pt x="17368" y="36234"/>
                </a:lnTo>
                <a:lnTo>
                  <a:pt x="20151" y="35586"/>
                </a:lnTo>
                <a:lnTo>
                  <a:pt x="22959" y="34201"/>
                </a:lnTo>
                <a:lnTo>
                  <a:pt x="25783" y="32326"/>
                </a:lnTo>
                <a:lnTo>
                  <a:pt x="28618" y="30123"/>
                </a:lnTo>
                <a:lnTo>
                  <a:pt x="32414" y="28654"/>
                </a:lnTo>
                <a:lnTo>
                  <a:pt x="36849" y="27675"/>
                </a:lnTo>
                <a:lnTo>
                  <a:pt x="41711" y="27023"/>
                </a:lnTo>
                <a:lnTo>
                  <a:pt x="45904" y="25635"/>
                </a:lnTo>
                <a:lnTo>
                  <a:pt x="49653" y="23757"/>
                </a:lnTo>
                <a:lnTo>
                  <a:pt x="53104" y="21553"/>
                </a:lnTo>
                <a:lnTo>
                  <a:pt x="57310" y="20084"/>
                </a:lnTo>
                <a:lnTo>
                  <a:pt x="62019" y="19104"/>
                </a:lnTo>
                <a:lnTo>
                  <a:pt x="67063" y="18451"/>
                </a:lnTo>
                <a:lnTo>
                  <a:pt x="71379" y="17063"/>
                </a:lnTo>
                <a:lnTo>
                  <a:pt x="75208" y="15185"/>
                </a:lnTo>
                <a:lnTo>
                  <a:pt x="78713" y="12981"/>
                </a:lnTo>
                <a:lnTo>
                  <a:pt x="82955" y="11511"/>
                </a:lnTo>
                <a:lnTo>
                  <a:pt x="87689" y="10531"/>
                </a:lnTo>
                <a:lnTo>
                  <a:pt x="92749" y="9878"/>
                </a:lnTo>
                <a:lnTo>
                  <a:pt x="98980" y="9443"/>
                </a:lnTo>
                <a:lnTo>
                  <a:pt x="105991" y="9153"/>
                </a:lnTo>
                <a:lnTo>
                  <a:pt x="113523" y="8959"/>
                </a:lnTo>
                <a:lnTo>
                  <a:pt x="119497" y="7878"/>
                </a:lnTo>
                <a:lnTo>
                  <a:pt x="124432" y="6204"/>
                </a:lnTo>
                <a:lnTo>
                  <a:pt x="128675" y="4136"/>
                </a:lnTo>
                <a:lnTo>
                  <a:pt x="133408" y="2758"/>
                </a:lnTo>
                <a:lnTo>
                  <a:pt x="138469" y="1838"/>
                </a:lnTo>
                <a:lnTo>
                  <a:pt x="143747" y="1225"/>
                </a:lnTo>
                <a:lnTo>
                  <a:pt x="148219" y="817"/>
                </a:lnTo>
                <a:lnTo>
                  <a:pt x="152152" y="544"/>
                </a:lnTo>
                <a:lnTo>
                  <a:pt x="155727" y="363"/>
                </a:lnTo>
                <a:lnTo>
                  <a:pt x="162239" y="161"/>
                </a:lnTo>
                <a:lnTo>
                  <a:pt x="177081" y="21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4"/>
          <p:cNvSpPr/>
          <p:nvPr/>
        </p:nvSpPr>
        <p:spPr>
          <a:xfrm>
            <a:off x="2420306" y="5357812"/>
            <a:ext cx="161639" cy="300035"/>
          </a:xfrm>
          <a:custGeom>
            <a:avLst/>
            <a:gdLst/>
            <a:ahLst/>
            <a:cxnLst/>
            <a:rect l="0" t="0" r="0" b="0"/>
            <a:pathLst>
              <a:path w="161639" h="300035">
                <a:moveTo>
                  <a:pt x="102866" y="0"/>
                </a:moveTo>
                <a:lnTo>
                  <a:pt x="95485" y="0"/>
                </a:lnTo>
                <a:lnTo>
                  <a:pt x="95088" y="953"/>
                </a:lnTo>
                <a:lnTo>
                  <a:pt x="94646" y="4551"/>
                </a:lnTo>
                <a:lnTo>
                  <a:pt x="93576" y="5892"/>
                </a:lnTo>
                <a:lnTo>
                  <a:pt x="91911" y="6785"/>
                </a:lnTo>
                <a:lnTo>
                  <a:pt x="89847" y="7381"/>
                </a:lnTo>
                <a:lnTo>
                  <a:pt x="87519" y="9684"/>
                </a:lnTo>
                <a:lnTo>
                  <a:pt x="85015" y="13123"/>
                </a:lnTo>
                <a:lnTo>
                  <a:pt x="80645" y="21072"/>
                </a:lnTo>
                <a:lnTo>
                  <a:pt x="78702" y="27780"/>
                </a:lnTo>
                <a:lnTo>
                  <a:pt x="75299" y="33937"/>
                </a:lnTo>
                <a:lnTo>
                  <a:pt x="70612" y="40801"/>
                </a:lnTo>
                <a:lnTo>
                  <a:pt x="68028" y="45298"/>
                </a:lnTo>
                <a:lnTo>
                  <a:pt x="65353" y="50201"/>
                </a:lnTo>
                <a:lnTo>
                  <a:pt x="61665" y="55375"/>
                </a:lnTo>
                <a:lnTo>
                  <a:pt x="57301" y="60729"/>
                </a:lnTo>
                <a:lnTo>
                  <a:pt x="52487" y="66204"/>
                </a:lnTo>
                <a:lnTo>
                  <a:pt x="48325" y="71759"/>
                </a:lnTo>
                <a:lnTo>
                  <a:pt x="44598" y="77367"/>
                </a:lnTo>
                <a:lnTo>
                  <a:pt x="41161" y="83010"/>
                </a:lnTo>
                <a:lnTo>
                  <a:pt x="37917" y="88678"/>
                </a:lnTo>
                <a:lnTo>
                  <a:pt x="31772" y="100055"/>
                </a:lnTo>
                <a:lnTo>
                  <a:pt x="22958" y="117170"/>
                </a:lnTo>
                <a:lnTo>
                  <a:pt x="21019" y="122881"/>
                </a:lnTo>
                <a:lnTo>
                  <a:pt x="19726" y="128593"/>
                </a:lnTo>
                <a:lnTo>
                  <a:pt x="18864" y="134307"/>
                </a:lnTo>
                <a:lnTo>
                  <a:pt x="17337" y="140020"/>
                </a:lnTo>
                <a:lnTo>
                  <a:pt x="15367" y="145734"/>
                </a:lnTo>
                <a:lnTo>
                  <a:pt x="13101" y="151449"/>
                </a:lnTo>
                <a:lnTo>
                  <a:pt x="10638" y="157164"/>
                </a:lnTo>
                <a:lnTo>
                  <a:pt x="5361" y="168593"/>
                </a:lnTo>
                <a:lnTo>
                  <a:pt x="3572" y="174308"/>
                </a:lnTo>
                <a:lnTo>
                  <a:pt x="2380" y="180023"/>
                </a:lnTo>
                <a:lnTo>
                  <a:pt x="1585" y="185738"/>
                </a:lnTo>
                <a:lnTo>
                  <a:pt x="1056" y="191452"/>
                </a:lnTo>
                <a:lnTo>
                  <a:pt x="703" y="197167"/>
                </a:lnTo>
                <a:lnTo>
                  <a:pt x="310" y="208597"/>
                </a:lnTo>
                <a:lnTo>
                  <a:pt x="37" y="232622"/>
                </a:lnTo>
                <a:lnTo>
                  <a:pt x="0" y="255862"/>
                </a:lnTo>
                <a:lnTo>
                  <a:pt x="951" y="260110"/>
                </a:lnTo>
                <a:lnTo>
                  <a:pt x="5888" y="270639"/>
                </a:lnTo>
                <a:lnTo>
                  <a:pt x="7377" y="276812"/>
                </a:lnTo>
                <a:lnTo>
                  <a:pt x="8727" y="278839"/>
                </a:lnTo>
                <a:lnTo>
                  <a:pt x="10579" y="280190"/>
                </a:lnTo>
                <a:lnTo>
                  <a:pt x="12766" y="281091"/>
                </a:lnTo>
                <a:lnTo>
                  <a:pt x="17737" y="284632"/>
                </a:lnTo>
                <a:lnTo>
                  <a:pt x="20396" y="286910"/>
                </a:lnTo>
                <a:lnTo>
                  <a:pt x="23121" y="289380"/>
                </a:lnTo>
                <a:lnTo>
                  <a:pt x="28689" y="294666"/>
                </a:lnTo>
                <a:lnTo>
                  <a:pt x="31507" y="296457"/>
                </a:lnTo>
                <a:lnTo>
                  <a:pt x="34338" y="297650"/>
                </a:lnTo>
                <a:lnTo>
                  <a:pt x="37178" y="298446"/>
                </a:lnTo>
                <a:lnTo>
                  <a:pt x="40024" y="298976"/>
                </a:lnTo>
                <a:lnTo>
                  <a:pt x="42874" y="299330"/>
                </a:lnTo>
                <a:lnTo>
                  <a:pt x="45726" y="299566"/>
                </a:lnTo>
                <a:lnTo>
                  <a:pt x="48580" y="299723"/>
                </a:lnTo>
                <a:lnTo>
                  <a:pt x="54292" y="299898"/>
                </a:lnTo>
                <a:lnTo>
                  <a:pt x="66672" y="300010"/>
                </a:lnTo>
                <a:lnTo>
                  <a:pt x="87387" y="300034"/>
                </a:lnTo>
                <a:lnTo>
                  <a:pt x="91594" y="299083"/>
                </a:lnTo>
                <a:lnTo>
                  <a:pt x="96304" y="297496"/>
                </a:lnTo>
                <a:lnTo>
                  <a:pt x="101348" y="295485"/>
                </a:lnTo>
                <a:lnTo>
                  <a:pt x="105664" y="293193"/>
                </a:lnTo>
                <a:lnTo>
                  <a:pt x="109494" y="290712"/>
                </a:lnTo>
                <a:lnTo>
                  <a:pt x="113000" y="288106"/>
                </a:lnTo>
                <a:lnTo>
                  <a:pt x="116289" y="286368"/>
                </a:lnTo>
                <a:lnTo>
                  <a:pt x="119435" y="285209"/>
                </a:lnTo>
                <a:lnTo>
                  <a:pt x="122484" y="284437"/>
                </a:lnTo>
                <a:lnTo>
                  <a:pt x="125470" y="282970"/>
                </a:lnTo>
                <a:lnTo>
                  <a:pt x="128413" y="281039"/>
                </a:lnTo>
                <a:lnTo>
                  <a:pt x="131327" y="278799"/>
                </a:lnTo>
                <a:lnTo>
                  <a:pt x="134222" y="275402"/>
                </a:lnTo>
                <a:lnTo>
                  <a:pt x="137105" y="271231"/>
                </a:lnTo>
                <a:lnTo>
                  <a:pt x="139980" y="266545"/>
                </a:lnTo>
                <a:lnTo>
                  <a:pt x="142849" y="262470"/>
                </a:lnTo>
                <a:lnTo>
                  <a:pt x="145714" y="258800"/>
                </a:lnTo>
                <a:lnTo>
                  <a:pt x="148576" y="255401"/>
                </a:lnTo>
                <a:lnTo>
                  <a:pt x="151756" y="249084"/>
                </a:lnTo>
                <a:lnTo>
                  <a:pt x="153547" y="240173"/>
                </a:lnTo>
                <a:lnTo>
                  <a:pt x="153798" y="237268"/>
                </a:lnTo>
                <a:lnTo>
                  <a:pt x="154918" y="234379"/>
                </a:lnTo>
                <a:lnTo>
                  <a:pt x="158703" y="228629"/>
                </a:lnTo>
                <a:lnTo>
                  <a:pt x="161020" y="222898"/>
                </a:lnTo>
                <a:lnTo>
                  <a:pt x="161638" y="220036"/>
                </a:lnTo>
                <a:lnTo>
                  <a:pt x="161097" y="217176"/>
                </a:lnTo>
                <a:lnTo>
                  <a:pt x="156738" y="208600"/>
                </a:lnTo>
                <a:lnTo>
                  <a:pt x="155384" y="202883"/>
                </a:lnTo>
                <a:lnTo>
                  <a:pt x="154071" y="200978"/>
                </a:lnTo>
                <a:lnTo>
                  <a:pt x="152242" y="199708"/>
                </a:lnTo>
                <a:lnTo>
                  <a:pt x="150071" y="198861"/>
                </a:lnTo>
                <a:lnTo>
                  <a:pt x="148624" y="197344"/>
                </a:lnTo>
                <a:lnTo>
                  <a:pt x="147659" y="195380"/>
                </a:lnTo>
                <a:lnTo>
                  <a:pt x="147015" y="193118"/>
                </a:lnTo>
                <a:lnTo>
                  <a:pt x="144681" y="190658"/>
                </a:lnTo>
                <a:lnTo>
                  <a:pt x="141220" y="188066"/>
                </a:lnTo>
                <a:lnTo>
                  <a:pt x="137008" y="185384"/>
                </a:lnTo>
                <a:lnTo>
                  <a:pt x="133248" y="183597"/>
                </a:lnTo>
                <a:lnTo>
                  <a:pt x="129788" y="182406"/>
                </a:lnTo>
                <a:lnTo>
                  <a:pt x="126529" y="181612"/>
                </a:lnTo>
                <a:lnTo>
                  <a:pt x="123404" y="182034"/>
                </a:lnTo>
                <a:lnTo>
                  <a:pt x="120368" y="183269"/>
                </a:lnTo>
                <a:lnTo>
                  <a:pt x="117392" y="185045"/>
                </a:lnTo>
                <a:lnTo>
                  <a:pt x="114454" y="186228"/>
                </a:lnTo>
                <a:lnTo>
                  <a:pt x="111544" y="187017"/>
                </a:lnTo>
                <a:lnTo>
                  <a:pt x="108652" y="187543"/>
                </a:lnTo>
                <a:lnTo>
                  <a:pt x="105771" y="188846"/>
                </a:lnTo>
                <a:lnTo>
                  <a:pt x="102897" y="190667"/>
                </a:lnTo>
                <a:lnTo>
                  <a:pt x="100029" y="192834"/>
                </a:lnTo>
                <a:lnTo>
                  <a:pt x="97165" y="195231"/>
                </a:lnTo>
                <a:lnTo>
                  <a:pt x="94303" y="197782"/>
                </a:lnTo>
                <a:lnTo>
                  <a:pt x="88583" y="203155"/>
                </a:lnTo>
                <a:lnTo>
                  <a:pt x="82866" y="208719"/>
                </a:lnTo>
                <a:lnTo>
                  <a:pt x="80007" y="212489"/>
                </a:lnTo>
                <a:lnTo>
                  <a:pt x="77149" y="216907"/>
                </a:lnTo>
                <a:lnTo>
                  <a:pt x="74292" y="221757"/>
                </a:lnTo>
                <a:lnTo>
                  <a:pt x="71434" y="225943"/>
                </a:lnTo>
                <a:lnTo>
                  <a:pt x="68576" y="229686"/>
                </a:lnTo>
                <a:lnTo>
                  <a:pt x="65719" y="233134"/>
                </a:lnTo>
                <a:lnTo>
                  <a:pt x="62861" y="236385"/>
                </a:lnTo>
                <a:lnTo>
                  <a:pt x="60003" y="239505"/>
                </a:lnTo>
                <a:lnTo>
                  <a:pt x="57146" y="242538"/>
                </a:lnTo>
                <a:lnTo>
                  <a:pt x="55241" y="246464"/>
                </a:lnTo>
                <a:lnTo>
                  <a:pt x="53971" y="250987"/>
                </a:lnTo>
                <a:lnTo>
                  <a:pt x="53124" y="255907"/>
                </a:lnTo>
                <a:lnTo>
                  <a:pt x="49644" y="263914"/>
                </a:lnTo>
                <a:lnTo>
                  <a:pt x="45874" y="270647"/>
                </a:lnTo>
                <a:lnTo>
                  <a:pt x="43752" y="278841"/>
                </a:lnTo>
                <a:lnTo>
                  <a:pt x="43123" y="282645"/>
                </a:lnTo>
                <a:lnTo>
                  <a:pt x="42858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5"/>
          <p:cNvSpPr/>
          <p:nvPr/>
        </p:nvSpPr>
        <p:spPr>
          <a:xfrm>
            <a:off x="1400174" y="5829300"/>
            <a:ext cx="360046" cy="25365"/>
          </a:xfrm>
          <a:custGeom>
            <a:avLst/>
            <a:gdLst/>
            <a:ahLst/>
            <a:cxnLst/>
            <a:rect l="0" t="0" r="0" b="0"/>
            <a:pathLst>
              <a:path w="360046" h="25365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9" y="2540"/>
                </a:lnTo>
                <a:lnTo>
                  <a:pt x="20152" y="4551"/>
                </a:lnTo>
                <a:lnTo>
                  <a:pt x="23912" y="5891"/>
                </a:lnTo>
                <a:lnTo>
                  <a:pt x="28324" y="6785"/>
                </a:lnTo>
                <a:lnTo>
                  <a:pt x="33170" y="7381"/>
                </a:lnTo>
                <a:lnTo>
                  <a:pt x="41095" y="8042"/>
                </a:lnTo>
                <a:lnTo>
                  <a:pt x="44542" y="8219"/>
                </a:lnTo>
                <a:lnTo>
                  <a:pt x="48745" y="9290"/>
                </a:lnTo>
                <a:lnTo>
                  <a:pt x="53452" y="10955"/>
                </a:lnTo>
                <a:lnTo>
                  <a:pt x="58495" y="13018"/>
                </a:lnTo>
                <a:lnTo>
                  <a:pt x="63762" y="14394"/>
                </a:lnTo>
                <a:lnTo>
                  <a:pt x="69178" y="15311"/>
                </a:lnTo>
                <a:lnTo>
                  <a:pt x="74694" y="15922"/>
                </a:lnTo>
                <a:lnTo>
                  <a:pt x="85903" y="16602"/>
                </a:lnTo>
                <a:lnTo>
                  <a:pt x="98187" y="16904"/>
                </a:lnTo>
                <a:lnTo>
                  <a:pt x="173040" y="17142"/>
                </a:lnTo>
                <a:lnTo>
                  <a:pt x="181083" y="18095"/>
                </a:lnTo>
                <a:lnTo>
                  <a:pt x="189302" y="19683"/>
                </a:lnTo>
                <a:lnTo>
                  <a:pt x="197639" y="21695"/>
                </a:lnTo>
                <a:lnTo>
                  <a:pt x="205102" y="23036"/>
                </a:lnTo>
                <a:lnTo>
                  <a:pt x="211982" y="23929"/>
                </a:lnTo>
                <a:lnTo>
                  <a:pt x="218474" y="24525"/>
                </a:lnTo>
                <a:lnTo>
                  <a:pt x="225660" y="24922"/>
                </a:lnTo>
                <a:lnTo>
                  <a:pt x="241263" y="25364"/>
                </a:lnTo>
                <a:lnTo>
                  <a:pt x="248472" y="24529"/>
                </a:lnTo>
                <a:lnTo>
                  <a:pt x="255184" y="23021"/>
                </a:lnTo>
                <a:lnTo>
                  <a:pt x="261562" y="21061"/>
                </a:lnTo>
                <a:lnTo>
                  <a:pt x="267720" y="19756"/>
                </a:lnTo>
                <a:lnTo>
                  <a:pt x="273730" y="18886"/>
                </a:lnTo>
                <a:lnTo>
                  <a:pt x="279642" y="18305"/>
                </a:lnTo>
                <a:lnTo>
                  <a:pt x="288751" y="17660"/>
                </a:lnTo>
                <a:lnTo>
                  <a:pt x="296926" y="17374"/>
                </a:lnTo>
                <a:lnTo>
                  <a:pt x="331940" y="17158"/>
                </a:lnTo>
                <a:lnTo>
                  <a:pt x="335594" y="17153"/>
                </a:lnTo>
                <a:lnTo>
                  <a:pt x="338982" y="16198"/>
                </a:lnTo>
                <a:lnTo>
                  <a:pt x="342193" y="14609"/>
                </a:lnTo>
                <a:lnTo>
                  <a:pt x="345286" y="12596"/>
                </a:lnTo>
                <a:lnTo>
                  <a:pt x="348301" y="11255"/>
                </a:lnTo>
                <a:lnTo>
                  <a:pt x="351263" y="10361"/>
                </a:lnTo>
                <a:lnTo>
                  <a:pt x="36004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6"/>
          <p:cNvSpPr/>
          <p:nvPr/>
        </p:nvSpPr>
        <p:spPr>
          <a:xfrm>
            <a:off x="1511648" y="5915035"/>
            <a:ext cx="257145" cy="188467"/>
          </a:xfrm>
          <a:custGeom>
            <a:avLst/>
            <a:gdLst/>
            <a:ahLst/>
            <a:cxnLst/>
            <a:rect l="0" t="0" r="0" b="0"/>
            <a:pathLst>
              <a:path w="257145" h="188467">
                <a:moveTo>
                  <a:pt x="8541" y="25707"/>
                </a:moveTo>
                <a:lnTo>
                  <a:pt x="0" y="25707"/>
                </a:lnTo>
                <a:lnTo>
                  <a:pt x="11903" y="13775"/>
                </a:lnTo>
                <a:lnTo>
                  <a:pt x="14593" y="12038"/>
                </a:lnTo>
                <a:lnTo>
                  <a:pt x="20121" y="10107"/>
                </a:lnTo>
                <a:lnTo>
                  <a:pt x="25753" y="6709"/>
                </a:lnTo>
                <a:lnTo>
                  <a:pt x="28588" y="4469"/>
                </a:lnTo>
                <a:lnTo>
                  <a:pt x="34279" y="1980"/>
                </a:lnTo>
                <a:lnTo>
                  <a:pt x="39983" y="874"/>
                </a:lnTo>
                <a:lnTo>
                  <a:pt x="45693" y="383"/>
                </a:lnTo>
                <a:lnTo>
                  <a:pt x="51406" y="164"/>
                </a:lnTo>
                <a:lnTo>
                  <a:pt x="58072" y="67"/>
                </a:lnTo>
                <a:lnTo>
                  <a:pt x="78787" y="0"/>
                </a:lnTo>
                <a:lnTo>
                  <a:pt x="82995" y="949"/>
                </a:lnTo>
                <a:lnTo>
                  <a:pt x="87704" y="2534"/>
                </a:lnTo>
                <a:lnTo>
                  <a:pt x="92749" y="4543"/>
                </a:lnTo>
                <a:lnTo>
                  <a:pt x="96112" y="7788"/>
                </a:lnTo>
                <a:lnTo>
                  <a:pt x="98355" y="11856"/>
                </a:lnTo>
                <a:lnTo>
                  <a:pt x="99849" y="16473"/>
                </a:lnTo>
                <a:lnTo>
                  <a:pt x="100846" y="20504"/>
                </a:lnTo>
                <a:lnTo>
                  <a:pt x="101510" y="24143"/>
                </a:lnTo>
                <a:lnTo>
                  <a:pt x="101953" y="27522"/>
                </a:lnTo>
                <a:lnTo>
                  <a:pt x="102248" y="31680"/>
                </a:lnTo>
                <a:lnTo>
                  <a:pt x="102445" y="36356"/>
                </a:lnTo>
                <a:lnTo>
                  <a:pt x="102664" y="46632"/>
                </a:lnTo>
                <a:lnTo>
                  <a:pt x="102837" y="115967"/>
                </a:lnTo>
                <a:lnTo>
                  <a:pt x="101885" y="122075"/>
                </a:lnTo>
                <a:lnTo>
                  <a:pt x="100298" y="128052"/>
                </a:lnTo>
                <a:lnTo>
                  <a:pt x="98288" y="133942"/>
                </a:lnTo>
                <a:lnTo>
                  <a:pt x="95042" y="139774"/>
                </a:lnTo>
                <a:lnTo>
                  <a:pt x="90974" y="145567"/>
                </a:lnTo>
                <a:lnTo>
                  <a:pt x="86356" y="151334"/>
                </a:lnTo>
                <a:lnTo>
                  <a:pt x="82325" y="156131"/>
                </a:lnTo>
                <a:lnTo>
                  <a:pt x="78686" y="160281"/>
                </a:lnTo>
                <a:lnTo>
                  <a:pt x="72102" y="167433"/>
                </a:lnTo>
                <a:lnTo>
                  <a:pt x="66000" y="173786"/>
                </a:lnTo>
                <a:lnTo>
                  <a:pt x="63040" y="175862"/>
                </a:lnTo>
                <a:lnTo>
                  <a:pt x="57211" y="178168"/>
                </a:lnTo>
                <a:lnTo>
                  <a:pt x="51445" y="181732"/>
                </a:lnTo>
                <a:lnTo>
                  <a:pt x="48574" y="184016"/>
                </a:lnTo>
                <a:lnTo>
                  <a:pt x="45707" y="185539"/>
                </a:lnTo>
                <a:lnTo>
                  <a:pt x="39982" y="187231"/>
                </a:lnTo>
                <a:lnTo>
                  <a:pt x="34263" y="187983"/>
                </a:lnTo>
                <a:lnTo>
                  <a:pt x="28546" y="188317"/>
                </a:lnTo>
                <a:lnTo>
                  <a:pt x="22830" y="188466"/>
                </a:lnTo>
                <a:lnTo>
                  <a:pt x="19972" y="187553"/>
                </a:lnTo>
                <a:lnTo>
                  <a:pt x="12352" y="182669"/>
                </a:lnTo>
                <a:lnTo>
                  <a:pt x="10235" y="181194"/>
                </a:lnTo>
                <a:lnTo>
                  <a:pt x="9670" y="179847"/>
                </a:lnTo>
                <a:lnTo>
                  <a:pt x="9043" y="175812"/>
                </a:lnTo>
                <a:lnTo>
                  <a:pt x="9829" y="173402"/>
                </a:lnTo>
                <a:lnTo>
                  <a:pt x="13241" y="168184"/>
                </a:lnTo>
                <a:lnTo>
                  <a:pt x="15393" y="162690"/>
                </a:lnTo>
                <a:lnTo>
                  <a:pt x="15966" y="159892"/>
                </a:lnTo>
                <a:lnTo>
                  <a:pt x="19144" y="154242"/>
                </a:lnTo>
                <a:lnTo>
                  <a:pt x="21325" y="151402"/>
                </a:lnTo>
                <a:lnTo>
                  <a:pt x="23731" y="149509"/>
                </a:lnTo>
                <a:lnTo>
                  <a:pt x="26288" y="148247"/>
                </a:lnTo>
                <a:lnTo>
                  <a:pt x="28945" y="147405"/>
                </a:lnTo>
                <a:lnTo>
                  <a:pt x="34437" y="143930"/>
                </a:lnTo>
                <a:lnTo>
                  <a:pt x="41006" y="139210"/>
                </a:lnTo>
                <a:lnTo>
                  <a:pt x="45424" y="136618"/>
                </a:lnTo>
                <a:lnTo>
                  <a:pt x="50275" y="133938"/>
                </a:lnTo>
                <a:lnTo>
                  <a:pt x="60745" y="128420"/>
                </a:lnTo>
                <a:lnTo>
                  <a:pt x="66204" y="125615"/>
                </a:lnTo>
                <a:lnTo>
                  <a:pt x="72700" y="123745"/>
                </a:lnTo>
                <a:lnTo>
                  <a:pt x="79889" y="122498"/>
                </a:lnTo>
                <a:lnTo>
                  <a:pt x="87539" y="121667"/>
                </a:lnTo>
                <a:lnTo>
                  <a:pt x="94544" y="121113"/>
                </a:lnTo>
                <a:lnTo>
                  <a:pt x="101119" y="120743"/>
                </a:lnTo>
                <a:lnTo>
                  <a:pt x="113505" y="120333"/>
                </a:lnTo>
                <a:lnTo>
                  <a:pt x="125359" y="120151"/>
                </a:lnTo>
                <a:lnTo>
                  <a:pt x="132140" y="121055"/>
                </a:lnTo>
                <a:lnTo>
                  <a:pt x="139518" y="122610"/>
                </a:lnTo>
                <a:lnTo>
                  <a:pt x="147294" y="124599"/>
                </a:lnTo>
                <a:lnTo>
                  <a:pt x="155336" y="125925"/>
                </a:lnTo>
                <a:lnTo>
                  <a:pt x="163554" y="126809"/>
                </a:lnTo>
                <a:lnTo>
                  <a:pt x="171891" y="127398"/>
                </a:lnTo>
                <a:lnTo>
                  <a:pt x="179354" y="128744"/>
                </a:lnTo>
                <a:lnTo>
                  <a:pt x="186234" y="130593"/>
                </a:lnTo>
                <a:lnTo>
                  <a:pt x="192725" y="132779"/>
                </a:lnTo>
                <a:lnTo>
                  <a:pt x="199911" y="134236"/>
                </a:lnTo>
                <a:lnTo>
                  <a:pt x="207559" y="135207"/>
                </a:lnTo>
                <a:lnTo>
                  <a:pt x="215515" y="135854"/>
                </a:lnTo>
                <a:lnTo>
                  <a:pt x="222724" y="136286"/>
                </a:lnTo>
                <a:lnTo>
                  <a:pt x="235813" y="136766"/>
                </a:lnTo>
                <a:lnTo>
                  <a:pt x="257144" y="1371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7"/>
          <p:cNvSpPr/>
          <p:nvPr/>
        </p:nvSpPr>
        <p:spPr>
          <a:xfrm>
            <a:off x="2351753" y="5752148"/>
            <a:ext cx="222855" cy="8573"/>
          </a:xfrm>
          <a:custGeom>
            <a:avLst/>
            <a:gdLst/>
            <a:ahLst/>
            <a:cxnLst/>
            <a:rect l="0" t="0" r="0" b="0"/>
            <a:pathLst>
              <a:path w="222855" h="8573">
                <a:moveTo>
                  <a:pt x="8541" y="8572"/>
                </a:moveTo>
                <a:lnTo>
                  <a:pt x="0" y="8572"/>
                </a:lnTo>
                <a:lnTo>
                  <a:pt x="24672" y="8572"/>
                </a:lnTo>
                <a:lnTo>
                  <a:pt x="28820" y="7619"/>
                </a:lnTo>
                <a:lnTo>
                  <a:pt x="32538" y="6032"/>
                </a:lnTo>
                <a:lnTo>
                  <a:pt x="35969" y="4021"/>
                </a:lnTo>
                <a:lnTo>
                  <a:pt x="41114" y="2680"/>
                </a:lnTo>
                <a:lnTo>
                  <a:pt x="47402" y="1786"/>
                </a:lnTo>
                <a:lnTo>
                  <a:pt x="54451" y="1191"/>
                </a:lnTo>
                <a:lnTo>
                  <a:pt x="61055" y="793"/>
                </a:lnTo>
                <a:lnTo>
                  <a:pt x="73473" y="352"/>
                </a:lnTo>
                <a:lnTo>
                  <a:pt x="96968" y="69"/>
                </a:lnTo>
                <a:lnTo>
                  <a:pt x="168207" y="0"/>
                </a:lnTo>
                <a:lnTo>
                  <a:pt x="174040" y="952"/>
                </a:lnTo>
                <a:lnTo>
                  <a:pt x="179834" y="2539"/>
                </a:lnTo>
                <a:lnTo>
                  <a:pt x="185602" y="4550"/>
                </a:lnTo>
                <a:lnTo>
                  <a:pt x="191351" y="5891"/>
                </a:lnTo>
                <a:lnTo>
                  <a:pt x="197090" y="6784"/>
                </a:lnTo>
                <a:lnTo>
                  <a:pt x="202820" y="7380"/>
                </a:lnTo>
                <a:lnTo>
                  <a:pt x="207593" y="7777"/>
                </a:lnTo>
                <a:lnTo>
                  <a:pt x="211728" y="8042"/>
                </a:lnTo>
                <a:lnTo>
                  <a:pt x="222854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8"/>
          <p:cNvSpPr/>
          <p:nvPr/>
        </p:nvSpPr>
        <p:spPr>
          <a:xfrm>
            <a:off x="2334972" y="5889318"/>
            <a:ext cx="222491" cy="222821"/>
          </a:xfrm>
          <a:custGeom>
            <a:avLst/>
            <a:gdLst/>
            <a:ahLst/>
            <a:cxnLst/>
            <a:rect l="0" t="0" r="0" b="0"/>
            <a:pathLst>
              <a:path w="222491" h="222821">
                <a:moveTo>
                  <a:pt x="8178" y="34279"/>
                </a:moveTo>
                <a:lnTo>
                  <a:pt x="8178" y="26898"/>
                </a:lnTo>
                <a:lnTo>
                  <a:pt x="3627" y="21509"/>
                </a:lnTo>
                <a:lnTo>
                  <a:pt x="3238" y="20051"/>
                </a:lnTo>
                <a:lnTo>
                  <a:pt x="3932" y="19078"/>
                </a:lnTo>
                <a:lnTo>
                  <a:pt x="5347" y="18431"/>
                </a:lnTo>
                <a:lnTo>
                  <a:pt x="6291" y="17046"/>
                </a:lnTo>
                <a:lnTo>
                  <a:pt x="7339" y="12968"/>
                </a:lnTo>
                <a:lnTo>
                  <a:pt x="8571" y="11499"/>
                </a:lnTo>
                <a:lnTo>
                  <a:pt x="10345" y="10520"/>
                </a:lnTo>
                <a:lnTo>
                  <a:pt x="15808" y="8480"/>
                </a:lnTo>
                <a:lnTo>
                  <a:pt x="19932" y="6601"/>
                </a:lnTo>
                <a:lnTo>
                  <a:pt x="24586" y="4398"/>
                </a:lnTo>
                <a:lnTo>
                  <a:pt x="28642" y="2928"/>
                </a:lnTo>
                <a:lnTo>
                  <a:pt x="32298" y="1949"/>
                </a:lnTo>
                <a:lnTo>
                  <a:pt x="38900" y="860"/>
                </a:lnTo>
                <a:lnTo>
                  <a:pt x="45010" y="376"/>
                </a:lnTo>
                <a:lnTo>
                  <a:pt x="50900" y="161"/>
                </a:lnTo>
                <a:lnTo>
                  <a:pt x="57645" y="65"/>
                </a:lnTo>
                <a:lnTo>
                  <a:pt x="73864" y="0"/>
                </a:lnTo>
                <a:lnTo>
                  <a:pt x="75781" y="949"/>
                </a:lnTo>
                <a:lnTo>
                  <a:pt x="80451" y="4543"/>
                </a:lnTo>
                <a:lnTo>
                  <a:pt x="85702" y="9316"/>
                </a:lnTo>
                <a:lnTo>
                  <a:pt x="88435" y="11922"/>
                </a:lnTo>
                <a:lnTo>
                  <a:pt x="90258" y="15564"/>
                </a:lnTo>
                <a:lnTo>
                  <a:pt x="91473" y="19898"/>
                </a:lnTo>
                <a:lnTo>
                  <a:pt x="92282" y="24691"/>
                </a:lnTo>
                <a:lnTo>
                  <a:pt x="93775" y="29792"/>
                </a:lnTo>
                <a:lnTo>
                  <a:pt x="95723" y="35098"/>
                </a:lnTo>
                <a:lnTo>
                  <a:pt x="97973" y="40540"/>
                </a:lnTo>
                <a:lnTo>
                  <a:pt x="99474" y="46073"/>
                </a:lnTo>
                <a:lnTo>
                  <a:pt x="100474" y="51667"/>
                </a:lnTo>
                <a:lnTo>
                  <a:pt x="101141" y="57301"/>
                </a:lnTo>
                <a:lnTo>
                  <a:pt x="101586" y="63915"/>
                </a:lnTo>
                <a:lnTo>
                  <a:pt x="101882" y="71181"/>
                </a:lnTo>
                <a:lnTo>
                  <a:pt x="102080" y="78883"/>
                </a:lnTo>
                <a:lnTo>
                  <a:pt x="101259" y="85922"/>
                </a:lnTo>
                <a:lnTo>
                  <a:pt x="99759" y="92521"/>
                </a:lnTo>
                <a:lnTo>
                  <a:pt x="97807" y="98825"/>
                </a:lnTo>
                <a:lnTo>
                  <a:pt x="96505" y="104932"/>
                </a:lnTo>
                <a:lnTo>
                  <a:pt x="95638" y="110908"/>
                </a:lnTo>
                <a:lnTo>
                  <a:pt x="95060" y="116798"/>
                </a:lnTo>
                <a:lnTo>
                  <a:pt x="94674" y="123582"/>
                </a:lnTo>
                <a:lnTo>
                  <a:pt x="94245" y="138739"/>
                </a:lnTo>
                <a:lnTo>
                  <a:pt x="92226" y="145829"/>
                </a:lnTo>
                <a:lnTo>
                  <a:pt x="88975" y="152461"/>
                </a:lnTo>
                <a:lnTo>
                  <a:pt x="84902" y="158787"/>
                </a:lnTo>
                <a:lnTo>
                  <a:pt x="81235" y="164909"/>
                </a:lnTo>
                <a:lnTo>
                  <a:pt x="77837" y="170896"/>
                </a:lnTo>
                <a:lnTo>
                  <a:pt x="74620" y="176792"/>
                </a:lnTo>
                <a:lnTo>
                  <a:pt x="71522" y="181675"/>
                </a:lnTo>
                <a:lnTo>
                  <a:pt x="68505" y="185883"/>
                </a:lnTo>
                <a:lnTo>
                  <a:pt x="65541" y="189641"/>
                </a:lnTo>
                <a:lnTo>
                  <a:pt x="62612" y="194051"/>
                </a:lnTo>
                <a:lnTo>
                  <a:pt x="59707" y="198896"/>
                </a:lnTo>
                <a:lnTo>
                  <a:pt x="56818" y="204032"/>
                </a:lnTo>
                <a:lnTo>
                  <a:pt x="54892" y="208407"/>
                </a:lnTo>
                <a:lnTo>
                  <a:pt x="53608" y="212277"/>
                </a:lnTo>
                <a:lnTo>
                  <a:pt x="51547" y="220781"/>
                </a:lnTo>
                <a:lnTo>
                  <a:pt x="49473" y="221479"/>
                </a:lnTo>
                <a:lnTo>
                  <a:pt x="46185" y="221944"/>
                </a:lnTo>
                <a:lnTo>
                  <a:pt x="42089" y="222254"/>
                </a:lnTo>
                <a:lnTo>
                  <a:pt x="38405" y="222461"/>
                </a:lnTo>
                <a:lnTo>
                  <a:pt x="27233" y="222820"/>
                </a:lnTo>
                <a:lnTo>
                  <a:pt x="23632" y="220310"/>
                </a:lnTo>
                <a:lnTo>
                  <a:pt x="18856" y="216019"/>
                </a:lnTo>
                <a:lnTo>
                  <a:pt x="13559" y="210938"/>
                </a:lnTo>
                <a:lnTo>
                  <a:pt x="11765" y="208249"/>
                </a:lnTo>
                <a:lnTo>
                  <a:pt x="9772" y="202722"/>
                </a:lnTo>
                <a:lnTo>
                  <a:pt x="6346" y="197090"/>
                </a:lnTo>
                <a:lnTo>
                  <a:pt x="4099" y="194255"/>
                </a:lnTo>
                <a:lnTo>
                  <a:pt x="2601" y="190459"/>
                </a:lnTo>
                <a:lnTo>
                  <a:pt x="1602" y="186025"/>
                </a:lnTo>
                <a:lnTo>
                  <a:pt x="936" y="181163"/>
                </a:lnTo>
                <a:lnTo>
                  <a:pt x="493" y="176969"/>
                </a:lnTo>
                <a:lnTo>
                  <a:pt x="197" y="173221"/>
                </a:lnTo>
                <a:lnTo>
                  <a:pt x="0" y="169769"/>
                </a:lnTo>
                <a:lnTo>
                  <a:pt x="820" y="165563"/>
                </a:lnTo>
                <a:lnTo>
                  <a:pt x="2320" y="160855"/>
                </a:lnTo>
                <a:lnTo>
                  <a:pt x="4273" y="155811"/>
                </a:lnTo>
                <a:lnTo>
                  <a:pt x="6527" y="150543"/>
                </a:lnTo>
                <a:lnTo>
                  <a:pt x="11571" y="139609"/>
                </a:lnTo>
                <a:lnTo>
                  <a:pt x="14250" y="134979"/>
                </a:lnTo>
                <a:lnTo>
                  <a:pt x="16988" y="130940"/>
                </a:lnTo>
                <a:lnTo>
                  <a:pt x="19766" y="127295"/>
                </a:lnTo>
                <a:lnTo>
                  <a:pt x="25393" y="120705"/>
                </a:lnTo>
                <a:lnTo>
                  <a:pt x="28227" y="117614"/>
                </a:lnTo>
                <a:lnTo>
                  <a:pt x="31069" y="115553"/>
                </a:lnTo>
                <a:lnTo>
                  <a:pt x="36766" y="113264"/>
                </a:lnTo>
                <a:lnTo>
                  <a:pt x="40572" y="111700"/>
                </a:lnTo>
                <a:lnTo>
                  <a:pt x="45014" y="109706"/>
                </a:lnTo>
                <a:lnTo>
                  <a:pt x="49880" y="107424"/>
                </a:lnTo>
                <a:lnTo>
                  <a:pt x="54076" y="105902"/>
                </a:lnTo>
                <a:lnTo>
                  <a:pt x="57827" y="104888"/>
                </a:lnTo>
                <a:lnTo>
                  <a:pt x="61280" y="104212"/>
                </a:lnTo>
                <a:lnTo>
                  <a:pt x="65486" y="103761"/>
                </a:lnTo>
                <a:lnTo>
                  <a:pt x="70196" y="103460"/>
                </a:lnTo>
                <a:lnTo>
                  <a:pt x="75241" y="103260"/>
                </a:lnTo>
                <a:lnTo>
                  <a:pt x="85926" y="103037"/>
                </a:lnTo>
                <a:lnTo>
                  <a:pt x="91442" y="102978"/>
                </a:lnTo>
                <a:lnTo>
                  <a:pt x="97025" y="103891"/>
                </a:lnTo>
                <a:lnTo>
                  <a:pt x="102652" y="105452"/>
                </a:lnTo>
                <a:lnTo>
                  <a:pt x="108308" y="107445"/>
                </a:lnTo>
                <a:lnTo>
                  <a:pt x="113983" y="108774"/>
                </a:lnTo>
                <a:lnTo>
                  <a:pt x="119672" y="109660"/>
                </a:lnTo>
                <a:lnTo>
                  <a:pt x="125370" y="110251"/>
                </a:lnTo>
                <a:lnTo>
                  <a:pt x="131073" y="111597"/>
                </a:lnTo>
                <a:lnTo>
                  <a:pt x="136780" y="113446"/>
                </a:lnTo>
                <a:lnTo>
                  <a:pt x="142490" y="115632"/>
                </a:lnTo>
                <a:lnTo>
                  <a:pt x="148202" y="118043"/>
                </a:lnTo>
                <a:lnTo>
                  <a:pt x="153915" y="120601"/>
                </a:lnTo>
                <a:lnTo>
                  <a:pt x="159628" y="123259"/>
                </a:lnTo>
                <a:lnTo>
                  <a:pt x="164390" y="125984"/>
                </a:lnTo>
                <a:lnTo>
                  <a:pt x="168516" y="128753"/>
                </a:lnTo>
                <a:lnTo>
                  <a:pt x="172220" y="131552"/>
                </a:lnTo>
                <a:lnTo>
                  <a:pt x="176594" y="134370"/>
                </a:lnTo>
                <a:lnTo>
                  <a:pt x="181415" y="137202"/>
                </a:lnTo>
                <a:lnTo>
                  <a:pt x="186534" y="140041"/>
                </a:lnTo>
                <a:lnTo>
                  <a:pt x="190899" y="142887"/>
                </a:lnTo>
                <a:lnTo>
                  <a:pt x="194762" y="145737"/>
                </a:lnTo>
                <a:lnTo>
                  <a:pt x="198290" y="148590"/>
                </a:lnTo>
                <a:lnTo>
                  <a:pt x="204749" y="151759"/>
                </a:lnTo>
                <a:lnTo>
                  <a:pt x="207805" y="152604"/>
                </a:lnTo>
                <a:lnTo>
                  <a:pt x="213741" y="156083"/>
                </a:lnTo>
                <a:lnTo>
                  <a:pt x="222490" y="1628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9"/>
          <p:cNvSpPr/>
          <p:nvPr/>
        </p:nvSpPr>
        <p:spPr>
          <a:xfrm>
            <a:off x="3063273" y="5357812"/>
            <a:ext cx="128555" cy="317184"/>
          </a:xfrm>
          <a:custGeom>
            <a:avLst/>
            <a:gdLst/>
            <a:ahLst/>
            <a:cxnLst/>
            <a:rect l="0" t="0" r="0" b="0"/>
            <a:pathLst>
              <a:path w="128555" h="317184">
                <a:moveTo>
                  <a:pt x="25684" y="0"/>
                </a:moveTo>
                <a:lnTo>
                  <a:pt x="21133" y="0"/>
                </a:lnTo>
                <a:lnTo>
                  <a:pt x="19793" y="953"/>
                </a:lnTo>
                <a:lnTo>
                  <a:pt x="18899" y="2540"/>
                </a:lnTo>
                <a:lnTo>
                  <a:pt x="17465" y="7381"/>
                </a:lnTo>
                <a:lnTo>
                  <a:pt x="14728" y="10583"/>
                </a:lnTo>
                <a:lnTo>
                  <a:pt x="12665" y="12771"/>
                </a:lnTo>
                <a:lnTo>
                  <a:pt x="11290" y="15181"/>
                </a:lnTo>
                <a:lnTo>
                  <a:pt x="9761" y="20400"/>
                </a:lnTo>
                <a:lnTo>
                  <a:pt x="8402" y="22172"/>
                </a:lnTo>
                <a:lnTo>
                  <a:pt x="6542" y="23354"/>
                </a:lnTo>
                <a:lnTo>
                  <a:pt x="4350" y="24142"/>
                </a:lnTo>
                <a:lnTo>
                  <a:pt x="2889" y="25620"/>
                </a:lnTo>
                <a:lnTo>
                  <a:pt x="1915" y="27557"/>
                </a:lnTo>
                <a:lnTo>
                  <a:pt x="832" y="32251"/>
                </a:lnTo>
                <a:lnTo>
                  <a:pt x="223" y="40248"/>
                </a:lnTo>
                <a:lnTo>
                  <a:pt x="43" y="48649"/>
                </a:lnTo>
                <a:lnTo>
                  <a:pt x="0" y="54324"/>
                </a:lnTo>
                <a:lnTo>
                  <a:pt x="941" y="57171"/>
                </a:lnTo>
                <a:lnTo>
                  <a:pt x="4527" y="62875"/>
                </a:lnTo>
                <a:lnTo>
                  <a:pt x="6756" y="71124"/>
                </a:lnTo>
                <a:lnTo>
                  <a:pt x="7351" y="75991"/>
                </a:lnTo>
                <a:lnTo>
                  <a:pt x="8699" y="80189"/>
                </a:lnTo>
                <a:lnTo>
                  <a:pt x="10551" y="83939"/>
                </a:lnTo>
                <a:lnTo>
                  <a:pt x="12738" y="87392"/>
                </a:lnTo>
                <a:lnTo>
                  <a:pt x="15148" y="91599"/>
                </a:lnTo>
                <a:lnTo>
                  <a:pt x="20366" y="101353"/>
                </a:lnTo>
                <a:lnTo>
                  <a:pt x="28659" y="117555"/>
                </a:lnTo>
                <a:lnTo>
                  <a:pt x="31478" y="122185"/>
                </a:lnTo>
                <a:lnTo>
                  <a:pt x="34309" y="126224"/>
                </a:lnTo>
                <a:lnTo>
                  <a:pt x="37149" y="129870"/>
                </a:lnTo>
                <a:lnTo>
                  <a:pt x="39995" y="134205"/>
                </a:lnTo>
                <a:lnTo>
                  <a:pt x="42845" y="139000"/>
                </a:lnTo>
                <a:lnTo>
                  <a:pt x="45697" y="144102"/>
                </a:lnTo>
                <a:lnTo>
                  <a:pt x="51406" y="154850"/>
                </a:lnTo>
                <a:lnTo>
                  <a:pt x="62832" y="177273"/>
                </a:lnTo>
                <a:lnTo>
                  <a:pt x="65690" y="183904"/>
                </a:lnTo>
                <a:lnTo>
                  <a:pt x="68547" y="191183"/>
                </a:lnTo>
                <a:lnTo>
                  <a:pt x="71404" y="198893"/>
                </a:lnTo>
                <a:lnTo>
                  <a:pt x="74262" y="205938"/>
                </a:lnTo>
                <a:lnTo>
                  <a:pt x="77119" y="212539"/>
                </a:lnTo>
                <a:lnTo>
                  <a:pt x="82834" y="224954"/>
                </a:lnTo>
                <a:lnTo>
                  <a:pt x="88549" y="236822"/>
                </a:lnTo>
                <a:lnTo>
                  <a:pt x="90454" y="242654"/>
                </a:lnTo>
                <a:lnTo>
                  <a:pt x="91724" y="248447"/>
                </a:lnTo>
                <a:lnTo>
                  <a:pt x="92571" y="254214"/>
                </a:lnTo>
                <a:lnTo>
                  <a:pt x="96051" y="263161"/>
                </a:lnTo>
                <a:lnTo>
                  <a:pt x="98313" y="266881"/>
                </a:lnTo>
                <a:lnTo>
                  <a:pt x="100773" y="271266"/>
                </a:lnTo>
                <a:lnTo>
                  <a:pt x="106047" y="281218"/>
                </a:lnTo>
                <a:lnTo>
                  <a:pt x="108787" y="285586"/>
                </a:lnTo>
                <a:lnTo>
                  <a:pt x="111566" y="289451"/>
                </a:lnTo>
                <a:lnTo>
                  <a:pt x="114371" y="292980"/>
                </a:lnTo>
                <a:lnTo>
                  <a:pt x="117488" y="299441"/>
                </a:lnTo>
                <a:lnTo>
                  <a:pt x="119243" y="308433"/>
                </a:lnTo>
                <a:lnTo>
                  <a:pt x="119489" y="311350"/>
                </a:lnTo>
                <a:lnTo>
                  <a:pt x="120606" y="313294"/>
                </a:lnTo>
                <a:lnTo>
                  <a:pt x="122303" y="314590"/>
                </a:lnTo>
                <a:lnTo>
                  <a:pt x="128554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0"/>
          <p:cNvSpPr/>
          <p:nvPr/>
        </p:nvSpPr>
        <p:spPr>
          <a:xfrm>
            <a:off x="3088957" y="5366385"/>
            <a:ext cx="137161" cy="248603"/>
          </a:xfrm>
          <a:custGeom>
            <a:avLst/>
            <a:gdLst/>
            <a:ahLst/>
            <a:cxnLst/>
            <a:rect l="0" t="0" r="0" b="0"/>
            <a:pathLst>
              <a:path w="137161" h="248603">
                <a:moveTo>
                  <a:pt x="137160" y="0"/>
                </a:moveTo>
                <a:lnTo>
                  <a:pt x="137160" y="11931"/>
                </a:lnTo>
                <a:lnTo>
                  <a:pt x="136207" y="13669"/>
                </a:lnTo>
                <a:lnTo>
                  <a:pt x="134620" y="14828"/>
                </a:lnTo>
                <a:lnTo>
                  <a:pt x="132609" y="15600"/>
                </a:lnTo>
                <a:lnTo>
                  <a:pt x="131269" y="17067"/>
                </a:lnTo>
                <a:lnTo>
                  <a:pt x="130375" y="18998"/>
                </a:lnTo>
                <a:lnTo>
                  <a:pt x="128429" y="24636"/>
                </a:lnTo>
                <a:lnTo>
                  <a:pt x="126577" y="28806"/>
                </a:lnTo>
                <a:lnTo>
                  <a:pt x="124390" y="33491"/>
                </a:lnTo>
                <a:lnTo>
                  <a:pt x="121979" y="37568"/>
                </a:lnTo>
                <a:lnTo>
                  <a:pt x="119419" y="41238"/>
                </a:lnTo>
                <a:lnTo>
                  <a:pt x="116760" y="44636"/>
                </a:lnTo>
                <a:lnTo>
                  <a:pt x="114035" y="48808"/>
                </a:lnTo>
                <a:lnTo>
                  <a:pt x="111266" y="53493"/>
                </a:lnTo>
                <a:lnTo>
                  <a:pt x="108467" y="58522"/>
                </a:lnTo>
                <a:lnTo>
                  <a:pt x="105649" y="64732"/>
                </a:lnTo>
                <a:lnTo>
                  <a:pt x="102818" y="71729"/>
                </a:lnTo>
                <a:lnTo>
                  <a:pt x="99978" y="79252"/>
                </a:lnTo>
                <a:lnTo>
                  <a:pt x="96179" y="86172"/>
                </a:lnTo>
                <a:lnTo>
                  <a:pt x="91742" y="92690"/>
                </a:lnTo>
                <a:lnTo>
                  <a:pt x="86879" y="98941"/>
                </a:lnTo>
                <a:lnTo>
                  <a:pt x="82684" y="105013"/>
                </a:lnTo>
                <a:lnTo>
                  <a:pt x="78935" y="110966"/>
                </a:lnTo>
                <a:lnTo>
                  <a:pt x="75484" y="116840"/>
                </a:lnTo>
                <a:lnTo>
                  <a:pt x="66568" y="130986"/>
                </a:lnTo>
                <a:lnTo>
                  <a:pt x="61524" y="138759"/>
                </a:lnTo>
                <a:lnTo>
                  <a:pt x="57208" y="145845"/>
                </a:lnTo>
                <a:lnTo>
                  <a:pt x="53379" y="152475"/>
                </a:lnTo>
                <a:lnTo>
                  <a:pt x="46584" y="164922"/>
                </a:lnTo>
                <a:lnTo>
                  <a:pt x="34461" y="188434"/>
                </a:lnTo>
                <a:lnTo>
                  <a:pt x="14297" y="228590"/>
                </a:lnTo>
                <a:lnTo>
                  <a:pt x="11437" y="233356"/>
                </a:lnTo>
                <a:lnTo>
                  <a:pt x="8577" y="237486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1"/>
          <p:cNvSpPr/>
          <p:nvPr/>
        </p:nvSpPr>
        <p:spPr>
          <a:xfrm>
            <a:off x="3328987" y="5400675"/>
            <a:ext cx="120016" cy="42863"/>
          </a:xfrm>
          <a:custGeom>
            <a:avLst/>
            <a:gdLst/>
            <a:ahLst/>
            <a:cxnLst/>
            <a:rect l="0" t="0" r="0" b="0"/>
            <a:pathLst>
              <a:path w="120016" h="42863">
                <a:moveTo>
                  <a:pt x="0" y="42862"/>
                </a:moveTo>
                <a:lnTo>
                  <a:pt x="7381" y="35481"/>
                </a:lnTo>
                <a:lnTo>
                  <a:pt x="9683" y="34132"/>
                </a:lnTo>
                <a:lnTo>
                  <a:pt x="17321" y="30092"/>
                </a:lnTo>
                <a:lnTo>
                  <a:pt x="21072" y="27681"/>
                </a:lnTo>
                <a:lnTo>
                  <a:pt x="24526" y="25122"/>
                </a:lnTo>
                <a:lnTo>
                  <a:pt x="27780" y="22462"/>
                </a:lnTo>
                <a:lnTo>
                  <a:pt x="30903" y="20690"/>
                </a:lnTo>
                <a:lnTo>
                  <a:pt x="33937" y="19508"/>
                </a:lnTo>
                <a:lnTo>
                  <a:pt x="36912" y="18720"/>
                </a:lnTo>
                <a:lnTo>
                  <a:pt x="40801" y="17242"/>
                </a:lnTo>
                <a:lnTo>
                  <a:pt x="45298" y="15305"/>
                </a:lnTo>
                <a:lnTo>
                  <a:pt x="50201" y="13061"/>
                </a:lnTo>
                <a:lnTo>
                  <a:pt x="54423" y="11564"/>
                </a:lnTo>
                <a:lnTo>
                  <a:pt x="58189" y="10567"/>
                </a:lnTo>
                <a:lnTo>
                  <a:pt x="61653" y="9902"/>
                </a:lnTo>
                <a:lnTo>
                  <a:pt x="65867" y="8506"/>
                </a:lnTo>
                <a:lnTo>
                  <a:pt x="70581" y="6624"/>
                </a:lnTo>
                <a:lnTo>
                  <a:pt x="75629" y="4416"/>
                </a:lnTo>
                <a:lnTo>
                  <a:pt x="79947" y="2944"/>
                </a:lnTo>
                <a:lnTo>
                  <a:pt x="83778" y="1962"/>
                </a:lnTo>
                <a:lnTo>
                  <a:pt x="87285" y="1308"/>
                </a:lnTo>
                <a:lnTo>
                  <a:pt x="90575" y="872"/>
                </a:lnTo>
                <a:lnTo>
                  <a:pt x="93721" y="581"/>
                </a:lnTo>
                <a:lnTo>
                  <a:pt x="96770" y="387"/>
                </a:lnTo>
                <a:lnTo>
                  <a:pt x="102699" y="172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12"/>
          <p:cNvSpPr/>
          <p:nvPr/>
        </p:nvSpPr>
        <p:spPr>
          <a:xfrm>
            <a:off x="3311842" y="5486400"/>
            <a:ext cx="154306" cy="42863"/>
          </a:xfrm>
          <a:custGeom>
            <a:avLst/>
            <a:gdLst/>
            <a:ahLst/>
            <a:cxnLst/>
            <a:rect l="0" t="0" r="0" b="0"/>
            <a:pathLst>
              <a:path w="154306" h="42863">
                <a:moveTo>
                  <a:pt x="0" y="42862"/>
                </a:moveTo>
                <a:lnTo>
                  <a:pt x="0" y="34643"/>
                </a:lnTo>
                <a:lnTo>
                  <a:pt x="4551" y="34394"/>
                </a:lnTo>
                <a:lnTo>
                  <a:pt x="7381" y="34321"/>
                </a:lnTo>
                <a:lnTo>
                  <a:pt x="8731" y="33358"/>
                </a:lnTo>
                <a:lnTo>
                  <a:pt x="10583" y="31763"/>
                </a:lnTo>
                <a:lnTo>
                  <a:pt x="12770" y="29748"/>
                </a:lnTo>
                <a:lnTo>
                  <a:pt x="16133" y="28404"/>
                </a:lnTo>
                <a:lnTo>
                  <a:pt x="20280" y="27509"/>
                </a:lnTo>
                <a:lnTo>
                  <a:pt x="24950" y="26912"/>
                </a:lnTo>
                <a:lnTo>
                  <a:pt x="29016" y="25561"/>
                </a:lnTo>
                <a:lnTo>
                  <a:pt x="32679" y="23708"/>
                </a:lnTo>
                <a:lnTo>
                  <a:pt x="36073" y="21520"/>
                </a:lnTo>
                <a:lnTo>
                  <a:pt x="40241" y="20061"/>
                </a:lnTo>
                <a:lnTo>
                  <a:pt x="44925" y="19089"/>
                </a:lnTo>
                <a:lnTo>
                  <a:pt x="49953" y="18441"/>
                </a:lnTo>
                <a:lnTo>
                  <a:pt x="54257" y="17056"/>
                </a:lnTo>
                <a:lnTo>
                  <a:pt x="58079" y="15181"/>
                </a:lnTo>
                <a:lnTo>
                  <a:pt x="61579" y="12978"/>
                </a:lnTo>
                <a:lnTo>
                  <a:pt x="65818" y="11510"/>
                </a:lnTo>
                <a:lnTo>
                  <a:pt x="70549" y="10531"/>
                </a:lnTo>
                <a:lnTo>
                  <a:pt x="75607" y="9878"/>
                </a:lnTo>
                <a:lnTo>
                  <a:pt x="80885" y="9442"/>
                </a:lnTo>
                <a:lnTo>
                  <a:pt x="86308" y="9152"/>
                </a:lnTo>
                <a:lnTo>
                  <a:pt x="91829" y="8959"/>
                </a:lnTo>
                <a:lnTo>
                  <a:pt x="97414" y="7877"/>
                </a:lnTo>
                <a:lnTo>
                  <a:pt x="103043" y="6204"/>
                </a:lnTo>
                <a:lnTo>
                  <a:pt x="108700" y="4136"/>
                </a:lnTo>
                <a:lnTo>
                  <a:pt x="113424" y="2757"/>
                </a:lnTo>
                <a:lnTo>
                  <a:pt x="117526" y="1838"/>
                </a:lnTo>
                <a:lnTo>
                  <a:pt x="121213" y="1225"/>
                </a:lnTo>
                <a:lnTo>
                  <a:pt x="125576" y="817"/>
                </a:lnTo>
                <a:lnTo>
                  <a:pt x="130390" y="544"/>
                </a:lnTo>
                <a:lnTo>
                  <a:pt x="142702" y="10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3"/>
          <p:cNvSpPr/>
          <p:nvPr/>
        </p:nvSpPr>
        <p:spPr>
          <a:xfrm>
            <a:off x="3543300" y="5307686"/>
            <a:ext cx="188446" cy="273012"/>
          </a:xfrm>
          <a:custGeom>
            <a:avLst/>
            <a:gdLst/>
            <a:ahLst/>
            <a:cxnLst/>
            <a:rect l="0" t="0" r="0" b="0"/>
            <a:pathLst>
              <a:path w="188446" h="273012">
                <a:moveTo>
                  <a:pt x="0" y="50126"/>
                </a:moveTo>
                <a:lnTo>
                  <a:pt x="4550" y="50126"/>
                </a:lnTo>
                <a:lnTo>
                  <a:pt x="5891" y="49174"/>
                </a:lnTo>
                <a:lnTo>
                  <a:pt x="6785" y="47586"/>
                </a:lnTo>
                <a:lnTo>
                  <a:pt x="7380" y="45576"/>
                </a:lnTo>
                <a:lnTo>
                  <a:pt x="9683" y="43282"/>
                </a:lnTo>
                <a:lnTo>
                  <a:pt x="13122" y="40801"/>
                </a:lnTo>
                <a:lnTo>
                  <a:pt x="17321" y="38195"/>
                </a:lnTo>
                <a:lnTo>
                  <a:pt x="21072" y="35504"/>
                </a:lnTo>
                <a:lnTo>
                  <a:pt x="24525" y="32758"/>
                </a:lnTo>
                <a:lnTo>
                  <a:pt x="27780" y="29975"/>
                </a:lnTo>
                <a:lnTo>
                  <a:pt x="30903" y="27167"/>
                </a:lnTo>
                <a:lnTo>
                  <a:pt x="36912" y="21507"/>
                </a:lnTo>
                <a:lnTo>
                  <a:pt x="39848" y="19617"/>
                </a:lnTo>
                <a:lnTo>
                  <a:pt x="45650" y="17516"/>
                </a:lnTo>
                <a:lnTo>
                  <a:pt x="49483" y="16004"/>
                </a:lnTo>
                <a:lnTo>
                  <a:pt x="53943" y="14043"/>
                </a:lnTo>
                <a:lnTo>
                  <a:pt x="58822" y="11783"/>
                </a:lnTo>
                <a:lnTo>
                  <a:pt x="63027" y="10276"/>
                </a:lnTo>
                <a:lnTo>
                  <a:pt x="66783" y="9272"/>
                </a:lnTo>
                <a:lnTo>
                  <a:pt x="70239" y="8603"/>
                </a:lnTo>
                <a:lnTo>
                  <a:pt x="73496" y="7204"/>
                </a:lnTo>
                <a:lnTo>
                  <a:pt x="76620" y="5319"/>
                </a:lnTo>
                <a:lnTo>
                  <a:pt x="79655" y="3110"/>
                </a:lnTo>
                <a:lnTo>
                  <a:pt x="83583" y="1637"/>
                </a:lnTo>
                <a:lnTo>
                  <a:pt x="88107" y="655"/>
                </a:lnTo>
                <a:lnTo>
                  <a:pt x="93028" y="0"/>
                </a:lnTo>
                <a:lnTo>
                  <a:pt x="97261" y="516"/>
                </a:lnTo>
                <a:lnTo>
                  <a:pt x="101036" y="1813"/>
                </a:lnTo>
                <a:lnTo>
                  <a:pt x="104504" y="3630"/>
                </a:lnTo>
                <a:lnTo>
                  <a:pt x="107769" y="5793"/>
                </a:lnTo>
                <a:lnTo>
                  <a:pt x="110898" y="8189"/>
                </a:lnTo>
                <a:lnTo>
                  <a:pt x="113937" y="10738"/>
                </a:lnTo>
                <a:lnTo>
                  <a:pt x="115963" y="13390"/>
                </a:lnTo>
                <a:lnTo>
                  <a:pt x="118214" y="18876"/>
                </a:lnTo>
                <a:lnTo>
                  <a:pt x="119481" y="27320"/>
                </a:lnTo>
                <a:lnTo>
                  <a:pt x="119777" y="35545"/>
                </a:lnTo>
                <a:lnTo>
                  <a:pt x="119857" y="40406"/>
                </a:lnTo>
                <a:lnTo>
                  <a:pt x="118957" y="45550"/>
                </a:lnTo>
                <a:lnTo>
                  <a:pt x="117404" y="50886"/>
                </a:lnTo>
                <a:lnTo>
                  <a:pt x="113139" y="62846"/>
                </a:lnTo>
                <a:lnTo>
                  <a:pt x="108069" y="77687"/>
                </a:lnTo>
                <a:lnTo>
                  <a:pt x="104431" y="83740"/>
                </a:lnTo>
                <a:lnTo>
                  <a:pt x="100100" y="88728"/>
                </a:lnTo>
                <a:lnTo>
                  <a:pt x="95308" y="93006"/>
                </a:lnTo>
                <a:lnTo>
                  <a:pt x="92114" y="97763"/>
                </a:lnTo>
                <a:lnTo>
                  <a:pt x="89984" y="102839"/>
                </a:lnTo>
                <a:lnTo>
                  <a:pt x="88565" y="108128"/>
                </a:lnTo>
                <a:lnTo>
                  <a:pt x="85713" y="111654"/>
                </a:lnTo>
                <a:lnTo>
                  <a:pt x="81907" y="114005"/>
                </a:lnTo>
                <a:lnTo>
                  <a:pt x="77464" y="115572"/>
                </a:lnTo>
                <a:lnTo>
                  <a:pt x="74503" y="117569"/>
                </a:lnTo>
                <a:lnTo>
                  <a:pt x="72528" y="119853"/>
                </a:lnTo>
                <a:lnTo>
                  <a:pt x="69382" y="124931"/>
                </a:lnTo>
                <a:lnTo>
                  <a:pt x="64809" y="130363"/>
                </a:lnTo>
                <a:lnTo>
                  <a:pt x="60429" y="135369"/>
                </a:lnTo>
                <a:lnTo>
                  <a:pt x="60044" y="128428"/>
                </a:lnTo>
                <a:lnTo>
                  <a:pt x="64569" y="123068"/>
                </a:lnTo>
                <a:lnTo>
                  <a:pt x="69337" y="118105"/>
                </a:lnTo>
                <a:lnTo>
                  <a:pt x="80159" y="107157"/>
                </a:lnTo>
                <a:lnTo>
                  <a:pt x="83919" y="104339"/>
                </a:lnTo>
                <a:lnTo>
                  <a:pt x="88331" y="101508"/>
                </a:lnTo>
                <a:lnTo>
                  <a:pt x="93177" y="98669"/>
                </a:lnTo>
                <a:lnTo>
                  <a:pt x="98313" y="96775"/>
                </a:lnTo>
                <a:lnTo>
                  <a:pt x="103642" y="95513"/>
                </a:lnTo>
                <a:lnTo>
                  <a:pt x="109099" y="94672"/>
                </a:lnTo>
                <a:lnTo>
                  <a:pt x="114643" y="94111"/>
                </a:lnTo>
                <a:lnTo>
                  <a:pt x="120244" y="93737"/>
                </a:lnTo>
                <a:lnTo>
                  <a:pt x="125882" y="93487"/>
                </a:lnTo>
                <a:lnTo>
                  <a:pt x="137228" y="93211"/>
                </a:lnTo>
                <a:lnTo>
                  <a:pt x="155482" y="93033"/>
                </a:lnTo>
                <a:lnTo>
                  <a:pt x="158899" y="93970"/>
                </a:lnTo>
                <a:lnTo>
                  <a:pt x="162130" y="95548"/>
                </a:lnTo>
                <a:lnTo>
                  <a:pt x="165237" y="97552"/>
                </a:lnTo>
                <a:lnTo>
                  <a:pt x="168261" y="99841"/>
                </a:lnTo>
                <a:lnTo>
                  <a:pt x="171228" y="102320"/>
                </a:lnTo>
                <a:lnTo>
                  <a:pt x="177066" y="107613"/>
                </a:lnTo>
                <a:lnTo>
                  <a:pt x="182836" y="113141"/>
                </a:lnTo>
                <a:lnTo>
                  <a:pt x="184756" y="116901"/>
                </a:lnTo>
                <a:lnTo>
                  <a:pt x="186035" y="121313"/>
                </a:lnTo>
                <a:lnTo>
                  <a:pt x="186888" y="126159"/>
                </a:lnTo>
                <a:lnTo>
                  <a:pt x="187457" y="131295"/>
                </a:lnTo>
                <a:lnTo>
                  <a:pt x="187836" y="136623"/>
                </a:lnTo>
                <a:lnTo>
                  <a:pt x="188089" y="142081"/>
                </a:lnTo>
                <a:lnTo>
                  <a:pt x="188370" y="153225"/>
                </a:lnTo>
                <a:lnTo>
                  <a:pt x="188445" y="158864"/>
                </a:lnTo>
                <a:lnTo>
                  <a:pt x="187542" y="163575"/>
                </a:lnTo>
                <a:lnTo>
                  <a:pt x="184000" y="171351"/>
                </a:lnTo>
                <a:lnTo>
                  <a:pt x="176650" y="185634"/>
                </a:lnTo>
                <a:lnTo>
                  <a:pt x="173011" y="190947"/>
                </a:lnTo>
                <a:lnTo>
                  <a:pt x="168681" y="196394"/>
                </a:lnTo>
                <a:lnTo>
                  <a:pt x="163889" y="201931"/>
                </a:lnTo>
                <a:lnTo>
                  <a:pt x="156024" y="210622"/>
                </a:lnTo>
                <a:lnTo>
                  <a:pt x="148401" y="218613"/>
                </a:lnTo>
                <a:lnTo>
                  <a:pt x="127022" y="240247"/>
                </a:lnTo>
                <a:lnTo>
                  <a:pt x="122781" y="243549"/>
                </a:lnTo>
                <a:lnTo>
                  <a:pt x="118049" y="246702"/>
                </a:lnTo>
                <a:lnTo>
                  <a:pt x="112989" y="249757"/>
                </a:lnTo>
                <a:lnTo>
                  <a:pt x="107711" y="252745"/>
                </a:lnTo>
                <a:lnTo>
                  <a:pt x="96766" y="258607"/>
                </a:lnTo>
                <a:lnTo>
                  <a:pt x="92133" y="260550"/>
                </a:lnTo>
                <a:lnTo>
                  <a:pt x="88092" y="261846"/>
                </a:lnTo>
                <a:lnTo>
                  <a:pt x="84445" y="262711"/>
                </a:lnTo>
                <a:lnTo>
                  <a:pt x="81062" y="264239"/>
                </a:lnTo>
                <a:lnTo>
                  <a:pt x="77854" y="266211"/>
                </a:lnTo>
                <a:lnTo>
                  <a:pt x="68579" y="27301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14"/>
          <p:cNvSpPr/>
          <p:nvPr/>
        </p:nvSpPr>
        <p:spPr>
          <a:xfrm>
            <a:off x="2926079" y="5212080"/>
            <a:ext cx="977159" cy="599275"/>
          </a:xfrm>
          <a:custGeom>
            <a:avLst/>
            <a:gdLst/>
            <a:ahLst/>
            <a:cxnLst/>
            <a:rect l="0" t="0" r="0" b="0"/>
            <a:pathLst>
              <a:path w="977159" h="599275">
                <a:moveTo>
                  <a:pt x="17146" y="137160"/>
                </a:moveTo>
                <a:lnTo>
                  <a:pt x="1223" y="137160"/>
                </a:lnTo>
                <a:lnTo>
                  <a:pt x="816" y="138112"/>
                </a:lnTo>
                <a:lnTo>
                  <a:pt x="162" y="146485"/>
                </a:lnTo>
                <a:lnTo>
                  <a:pt x="108" y="149091"/>
                </a:lnTo>
                <a:lnTo>
                  <a:pt x="1025" y="151782"/>
                </a:lnTo>
                <a:lnTo>
                  <a:pt x="4583" y="157310"/>
                </a:lnTo>
                <a:lnTo>
                  <a:pt x="4961" y="161071"/>
                </a:lnTo>
                <a:lnTo>
                  <a:pt x="1894" y="175465"/>
                </a:lnTo>
                <a:lnTo>
                  <a:pt x="561" y="191795"/>
                </a:lnTo>
                <a:lnTo>
                  <a:pt x="166" y="209651"/>
                </a:lnTo>
                <a:lnTo>
                  <a:pt x="23" y="244566"/>
                </a:lnTo>
                <a:lnTo>
                  <a:pt x="2550" y="259191"/>
                </a:lnTo>
                <a:lnTo>
                  <a:pt x="4558" y="267091"/>
                </a:lnTo>
                <a:lnTo>
                  <a:pt x="4944" y="274263"/>
                </a:lnTo>
                <a:lnTo>
                  <a:pt x="2833" y="287312"/>
                </a:lnTo>
                <a:lnTo>
                  <a:pt x="1259" y="302002"/>
                </a:lnTo>
                <a:lnTo>
                  <a:pt x="560" y="317103"/>
                </a:lnTo>
                <a:lnTo>
                  <a:pt x="249" y="330164"/>
                </a:lnTo>
                <a:lnTo>
                  <a:pt x="0" y="551108"/>
                </a:lnTo>
                <a:lnTo>
                  <a:pt x="953" y="554095"/>
                </a:lnTo>
                <a:lnTo>
                  <a:pt x="4552" y="559955"/>
                </a:lnTo>
                <a:lnTo>
                  <a:pt x="6844" y="561898"/>
                </a:lnTo>
                <a:lnTo>
                  <a:pt x="9326" y="563194"/>
                </a:lnTo>
                <a:lnTo>
                  <a:pt x="11932" y="564058"/>
                </a:lnTo>
                <a:lnTo>
                  <a:pt x="17369" y="567557"/>
                </a:lnTo>
                <a:lnTo>
                  <a:pt x="31462" y="579353"/>
                </a:lnTo>
                <a:lnTo>
                  <a:pt x="58222" y="589505"/>
                </a:lnTo>
                <a:lnTo>
                  <a:pt x="70591" y="590910"/>
                </a:lnTo>
                <a:lnTo>
                  <a:pt x="98373" y="592377"/>
                </a:lnTo>
                <a:lnTo>
                  <a:pt x="121223" y="597371"/>
                </a:lnTo>
                <a:lnTo>
                  <a:pt x="146091" y="599274"/>
                </a:lnTo>
                <a:lnTo>
                  <a:pt x="171556" y="598885"/>
                </a:lnTo>
                <a:lnTo>
                  <a:pt x="197199" y="594113"/>
                </a:lnTo>
                <a:lnTo>
                  <a:pt x="222895" y="592276"/>
                </a:lnTo>
                <a:lnTo>
                  <a:pt x="248606" y="591731"/>
                </a:lnTo>
                <a:lnTo>
                  <a:pt x="274321" y="590618"/>
                </a:lnTo>
                <a:lnTo>
                  <a:pt x="300038" y="585631"/>
                </a:lnTo>
                <a:lnTo>
                  <a:pt x="326708" y="582777"/>
                </a:lnTo>
                <a:lnTo>
                  <a:pt x="347451" y="578734"/>
                </a:lnTo>
                <a:lnTo>
                  <a:pt x="369371" y="576303"/>
                </a:lnTo>
                <a:lnTo>
                  <a:pt x="390860" y="575222"/>
                </a:lnTo>
                <a:lnTo>
                  <a:pt x="419023" y="573661"/>
                </a:lnTo>
                <a:lnTo>
                  <a:pt x="446418" y="567589"/>
                </a:lnTo>
                <a:lnTo>
                  <a:pt x="467331" y="562460"/>
                </a:lnTo>
                <a:lnTo>
                  <a:pt x="537143" y="542897"/>
                </a:lnTo>
                <a:lnTo>
                  <a:pt x="564919" y="534344"/>
                </a:lnTo>
                <a:lnTo>
                  <a:pt x="634331" y="511492"/>
                </a:lnTo>
                <a:lnTo>
                  <a:pt x="670439" y="503990"/>
                </a:lnTo>
                <a:lnTo>
                  <a:pt x="692361" y="499215"/>
                </a:lnTo>
                <a:lnTo>
                  <a:pt x="722683" y="496517"/>
                </a:lnTo>
                <a:lnTo>
                  <a:pt x="745756" y="490472"/>
                </a:lnTo>
                <a:lnTo>
                  <a:pt x="774376" y="487922"/>
                </a:lnTo>
                <a:lnTo>
                  <a:pt x="785810" y="484189"/>
                </a:lnTo>
                <a:lnTo>
                  <a:pt x="794702" y="479355"/>
                </a:lnTo>
                <a:lnTo>
                  <a:pt x="798406" y="476732"/>
                </a:lnTo>
                <a:lnTo>
                  <a:pt x="807603" y="473819"/>
                </a:lnTo>
                <a:lnTo>
                  <a:pt x="812721" y="473041"/>
                </a:lnTo>
                <a:lnTo>
                  <a:pt x="820950" y="469638"/>
                </a:lnTo>
                <a:lnTo>
                  <a:pt x="838544" y="459692"/>
                </a:lnTo>
                <a:lnTo>
                  <a:pt x="846714" y="456720"/>
                </a:lnTo>
                <a:lnTo>
                  <a:pt x="850226" y="455927"/>
                </a:lnTo>
                <a:lnTo>
                  <a:pt x="853520" y="453494"/>
                </a:lnTo>
                <a:lnTo>
                  <a:pt x="859720" y="445710"/>
                </a:lnTo>
                <a:lnTo>
                  <a:pt x="868566" y="430618"/>
                </a:lnTo>
                <a:lnTo>
                  <a:pt x="876884" y="422208"/>
                </a:lnTo>
                <a:lnTo>
                  <a:pt x="881770" y="418632"/>
                </a:lnTo>
                <a:lnTo>
                  <a:pt x="889738" y="407039"/>
                </a:lnTo>
                <a:lnTo>
                  <a:pt x="928679" y="328633"/>
                </a:lnTo>
                <a:lnTo>
                  <a:pt x="934399" y="314652"/>
                </a:lnTo>
                <a:lnTo>
                  <a:pt x="940116" y="299865"/>
                </a:lnTo>
                <a:lnTo>
                  <a:pt x="945832" y="286943"/>
                </a:lnTo>
                <a:lnTo>
                  <a:pt x="949008" y="272310"/>
                </a:lnTo>
                <a:lnTo>
                  <a:pt x="951372" y="256281"/>
                </a:lnTo>
                <a:lnTo>
                  <a:pt x="955597" y="239633"/>
                </a:lnTo>
                <a:lnTo>
                  <a:pt x="958110" y="222708"/>
                </a:lnTo>
                <a:lnTo>
                  <a:pt x="960179" y="206614"/>
                </a:lnTo>
                <a:lnTo>
                  <a:pt x="964275" y="193111"/>
                </a:lnTo>
                <a:lnTo>
                  <a:pt x="966729" y="178219"/>
                </a:lnTo>
                <a:lnTo>
                  <a:pt x="967820" y="162076"/>
                </a:lnTo>
                <a:lnTo>
                  <a:pt x="968305" y="145376"/>
                </a:lnTo>
                <a:lnTo>
                  <a:pt x="971061" y="130969"/>
                </a:lnTo>
                <a:lnTo>
                  <a:pt x="974508" y="117263"/>
                </a:lnTo>
                <a:lnTo>
                  <a:pt x="976040" y="101647"/>
                </a:lnTo>
                <a:lnTo>
                  <a:pt x="976721" y="87721"/>
                </a:lnTo>
                <a:lnTo>
                  <a:pt x="977104" y="71711"/>
                </a:lnTo>
                <a:lnTo>
                  <a:pt x="977158" y="67810"/>
                </a:lnTo>
                <a:lnTo>
                  <a:pt x="976242" y="64256"/>
                </a:lnTo>
                <a:lnTo>
                  <a:pt x="971353" y="53752"/>
                </a:lnTo>
                <a:lnTo>
                  <a:pt x="969875" y="44210"/>
                </a:lnTo>
                <a:lnTo>
                  <a:pt x="968529" y="40903"/>
                </a:lnTo>
                <a:lnTo>
                  <a:pt x="966679" y="38699"/>
                </a:lnTo>
                <a:lnTo>
                  <a:pt x="959524" y="33056"/>
                </a:lnTo>
                <a:lnTo>
                  <a:pt x="956865" y="30610"/>
                </a:lnTo>
                <a:lnTo>
                  <a:pt x="955093" y="28027"/>
                </a:lnTo>
                <a:lnTo>
                  <a:pt x="953123" y="22616"/>
                </a:lnTo>
                <a:lnTo>
                  <a:pt x="950693" y="20792"/>
                </a:lnTo>
                <a:lnTo>
                  <a:pt x="942913" y="18766"/>
                </a:lnTo>
                <a:lnTo>
                  <a:pt x="919326" y="16287"/>
                </a:lnTo>
                <a:lnTo>
                  <a:pt x="904748" y="11281"/>
                </a:lnTo>
                <a:lnTo>
                  <a:pt x="877110" y="8929"/>
                </a:lnTo>
                <a:lnTo>
                  <a:pt x="848659" y="8619"/>
                </a:lnTo>
                <a:lnTo>
                  <a:pt x="732848" y="8572"/>
                </a:lnTo>
                <a:lnTo>
                  <a:pt x="710218" y="4022"/>
                </a:lnTo>
                <a:lnTo>
                  <a:pt x="685415" y="1191"/>
                </a:lnTo>
                <a:lnTo>
                  <a:pt x="656373" y="235"/>
                </a:lnTo>
                <a:lnTo>
                  <a:pt x="513487" y="0"/>
                </a:lnTo>
                <a:lnTo>
                  <a:pt x="488377" y="4551"/>
                </a:lnTo>
                <a:lnTo>
                  <a:pt x="454292" y="8730"/>
                </a:lnTo>
                <a:lnTo>
                  <a:pt x="429563" y="15181"/>
                </a:lnTo>
                <a:lnTo>
                  <a:pt x="407843" y="22172"/>
                </a:lnTo>
                <a:lnTo>
                  <a:pt x="379076" y="25619"/>
                </a:lnTo>
                <a:lnTo>
                  <a:pt x="352032" y="32250"/>
                </a:lnTo>
                <a:lnTo>
                  <a:pt x="325921" y="40247"/>
                </a:lnTo>
                <a:lnTo>
                  <a:pt x="301039" y="48649"/>
                </a:lnTo>
                <a:lnTo>
                  <a:pt x="272543" y="60021"/>
                </a:lnTo>
                <a:lnTo>
                  <a:pt x="248076" y="68584"/>
                </a:lnTo>
                <a:lnTo>
                  <a:pt x="214209" y="80010"/>
                </a:lnTo>
                <a:lnTo>
                  <a:pt x="186846" y="91440"/>
                </a:lnTo>
                <a:lnTo>
                  <a:pt x="160557" y="102870"/>
                </a:lnTo>
                <a:lnTo>
                  <a:pt x="132680" y="114299"/>
                </a:lnTo>
                <a:lnTo>
                  <a:pt x="108829" y="130669"/>
                </a:lnTo>
                <a:lnTo>
                  <a:pt x="80043" y="140856"/>
                </a:lnTo>
                <a:lnTo>
                  <a:pt x="67426" y="144288"/>
                </a:lnTo>
                <a:lnTo>
                  <a:pt x="51435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5"/>
          <p:cNvSpPr/>
          <p:nvPr/>
        </p:nvSpPr>
        <p:spPr>
          <a:xfrm>
            <a:off x="6972300" y="4826317"/>
            <a:ext cx="8573" cy="171451"/>
          </a:xfrm>
          <a:custGeom>
            <a:avLst/>
            <a:gdLst/>
            <a:ahLst/>
            <a:cxnLst/>
            <a:rect l="0" t="0" r="0" b="0"/>
            <a:pathLst>
              <a:path w="8573" h="171451">
                <a:moveTo>
                  <a:pt x="0" y="0"/>
                </a:moveTo>
                <a:lnTo>
                  <a:pt x="0" y="155357"/>
                </a:lnTo>
                <a:lnTo>
                  <a:pt x="952" y="158816"/>
                </a:lnTo>
                <a:lnTo>
                  <a:pt x="2540" y="162075"/>
                </a:lnTo>
                <a:lnTo>
                  <a:pt x="8572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6"/>
          <p:cNvSpPr/>
          <p:nvPr/>
        </p:nvSpPr>
        <p:spPr>
          <a:xfrm>
            <a:off x="6878355" y="4912042"/>
            <a:ext cx="188243" cy="8574"/>
          </a:xfrm>
          <a:custGeom>
            <a:avLst/>
            <a:gdLst/>
            <a:ahLst/>
            <a:cxnLst/>
            <a:rect l="0" t="0" r="0" b="0"/>
            <a:pathLst>
              <a:path w="188243" h="8574">
                <a:moveTo>
                  <a:pt x="8220" y="8573"/>
                </a:moveTo>
                <a:lnTo>
                  <a:pt x="0" y="8573"/>
                </a:lnTo>
                <a:lnTo>
                  <a:pt x="133960" y="8573"/>
                </a:lnTo>
                <a:lnTo>
                  <a:pt x="140624" y="7620"/>
                </a:lnTo>
                <a:lnTo>
                  <a:pt x="147924" y="6033"/>
                </a:lnTo>
                <a:lnTo>
                  <a:pt x="155648" y="4022"/>
                </a:lnTo>
                <a:lnTo>
                  <a:pt x="161750" y="2681"/>
                </a:lnTo>
                <a:lnTo>
                  <a:pt x="166771" y="1787"/>
                </a:lnTo>
                <a:lnTo>
                  <a:pt x="171070" y="1191"/>
                </a:lnTo>
                <a:lnTo>
                  <a:pt x="174889" y="794"/>
                </a:lnTo>
                <a:lnTo>
                  <a:pt x="178387" y="530"/>
                </a:lnTo>
                <a:lnTo>
                  <a:pt x="18824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7"/>
          <p:cNvSpPr/>
          <p:nvPr/>
        </p:nvSpPr>
        <p:spPr>
          <a:xfrm>
            <a:off x="7143750" y="4792027"/>
            <a:ext cx="137160" cy="60009"/>
          </a:xfrm>
          <a:custGeom>
            <a:avLst/>
            <a:gdLst/>
            <a:ahLst/>
            <a:cxnLst/>
            <a:rect l="0" t="0" r="0" b="0"/>
            <a:pathLst>
              <a:path w="137160" h="60009">
                <a:moveTo>
                  <a:pt x="0" y="0"/>
                </a:moveTo>
                <a:lnTo>
                  <a:pt x="0" y="60005"/>
                </a:lnTo>
                <a:lnTo>
                  <a:pt x="20989" y="60008"/>
                </a:lnTo>
                <a:lnTo>
                  <a:pt x="24470" y="59055"/>
                </a:lnTo>
                <a:lnTo>
                  <a:pt x="28695" y="57468"/>
                </a:lnTo>
                <a:lnTo>
                  <a:pt x="33418" y="55457"/>
                </a:lnTo>
                <a:lnTo>
                  <a:pt x="37518" y="54116"/>
                </a:lnTo>
                <a:lnTo>
                  <a:pt x="41205" y="53222"/>
                </a:lnTo>
                <a:lnTo>
                  <a:pt x="44615" y="52626"/>
                </a:lnTo>
                <a:lnTo>
                  <a:pt x="47841" y="52230"/>
                </a:lnTo>
                <a:lnTo>
                  <a:pt x="50944" y="51964"/>
                </a:lnTo>
                <a:lnTo>
                  <a:pt x="53965" y="51788"/>
                </a:lnTo>
                <a:lnTo>
                  <a:pt x="62402" y="51592"/>
                </a:lnTo>
                <a:lnTo>
                  <a:pt x="88220" y="51445"/>
                </a:lnTo>
                <a:lnTo>
                  <a:pt x="92151" y="52393"/>
                </a:lnTo>
                <a:lnTo>
                  <a:pt x="96677" y="53979"/>
                </a:lnTo>
                <a:lnTo>
                  <a:pt x="101598" y="55989"/>
                </a:lnTo>
                <a:lnTo>
                  <a:pt x="106784" y="57328"/>
                </a:lnTo>
                <a:lnTo>
                  <a:pt x="112148" y="58221"/>
                </a:lnTo>
                <a:lnTo>
                  <a:pt x="125339" y="59655"/>
                </a:lnTo>
                <a:lnTo>
                  <a:pt x="127375" y="59772"/>
                </a:lnTo>
                <a:lnTo>
                  <a:pt x="137159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18"/>
          <p:cNvSpPr/>
          <p:nvPr/>
        </p:nvSpPr>
        <p:spPr>
          <a:xfrm>
            <a:off x="7246621" y="4774882"/>
            <a:ext cx="17145" cy="274321"/>
          </a:xfrm>
          <a:custGeom>
            <a:avLst/>
            <a:gdLst/>
            <a:ahLst/>
            <a:cxnLst/>
            <a:rect l="0" t="0" r="0" b="0"/>
            <a:pathLst>
              <a:path w="17145" h="274321">
                <a:moveTo>
                  <a:pt x="17144" y="0"/>
                </a:moveTo>
                <a:lnTo>
                  <a:pt x="361" y="0"/>
                </a:lnTo>
                <a:lnTo>
                  <a:pt x="70" y="6844"/>
                </a:lnTo>
                <a:lnTo>
                  <a:pt x="0" y="61863"/>
                </a:lnTo>
                <a:lnTo>
                  <a:pt x="952" y="68864"/>
                </a:lnTo>
                <a:lnTo>
                  <a:pt x="2539" y="75437"/>
                </a:lnTo>
                <a:lnTo>
                  <a:pt x="4550" y="81724"/>
                </a:lnTo>
                <a:lnTo>
                  <a:pt x="5890" y="88772"/>
                </a:lnTo>
                <a:lnTo>
                  <a:pt x="6784" y="96329"/>
                </a:lnTo>
                <a:lnTo>
                  <a:pt x="7380" y="104225"/>
                </a:lnTo>
                <a:lnTo>
                  <a:pt x="7777" y="112346"/>
                </a:lnTo>
                <a:lnTo>
                  <a:pt x="8219" y="128989"/>
                </a:lnTo>
                <a:lnTo>
                  <a:pt x="8571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19"/>
          <p:cNvSpPr/>
          <p:nvPr/>
        </p:nvSpPr>
        <p:spPr>
          <a:xfrm>
            <a:off x="8463915" y="4800600"/>
            <a:ext cx="4940" cy="188596"/>
          </a:xfrm>
          <a:custGeom>
            <a:avLst/>
            <a:gdLst/>
            <a:ahLst/>
            <a:cxnLst/>
            <a:rect l="0" t="0" r="0" b="0"/>
            <a:pathLst>
              <a:path w="4940" h="188596">
                <a:moveTo>
                  <a:pt x="0" y="0"/>
                </a:moveTo>
                <a:lnTo>
                  <a:pt x="0" y="66129"/>
                </a:lnTo>
                <a:lnTo>
                  <a:pt x="952" y="71709"/>
                </a:lnTo>
                <a:lnTo>
                  <a:pt x="2539" y="77333"/>
                </a:lnTo>
                <a:lnTo>
                  <a:pt x="4551" y="82987"/>
                </a:lnTo>
                <a:lnTo>
                  <a:pt x="4939" y="88662"/>
                </a:lnTo>
                <a:lnTo>
                  <a:pt x="4245" y="94351"/>
                </a:lnTo>
                <a:lnTo>
                  <a:pt x="2830" y="100048"/>
                </a:lnTo>
                <a:lnTo>
                  <a:pt x="1886" y="106703"/>
                </a:lnTo>
                <a:lnTo>
                  <a:pt x="1258" y="113998"/>
                </a:lnTo>
                <a:lnTo>
                  <a:pt x="559" y="127818"/>
                </a:lnTo>
                <a:lnTo>
                  <a:pt x="248" y="137136"/>
                </a:lnTo>
                <a:lnTo>
                  <a:pt x="32" y="160710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0"/>
          <p:cNvSpPr/>
          <p:nvPr/>
        </p:nvSpPr>
        <p:spPr>
          <a:xfrm>
            <a:off x="8352472" y="4894897"/>
            <a:ext cx="188596" cy="8564"/>
          </a:xfrm>
          <a:custGeom>
            <a:avLst/>
            <a:gdLst/>
            <a:ahLst/>
            <a:cxnLst/>
            <a:rect l="0" t="0" r="0" b="0"/>
            <a:pathLst>
              <a:path w="188596" h="856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9325" y="8416"/>
                </a:lnTo>
                <a:lnTo>
                  <a:pt x="15574" y="8503"/>
                </a:lnTo>
                <a:lnTo>
                  <a:pt x="36000" y="8563"/>
                </a:lnTo>
                <a:lnTo>
                  <a:pt x="40192" y="7614"/>
                </a:lnTo>
                <a:lnTo>
                  <a:pt x="44892" y="6029"/>
                </a:lnTo>
                <a:lnTo>
                  <a:pt x="49930" y="4019"/>
                </a:lnTo>
                <a:lnTo>
                  <a:pt x="54243" y="2680"/>
                </a:lnTo>
                <a:lnTo>
                  <a:pt x="58069" y="1787"/>
                </a:lnTo>
                <a:lnTo>
                  <a:pt x="61573" y="1191"/>
                </a:lnTo>
                <a:lnTo>
                  <a:pt x="65813" y="794"/>
                </a:lnTo>
                <a:lnTo>
                  <a:pt x="70547" y="530"/>
                </a:lnTo>
                <a:lnTo>
                  <a:pt x="75606" y="353"/>
                </a:lnTo>
                <a:lnTo>
                  <a:pt x="102353" y="70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21"/>
          <p:cNvSpPr/>
          <p:nvPr/>
        </p:nvSpPr>
        <p:spPr>
          <a:xfrm>
            <a:off x="8618607" y="4774882"/>
            <a:ext cx="136774" cy="120016"/>
          </a:xfrm>
          <a:custGeom>
            <a:avLst/>
            <a:gdLst/>
            <a:ahLst/>
            <a:cxnLst/>
            <a:rect l="0" t="0" r="0" b="0"/>
            <a:pathLst>
              <a:path w="136774" h="120016">
                <a:moveTo>
                  <a:pt x="25330" y="0"/>
                </a:moveTo>
                <a:lnTo>
                  <a:pt x="25330" y="4551"/>
                </a:lnTo>
                <a:lnTo>
                  <a:pt x="24378" y="7797"/>
                </a:lnTo>
                <a:lnTo>
                  <a:pt x="22791" y="11865"/>
                </a:lnTo>
                <a:lnTo>
                  <a:pt x="20779" y="16483"/>
                </a:lnTo>
                <a:lnTo>
                  <a:pt x="19439" y="20514"/>
                </a:lnTo>
                <a:lnTo>
                  <a:pt x="18545" y="24153"/>
                </a:lnTo>
                <a:lnTo>
                  <a:pt x="17950" y="27532"/>
                </a:lnTo>
                <a:lnTo>
                  <a:pt x="16600" y="31690"/>
                </a:lnTo>
                <a:lnTo>
                  <a:pt x="14748" y="36367"/>
                </a:lnTo>
                <a:lnTo>
                  <a:pt x="12560" y="41390"/>
                </a:lnTo>
                <a:lnTo>
                  <a:pt x="11101" y="45691"/>
                </a:lnTo>
                <a:lnTo>
                  <a:pt x="10129" y="49511"/>
                </a:lnTo>
                <a:lnTo>
                  <a:pt x="9481" y="53010"/>
                </a:lnTo>
                <a:lnTo>
                  <a:pt x="8097" y="56295"/>
                </a:lnTo>
                <a:lnTo>
                  <a:pt x="6221" y="59437"/>
                </a:lnTo>
                <a:lnTo>
                  <a:pt x="4018" y="62485"/>
                </a:lnTo>
                <a:lnTo>
                  <a:pt x="2550" y="65469"/>
                </a:lnTo>
                <a:lnTo>
                  <a:pt x="1570" y="68411"/>
                </a:lnTo>
                <a:lnTo>
                  <a:pt x="0" y="75426"/>
                </a:lnTo>
                <a:lnTo>
                  <a:pt x="823" y="76954"/>
                </a:lnTo>
                <a:lnTo>
                  <a:pt x="2325" y="78925"/>
                </a:lnTo>
                <a:lnTo>
                  <a:pt x="8084" y="85607"/>
                </a:lnTo>
                <a:lnTo>
                  <a:pt x="12706" y="90241"/>
                </a:lnTo>
                <a:lnTo>
                  <a:pt x="15009" y="91593"/>
                </a:lnTo>
                <a:lnTo>
                  <a:pt x="17497" y="92494"/>
                </a:lnTo>
                <a:lnTo>
                  <a:pt x="23784" y="93942"/>
                </a:lnTo>
                <a:lnTo>
                  <a:pt x="26204" y="94061"/>
                </a:lnTo>
                <a:lnTo>
                  <a:pt x="33974" y="94192"/>
                </a:lnTo>
                <a:lnTo>
                  <a:pt x="37759" y="95180"/>
                </a:lnTo>
                <a:lnTo>
                  <a:pt x="41237" y="96791"/>
                </a:lnTo>
                <a:lnTo>
                  <a:pt x="44507" y="98817"/>
                </a:lnTo>
                <a:lnTo>
                  <a:pt x="47640" y="100168"/>
                </a:lnTo>
                <a:lnTo>
                  <a:pt x="50681" y="101069"/>
                </a:lnTo>
                <a:lnTo>
                  <a:pt x="53661" y="101669"/>
                </a:lnTo>
                <a:lnTo>
                  <a:pt x="56600" y="102069"/>
                </a:lnTo>
                <a:lnTo>
                  <a:pt x="59511" y="102336"/>
                </a:lnTo>
                <a:lnTo>
                  <a:pt x="62404" y="102514"/>
                </a:lnTo>
                <a:lnTo>
                  <a:pt x="68160" y="102712"/>
                </a:lnTo>
                <a:lnTo>
                  <a:pt x="71029" y="102765"/>
                </a:lnTo>
                <a:lnTo>
                  <a:pt x="74846" y="103752"/>
                </a:lnTo>
                <a:lnTo>
                  <a:pt x="79296" y="105363"/>
                </a:lnTo>
                <a:lnTo>
                  <a:pt x="84167" y="107390"/>
                </a:lnTo>
                <a:lnTo>
                  <a:pt x="88367" y="108741"/>
                </a:lnTo>
                <a:lnTo>
                  <a:pt x="92120" y="109642"/>
                </a:lnTo>
                <a:lnTo>
                  <a:pt x="95574" y="110242"/>
                </a:lnTo>
                <a:lnTo>
                  <a:pt x="98829" y="110642"/>
                </a:lnTo>
                <a:lnTo>
                  <a:pt x="101952" y="110909"/>
                </a:lnTo>
                <a:lnTo>
                  <a:pt x="104986" y="111087"/>
                </a:lnTo>
                <a:lnTo>
                  <a:pt x="107961" y="112158"/>
                </a:lnTo>
                <a:lnTo>
                  <a:pt x="110898" y="113825"/>
                </a:lnTo>
                <a:lnTo>
                  <a:pt x="113808" y="115888"/>
                </a:lnTo>
                <a:lnTo>
                  <a:pt x="116700" y="117264"/>
                </a:lnTo>
                <a:lnTo>
                  <a:pt x="119582" y="118181"/>
                </a:lnTo>
                <a:lnTo>
                  <a:pt x="122454" y="118792"/>
                </a:lnTo>
                <a:lnTo>
                  <a:pt x="125322" y="119200"/>
                </a:lnTo>
                <a:lnTo>
                  <a:pt x="128187" y="119471"/>
                </a:lnTo>
                <a:lnTo>
                  <a:pt x="136773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22"/>
          <p:cNvSpPr/>
          <p:nvPr/>
        </p:nvSpPr>
        <p:spPr>
          <a:xfrm>
            <a:off x="8756580" y="4758928"/>
            <a:ext cx="33090" cy="273130"/>
          </a:xfrm>
          <a:custGeom>
            <a:avLst/>
            <a:gdLst/>
            <a:ahLst/>
            <a:cxnLst/>
            <a:rect l="0" t="0" r="0" b="0"/>
            <a:pathLst>
              <a:path w="33090" h="273130">
                <a:moveTo>
                  <a:pt x="33089" y="7382"/>
                </a:moveTo>
                <a:lnTo>
                  <a:pt x="25709" y="0"/>
                </a:lnTo>
                <a:lnTo>
                  <a:pt x="25311" y="556"/>
                </a:lnTo>
                <a:lnTo>
                  <a:pt x="24871" y="3713"/>
                </a:lnTo>
                <a:lnTo>
                  <a:pt x="23801" y="4936"/>
                </a:lnTo>
                <a:lnTo>
                  <a:pt x="22134" y="5751"/>
                </a:lnTo>
                <a:lnTo>
                  <a:pt x="17168" y="7059"/>
                </a:lnTo>
                <a:lnTo>
                  <a:pt x="16489" y="12319"/>
                </a:lnTo>
                <a:lnTo>
                  <a:pt x="16186" y="20053"/>
                </a:lnTo>
                <a:lnTo>
                  <a:pt x="16052" y="26666"/>
                </a:lnTo>
                <a:lnTo>
                  <a:pt x="15954" y="68329"/>
                </a:lnTo>
                <a:lnTo>
                  <a:pt x="14999" y="76588"/>
                </a:lnTo>
                <a:lnTo>
                  <a:pt x="13409" y="84952"/>
                </a:lnTo>
                <a:lnTo>
                  <a:pt x="11397" y="93385"/>
                </a:lnTo>
                <a:lnTo>
                  <a:pt x="10055" y="102818"/>
                </a:lnTo>
                <a:lnTo>
                  <a:pt x="9160" y="112915"/>
                </a:lnTo>
                <a:lnTo>
                  <a:pt x="8565" y="123458"/>
                </a:lnTo>
                <a:lnTo>
                  <a:pt x="7902" y="142791"/>
                </a:lnTo>
                <a:lnTo>
                  <a:pt x="7477" y="178486"/>
                </a:lnTo>
                <a:lnTo>
                  <a:pt x="6490" y="186221"/>
                </a:lnTo>
                <a:lnTo>
                  <a:pt x="4879" y="193283"/>
                </a:lnTo>
                <a:lnTo>
                  <a:pt x="2852" y="199896"/>
                </a:lnTo>
                <a:lnTo>
                  <a:pt x="1501" y="206209"/>
                </a:lnTo>
                <a:lnTo>
                  <a:pt x="600" y="212323"/>
                </a:lnTo>
                <a:lnTo>
                  <a:pt x="0" y="218305"/>
                </a:lnTo>
                <a:lnTo>
                  <a:pt x="552" y="224197"/>
                </a:lnTo>
                <a:lnTo>
                  <a:pt x="1873" y="230030"/>
                </a:lnTo>
                <a:lnTo>
                  <a:pt x="3706" y="235824"/>
                </a:lnTo>
                <a:lnTo>
                  <a:pt x="4927" y="240639"/>
                </a:lnTo>
                <a:lnTo>
                  <a:pt x="5743" y="244802"/>
                </a:lnTo>
                <a:lnTo>
                  <a:pt x="6648" y="252919"/>
                </a:lnTo>
                <a:lnTo>
                  <a:pt x="6890" y="257751"/>
                </a:lnTo>
                <a:lnTo>
                  <a:pt x="7372" y="2731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/>
          <p:cNvGrpSpPr/>
          <p:nvPr/>
        </p:nvGrpSpPr>
        <p:grpSpPr>
          <a:xfrm>
            <a:off x="6415087" y="5074930"/>
            <a:ext cx="2518943" cy="1337300"/>
            <a:chOff x="6415087" y="5074930"/>
            <a:chExt cx="2518943" cy="1337300"/>
          </a:xfrm>
        </p:grpSpPr>
        <p:sp>
          <p:nvSpPr>
            <p:cNvPr id="65" name="SMARTPenAnnotation223"/>
            <p:cNvSpPr/>
            <p:nvPr/>
          </p:nvSpPr>
          <p:spPr>
            <a:xfrm>
              <a:off x="6500812" y="5198660"/>
              <a:ext cx="205592" cy="262023"/>
            </a:xfrm>
            <a:custGeom>
              <a:avLst/>
              <a:gdLst/>
              <a:ahLst/>
              <a:cxnLst/>
              <a:rect l="0" t="0" r="0" b="0"/>
              <a:pathLst>
                <a:path w="205592" h="262023">
                  <a:moveTo>
                    <a:pt x="0" y="39137"/>
                  </a:moveTo>
                  <a:lnTo>
                    <a:pt x="0" y="34587"/>
                  </a:lnTo>
                  <a:lnTo>
                    <a:pt x="953" y="33246"/>
                  </a:lnTo>
                  <a:lnTo>
                    <a:pt x="2540" y="32352"/>
                  </a:lnTo>
                  <a:lnTo>
                    <a:pt x="4551" y="31756"/>
                  </a:lnTo>
                  <a:lnTo>
                    <a:pt x="9325" y="28555"/>
                  </a:lnTo>
                  <a:lnTo>
                    <a:pt x="11932" y="26367"/>
                  </a:lnTo>
                  <a:lnTo>
                    <a:pt x="14622" y="24909"/>
                  </a:lnTo>
                  <a:lnTo>
                    <a:pt x="23912" y="21904"/>
                  </a:lnTo>
                  <a:lnTo>
                    <a:pt x="28324" y="20028"/>
                  </a:lnTo>
                  <a:lnTo>
                    <a:pt x="33170" y="17826"/>
                  </a:lnTo>
                  <a:lnTo>
                    <a:pt x="37354" y="15404"/>
                  </a:lnTo>
                  <a:lnTo>
                    <a:pt x="41095" y="12838"/>
                  </a:lnTo>
                  <a:lnTo>
                    <a:pt x="44541" y="10174"/>
                  </a:lnTo>
                  <a:lnTo>
                    <a:pt x="48744" y="8399"/>
                  </a:lnTo>
                  <a:lnTo>
                    <a:pt x="53452" y="7215"/>
                  </a:lnTo>
                  <a:lnTo>
                    <a:pt x="58494" y="6426"/>
                  </a:lnTo>
                  <a:lnTo>
                    <a:pt x="63761" y="5899"/>
                  </a:lnTo>
                  <a:lnTo>
                    <a:pt x="69177" y="5549"/>
                  </a:lnTo>
                  <a:lnTo>
                    <a:pt x="74693" y="5315"/>
                  </a:lnTo>
                  <a:lnTo>
                    <a:pt x="79323" y="4207"/>
                  </a:lnTo>
                  <a:lnTo>
                    <a:pt x="83362" y="2515"/>
                  </a:lnTo>
                  <a:lnTo>
                    <a:pt x="87007" y="435"/>
                  </a:lnTo>
                  <a:lnTo>
                    <a:pt x="91342" y="0"/>
                  </a:lnTo>
                  <a:lnTo>
                    <a:pt x="96138" y="664"/>
                  </a:lnTo>
                  <a:lnTo>
                    <a:pt x="101239" y="2058"/>
                  </a:lnTo>
                  <a:lnTo>
                    <a:pt x="105593" y="2988"/>
                  </a:lnTo>
                  <a:lnTo>
                    <a:pt x="109448" y="3608"/>
                  </a:lnTo>
                  <a:lnTo>
                    <a:pt x="112971" y="4021"/>
                  </a:lnTo>
                  <a:lnTo>
                    <a:pt x="116271" y="5249"/>
                  </a:lnTo>
                  <a:lnTo>
                    <a:pt x="122479" y="9153"/>
                  </a:lnTo>
                  <a:lnTo>
                    <a:pt x="128412" y="14064"/>
                  </a:lnTo>
                  <a:lnTo>
                    <a:pt x="131328" y="16706"/>
                  </a:lnTo>
                  <a:lnTo>
                    <a:pt x="133272" y="20373"/>
                  </a:lnTo>
                  <a:lnTo>
                    <a:pt x="134569" y="24723"/>
                  </a:lnTo>
                  <a:lnTo>
                    <a:pt x="135432" y="29528"/>
                  </a:lnTo>
                  <a:lnTo>
                    <a:pt x="136008" y="34636"/>
                  </a:lnTo>
                  <a:lnTo>
                    <a:pt x="136392" y="39946"/>
                  </a:lnTo>
                  <a:lnTo>
                    <a:pt x="136648" y="45392"/>
                  </a:lnTo>
                  <a:lnTo>
                    <a:pt x="136933" y="56522"/>
                  </a:lnTo>
                  <a:lnTo>
                    <a:pt x="137008" y="62158"/>
                  </a:lnTo>
                  <a:lnTo>
                    <a:pt x="136106" y="67819"/>
                  </a:lnTo>
                  <a:lnTo>
                    <a:pt x="134553" y="73498"/>
                  </a:lnTo>
                  <a:lnTo>
                    <a:pt x="132565" y="79189"/>
                  </a:lnTo>
                  <a:lnTo>
                    <a:pt x="130287" y="83936"/>
                  </a:lnTo>
                  <a:lnTo>
                    <a:pt x="122529" y="96120"/>
                  </a:lnTo>
                  <a:lnTo>
                    <a:pt x="119786" y="100938"/>
                  </a:lnTo>
                  <a:lnTo>
                    <a:pt x="117005" y="106055"/>
                  </a:lnTo>
                  <a:lnTo>
                    <a:pt x="114198" y="110420"/>
                  </a:lnTo>
                  <a:lnTo>
                    <a:pt x="108540" y="117808"/>
                  </a:lnTo>
                  <a:lnTo>
                    <a:pt x="105697" y="120159"/>
                  </a:lnTo>
                  <a:lnTo>
                    <a:pt x="102850" y="121727"/>
                  </a:lnTo>
                  <a:lnTo>
                    <a:pt x="99999" y="122772"/>
                  </a:lnTo>
                  <a:lnTo>
                    <a:pt x="94292" y="126473"/>
                  </a:lnTo>
                  <a:lnTo>
                    <a:pt x="87417" y="132059"/>
                  </a:lnTo>
                  <a:lnTo>
                    <a:pt x="83938" y="132823"/>
                  </a:lnTo>
                  <a:lnTo>
                    <a:pt x="77270" y="133424"/>
                  </a:lnTo>
                  <a:lnTo>
                    <a:pt x="81738" y="128881"/>
                  </a:lnTo>
                  <a:lnTo>
                    <a:pt x="84020" y="127541"/>
                  </a:lnTo>
                  <a:lnTo>
                    <a:pt x="89095" y="126053"/>
                  </a:lnTo>
                  <a:lnTo>
                    <a:pt x="94525" y="122852"/>
                  </a:lnTo>
                  <a:lnTo>
                    <a:pt x="100114" y="118254"/>
                  </a:lnTo>
                  <a:lnTo>
                    <a:pt x="105773" y="113035"/>
                  </a:lnTo>
                  <a:lnTo>
                    <a:pt x="109568" y="111262"/>
                  </a:lnTo>
                  <a:lnTo>
                    <a:pt x="114002" y="110081"/>
                  </a:lnTo>
                  <a:lnTo>
                    <a:pt x="118864" y="109293"/>
                  </a:lnTo>
                  <a:lnTo>
                    <a:pt x="123058" y="108768"/>
                  </a:lnTo>
                  <a:lnTo>
                    <a:pt x="126806" y="108417"/>
                  </a:lnTo>
                  <a:lnTo>
                    <a:pt x="130258" y="108184"/>
                  </a:lnTo>
                  <a:lnTo>
                    <a:pt x="134463" y="108028"/>
                  </a:lnTo>
                  <a:lnTo>
                    <a:pt x="149485" y="107809"/>
                  </a:lnTo>
                  <a:lnTo>
                    <a:pt x="172732" y="107729"/>
                  </a:lnTo>
                  <a:lnTo>
                    <a:pt x="176115" y="108678"/>
                  </a:lnTo>
                  <a:lnTo>
                    <a:pt x="182414" y="112272"/>
                  </a:lnTo>
                  <a:lnTo>
                    <a:pt x="188388" y="117044"/>
                  </a:lnTo>
                  <a:lnTo>
                    <a:pt x="194218" y="122340"/>
                  </a:lnTo>
                  <a:lnTo>
                    <a:pt x="199984" y="127869"/>
                  </a:lnTo>
                  <a:lnTo>
                    <a:pt x="201902" y="130677"/>
                  </a:lnTo>
                  <a:lnTo>
                    <a:pt x="204035" y="136336"/>
                  </a:lnTo>
                  <a:lnTo>
                    <a:pt x="204603" y="140132"/>
                  </a:lnTo>
                  <a:lnTo>
                    <a:pt x="204982" y="144567"/>
                  </a:lnTo>
                  <a:lnTo>
                    <a:pt x="205403" y="153622"/>
                  </a:lnTo>
                  <a:lnTo>
                    <a:pt x="205591" y="160822"/>
                  </a:lnTo>
                  <a:lnTo>
                    <a:pt x="204688" y="165028"/>
                  </a:lnTo>
                  <a:lnTo>
                    <a:pt x="203133" y="169737"/>
                  </a:lnTo>
                  <a:lnTo>
                    <a:pt x="201145" y="174781"/>
                  </a:lnTo>
                  <a:lnTo>
                    <a:pt x="196395" y="182926"/>
                  </a:lnTo>
                  <a:lnTo>
                    <a:pt x="191109" y="190673"/>
                  </a:lnTo>
                  <a:lnTo>
                    <a:pt x="188366" y="195406"/>
                  </a:lnTo>
                  <a:lnTo>
                    <a:pt x="185585" y="200467"/>
                  </a:lnTo>
                  <a:lnTo>
                    <a:pt x="179955" y="208629"/>
                  </a:lnTo>
                  <a:lnTo>
                    <a:pt x="177119" y="212139"/>
                  </a:lnTo>
                  <a:lnTo>
                    <a:pt x="173325" y="215432"/>
                  </a:lnTo>
                  <a:lnTo>
                    <a:pt x="168890" y="218579"/>
                  </a:lnTo>
                  <a:lnTo>
                    <a:pt x="164029" y="221630"/>
                  </a:lnTo>
                  <a:lnTo>
                    <a:pt x="159835" y="224617"/>
                  </a:lnTo>
                  <a:lnTo>
                    <a:pt x="156087" y="227561"/>
                  </a:lnTo>
                  <a:lnTo>
                    <a:pt x="152636" y="230475"/>
                  </a:lnTo>
                  <a:lnTo>
                    <a:pt x="148429" y="233371"/>
                  </a:lnTo>
                  <a:lnTo>
                    <a:pt x="143721" y="236254"/>
                  </a:lnTo>
                  <a:lnTo>
                    <a:pt x="138676" y="239129"/>
                  </a:lnTo>
                  <a:lnTo>
                    <a:pt x="134361" y="241997"/>
                  </a:lnTo>
                  <a:lnTo>
                    <a:pt x="130532" y="244862"/>
                  </a:lnTo>
                  <a:lnTo>
                    <a:pt x="127026" y="247725"/>
                  </a:lnTo>
                  <a:lnTo>
                    <a:pt x="122784" y="249633"/>
                  </a:lnTo>
                  <a:lnTo>
                    <a:pt x="118052" y="250905"/>
                  </a:lnTo>
                  <a:lnTo>
                    <a:pt x="112991" y="251753"/>
                  </a:lnTo>
                  <a:lnTo>
                    <a:pt x="108665" y="252319"/>
                  </a:lnTo>
                  <a:lnTo>
                    <a:pt x="104828" y="252696"/>
                  </a:lnTo>
                  <a:lnTo>
                    <a:pt x="101318" y="252947"/>
                  </a:lnTo>
                  <a:lnTo>
                    <a:pt x="98026" y="254067"/>
                  </a:lnTo>
                  <a:lnTo>
                    <a:pt x="91827" y="257851"/>
                  </a:lnTo>
                  <a:lnTo>
                    <a:pt x="87888" y="259242"/>
                  </a:lnTo>
                  <a:lnTo>
                    <a:pt x="83357" y="260169"/>
                  </a:lnTo>
                  <a:lnTo>
                    <a:pt x="78432" y="260787"/>
                  </a:lnTo>
                  <a:lnTo>
                    <a:pt x="74195" y="261198"/>
                  </a:lnTo>
                  <a:lnTo>
                    <a:pt x="70419" y="261473"/>
                  </a:lnTo>
                  <a:lnTo>
                    <a:pt x="66948" y="261656"/>
                  </a:lnTo>
                  <a:lnTo>
                    <a:pt x="60552" y="261859"/>
                  </a:lnTo>
                  <a:lnTo>
                    <a:pt x="51505" y="262021"/>
                  </a:lnTo>
                  <a:lnTo>
                    <a:pt x="51449" y="262022"/>
                  </a:lnTo>
                  <a:lnTo>
                    <a:pt x="51435" y="253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24"/>
            <p:cNvSpPr/>
            <p:nvPr/>
          </p:nvSpPr>
          <p:spPr>
            <a:xfrm>
              <a:off x="6783705" y="5246370"/>
              <a:ext cx="111443" cy="171451"/>
            </a:xfrm>
            <a:custGeom>
              <a:avLst/>
              <a:gdLst/>
              <a:ahLst/>
              <a:cxnLst/>
              <a:rect l="0" t="0" r="0" b="0"/>
              <a:pathLst>
                <a:path w="111443" h="171451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10955" y="10583"/>
                  </a:lnTo>
                  <a:lnTo>
                    <a:pt x="13018" y="12770"/>
                  </a:lnTo>
                  <a:lnTo>
                    <a:pt x="15346" y="14228"/>
                  </a:lnTo>
                  <a:lnTo>
                    <a:pt x="17851" y="15200"/>
                  </a:lnTo>
                  <a:lnTo>
                    <a:pt x="20473" y="15849"/>
                  </a:lnTo>
                  <a:lnTo>
                    <a:pt x="23173" y="17233"/>
                  </a:lnTo>
                  <a:lnTo>
                    <a:pt x="25926" y="19109"/>
                  </a:lnTo>
                  <a:lnTo>
                    <a:pt x="28714" y="21311"/>
                  </a:lnTo>
                  <a:lnTo>
                    <a:pt x="30572" y="23733"/>
                  </a:lnTo>
                  <a:lnTo>
                    <a:pt x="31812" y="26299"/>
                  </a:lnTo>
                  <a:lnTo>
                    <a:pt x="32637" y="28963"/>
                  </a:lnTo>
                  <a:lnTo>
                    <a:pt x="35093" y="31691"/>
                  </a:lnTo>
                  <a:lnTo>
                    <a:pt x="38635" y="34462"/>
                  </a:lnTo>
                  <a:lnTo>
                    <a:pt x="42902" y="37262"/>
                  </a:lnTo>
                  <a:lnTo>
                    <a:pt x="46699" y="41034"/>
                  </a:lnTo>
                  <a:lnTo>
                    <a:pt x="50183" y="45453"/>
                  </a:lnTo>
                  <a:lnTo>
                    <a:pt x="53457" y="50304"/>
                  </a:lnTo>
                  <a:lnTo>
                    <a:pt x="55640" y="54491"/>
                  </a:lnTo>
                  <a:lnTo>
                    <a:pt x="57096" y="58235"/>
                  </a:lnTo>
                  <a:lnTo>
                    <a:pt x="58066" y="61683"/>
                  </a:lnTo>
                  <a:lnTo>
                    <a:pt x="59666" y="65887"/>
                  </a:lnTo>
                  <a:lnTo>
                    <a:pt x="61684" y="70594"/>
                  </a:lnTo>
                  <a:lnTo>
                    <a:pt x="66468" y="80905"/>
                  </a:lnTo>
                  <a:lnTo>
                    <a:pt x="80107" y="108703"/>
                  </a:lnTo>
                  <a:lnTo>
                    <a:pt x="81980" y="113426"/>
                  </a:lnTo>
                  <a:lnTo>
                    <a:pt x="83228" y="117527"/>
                  </a:lnTo>
                  <a:lnTo>
                    <a:pt x="84061" y="121214"/>
                  </a:lnTo>
                  <a:lnTo>
                    <a:pt x="85567" y="125576"/>
                  </a:lnTo>
                  <a:lnTo>
                    <a:pt x="87525" y="130390"/>
                  </a:lnTo>
                  <a:lnTo>
                    <a:pt x="89782" y="135504"/>
                  </a:lnTo>
                  <a:lnTo>
                    <a:pt x="92240" y="139866"/>
                  </a:lnTo>
                  <a:lnTo>
                    <a:pt x="94830" y="143726"/>
                  </a:lnTo>
                  <a:lnTo>
                    <a:pt x="97510" y="147253"/>
                  </a:lnTo>
                  <a:lnTo>
                    <a:pt x="99296" y="150556"/>
                  </a:lnTo>
                  <a:lnTo>
                    <a:pt x="100487" y="153710"/>
                  </a:lnTo>
                  <a:lnTo>
                    <a:pt x="101281" y="156766"/>
                  </a:lnTo>
                  <a:lnTo>
                    <a:pt x="101811" y="159756"/>
                  </a:lnTo>
                  <a:lnTo>
                    <a:pt x="102163" y="162701"/>
                  </a:lnTo>
                  <a:lnTo>
                    <a:pt x="102399" y="165617"/>
                  </a:lnTo>
                  <a:lnTo>
                    <a:pt x="103508" y="167561"/>
                  </a:lnTo>
                  <a:lnTo>
                    <a:pt x="105200" y="168857"/>
                  </a:lnTo>
                  <a:lnTo>
                    <a:pt x="111442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25"/>
            <p:cNvSpPr/>
            <p:nvPr/>
          </p:nvSpPr>
          <p:spPr>
            <a:xfrm>
              <a:off x="6783705" y="5220652"/>
              <a:ext cx="120015" cy="188596"/>
            </a:xfrm>
            <a:custGeom>
              <a:avLst/>
              <a:gdLst/>
              <a:ahLst/>
              <a:cxnLst/>
              <a:rect l="0" t="0" r="0" b="0"/>
              <a:pathLst>
                <a:path w="120015" h="188596">
                  <a:moveTo>
                    <a:pt x="120014" y="0"/>
                  </a:moveTo>
                  <a:lnTo>
                    <a:pt x="120014" y="7381"/>
                  </a:lnTo>
                  <a:lnTo>
                    <a:pt x="117475" y="13123"/>
                  </a:lnTo>
                  <a:lnTo>
                    <a:pt x="115463" y="17322"/>
                  </a:lnTo>
                  <a:lnTo>
                    <a:pt x="113170" y="21073"/>
                  </a:lnTo>
                  <a:lnTo>
                    <a:pt x="110690" y="24526"/>
                  </a:lnTo>
                  <a:lnTo>
                    <a:pt x="108083" y="27781"/>
                  </a:lnTo>
                  <a:lnTo>
                    <a:pt x="105393" y="31856"/>
                  </a:lnTo>
                  <a:lnTo>
                    <a:pt x="102646" y="36477"/>
                  </a:lnTo>
                  <a:lnTo>
                    <a:pt x="99863" y="41463"/>
                  </a:lnTo>
                  <a:lnTo>
                    <a:pt x="96103" y="46692"/>
                  </a:lnTo>
                  <a:lnTo>
                    <a:pt x="91691" y="52083"/>
                  </a:lnTo>
                  <a:lnTo>
                    <a:pt x="86845" y="57582"/>
                  </a:lnTo>
                  <a:lnTo>
                    <a:pt x="82661" y="63153"/>
                  </a:lnTo>
                  <a:lnTo>
                    <a:pt x="78920" y="68772"/>
                  </a:lnTo>
                  <a:lnTo>
                    <a:pt x="75473" y="74423"/>
                  </a:lnTo>
                  <a:lnTo>
                    <a:pt x="72223" y="80096"/>
                  </a:lnTo>
                  <a:lnTo>
                    <a:pt x="66071" y="91478"/>
                  </a:lnTo>
                  <a:lnTo>
                    <a:pt x="63098" y="96228"/>
                  </a:lnTo>
                  <a:lnTo>
                    <a:pt x="60162" y="100347"/>
                  </a:lnTo>
                  <a:lnTo>
                    <a:pt x="57253" y="104046"/>
                  </a:lnTo>
                  <a:lnTo>
                    <a:pt x="53409" y="108416"/>
                  </a:lnTo>
                  <a:lnTo>
                    <a:pt x="48941" y="113235"/>
                  </a:lnTo>
                  <a:lnTo>
                    <a:pt x="44057" y="118353"/>
                  </a:lnTo>
                  <a:lnTo>
                    <a:pt x="39849" y="123669"/>
                  </a:lnTo>
                  <a:lnTo>
                    <a:pt x="36091" y="129119"/>
                  </a:lnTo>
                  <a:lnTo>
                    <a:pt x="32633" y="134656"/>
                  </a:lnTo>
                  <a:lnTo>
                    <a:pt x="29376" y="139301"/>
                  </a:lnTo>
                  <a:lnTo>
                    <a:pt x="26251" y="143350"/>
                  </a:lnTo>
                  <a:lnTo>
                    <a:pt x="23215" y="147002"/>
                  </a:lnTo>
                  <a:lnTo>
                    <a:pt x="21192" y="150389"/>
                  </a:lnTo>
                  <a:lnTo>
                    <a:pt x="19843" y="153599"/>
                  </a:lnTo>
                  <a:lnTo>
                    <a:pt x="18944" y="156692"/>
                  </a:lnTo>
                  <a:lnTo>
                    <a:pt x="17392" y="159706"/>
                  </a:lnTo>
                  <a:lnTo>
                    <a:pt x="15404" y="162668"/>
                  </a:lnTo>
                  <a:lnTo>
                    <a:pt x="13127" y="165596"/>
                  </a:lnTo>
                  <a:lnTo>
                    <a:pt x="10596" y="171389"/>
                  </a:lnTo>
                  <a:lnTo>
                    <a:pt x="9922" y="174267"/>
                  </a:lnTo>
                  <a:lnTo>
                    <a:pt x="8519" y="176185"/>
                  </a:lnTo>
                  <a:lnTo>
                    <a:pt x="6632" y="177465"/>
                  </a:lnTo>
                  <a:lnTo>
                    <a:pt x="4421" y="178317"/>
                  </a:lnTo>
                  <a:lnTo>
                    <a:pt x="2948" y="179838"/>
                  </a:lnTo>
                  <a:lnTo>
                    <a:pt x="1965" y="181805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26"/>
            <p:cNvSpPr/>
            <p:nvPr/>
          </p:nvSpPr>
          <p:spPr>
            <a:xfrm>
              <a:off x="7032307" y="5237797"/>
              <a:ext cx="154306" cy="25719"/>
            </a:xfrm>
            <a:custGeom>
              <a:avLst/>
              <a:gdLst/>
              <a:ahLst/>
              <a:cxnLst/>
              <a:rect l="0" t="0" r="0" b="0"/>
              <a:pathLst>
                <a:path w="154306" h="25719">
                  <a:moveTo>
                    <a:pt x="0" y="25718"/>
                  </a:moveTo>
                  <a:lnTo>
                    <a:pt x="7381" y="25718"/>
                  </a:lnTo>
                  <a:lnTo>
                    <a:pt x="8731" y="24765"/>
                  </a:lnTo>
                  <a:lnTo>
                    <a:pt x="10584" y="23178"/>
                  </a:lnTo>
                  <a:lnTo>
                    <a:pt x="12771" y="21167"/>
                  </a:lnTo>
                  <a:lnTo>
                    <a:pt x="15182" y="19826"/>
                  </a:lnTo>
                  <a:lnTo>
                    <a:pt x="17741" y="18932"/>
                  </a:lnTo>
                  <a:lnTo>
                    <a:pt x="20400" y="18336"/>
                  </a:lnTo>
                  <a:lnTo>
                    <a:pt x="23125" y="17939"/>
                  </a:lnTo>
                  <a:lnTo>
                    <a:pt x="25894" y="17675"/>
                  </a:lnTo>
                  <a:lnTo>
                    <a:pt x="28693" y="17498"/>
                  </a:lnTo>
                  <a:lnTo>
                    <a:pt x="32464" y="16428"/>
                  </a:lnTo>
                  <a:lnTo>
                    <a:pt x="36883" y="14763"/>
                  </a:lnTo>
                  <a:lnTo>
                    <a:pt x="41734" y="12699"/>
                  </a:lnTo>
                  <a:lnTo>
                    <a:pt x="46873" y="11324"/>
                  </a:lnTo>
                  <a:lnTo>
                    <a:pt x="52203" y="10407"/>
                  </a:lnTo>
                  <a:lnTo>
                    <a:pt x="57662" y="9795"/>
                  </a:lnTo>
                  <a:lnTo>
                    <a:pt x="62254" y="8435"/>
                  </a:lnTo>
                  <a:lnTo>
                    <a:pt x="66268" y="6576"/>
                  </a:lnTo>
                  <a:lnTo>
                    <a:pt x="69896" y="4384"/>
                  </a:lnTo>
                  <a:lnTo>
                    <a:pt x="74220" y="2923"/>
                  </a:lnTo>
                  <a:lnTo>
                    <a:pt x="79007" y="1949"/>
                  </a:lnTo>
                  <a:lnTo>
                    <a:pt x="84104" y="1299"/>
                  </a:lnTo>
                  <a:lnTo>
                    <a:pt x="89407" y="866"/>
                  </a:lnTo>
                  <a:lnTo>
                    <a:pt x="94847" y="577"/>
                  </a:lnTo>
                  <a:lnTo>
                    <a:pt x="109065" y="171"/>
                  </a:lnTo>
                  <a:lnTo>
                    <a:pt x="131306" y="10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27"/>
            <p:cNvSpPr/>
            <p:nvPr/>
          </p:nvSpPr>
          <p:spPr>
            <a:xfrm>
              <a:off x="7040984" y="5306377"/>
              <a:ext cx="162774" cy="34291"/>
            </a:xfrm>
            <a:custGeom>
              <a:avLst/>
              <a:gdLst/>
              <a:ahLst/>
              <a:cxnLst/>
              <a:rect l="0" t="0" r="0" b="0"/>
              <a:pathLst>
                <a:path w="162774" h="34291">
                  <a:moveTo>
                    <a:pt x="8468" y="34290"/>
                  </a:moveTo>
                  <a:lnTo>
                    <a:pt x="0" y="34290"/>
                  </a:lnTo>
                  <a:lnTo>
                    <a:pt x="4478" y="34290"/>
                  </a:lnTo>
                  <a:lnTo>
                    <a:pt x="6761" y="33338"/>
                  </a:lnTo>
                  <a:lnTo>
                    <a:pt x="9235" y="31751"/>
                  </a:lnTo>
                  <a:lnTo>
                    <a:pt x="11836" y="29739"/>
                  </a:lnTo>
                  <a:lnTo>
                    <a:pt x="14524" y="28398"/>
                  </a:lnTo>
                  <a:lnTo>
                    <a:pt x="17268" y="27505"/>
                  </a:lnTo>
                  <a:lnTo>
                    <a:pt x="20050" y="26909"/>
                  </a:lnTo>
                  <a:lnTo>
                    <a:pt x="23809" y="25559"/>
                  </a:lnTo>
                  <a:lnTo>
                    <a:pt x="28220" y="23707"/>
                  </a:lnTo>
                  <a:lnTo>
                    <a:pt x="33067" y="21520"/>
                  </a:lnTo>
                  <a:lnTo>
                    <a:pt x="37249" y="20062"/>
                  </a:lnTo>
                  <a:lnTo>
                    <a:pt x="40990" y="19089"/>
                  </a:lnTo>
                  <a:lnTo>
                    <a:pt x="44437" y="18442"/>
                  </a:lnTo>
                  <a:lnTo>
                    <a:pt x="47687" y="17056"/>
                  </a:lnTo>
                  <a:lnTo>
                    <a:pt x="50807" y="15181"/>
                  </a:lnTo>
                  <a:lnTo>
                    <a:pt x="53839" y="12979"/>
                  </a:lnTo>
                  <a:lnTo>
                    <a:pt x="57765" y="11510"/>
                  </a:lnTo>
                  <a:lnTo>
                    <a:pt x="62288" y="10531"/>
                  </a:lnTo>
                  <a:lnTo>
                    <a:pt x="67208" y="9878"/>
                  </a:lnTo>
                  <a:lnTo>
                    <a:pt x="72393" y="9443"/>
                  </a:lnTo>
                  <a:lnTo>
                    <a:pt x="77755" y="9153"/>
                  </a:lnTo>
                  <a:lnTo>
                    <a:pt x="83235" y="8959"/>
                  </a:lnTo>
                  <a:lnTo>
                    <a:pt x="88792" y="7878"/>
                  </a:lnTo>
                  <a:lnTo>
                    <a:pt x="94402" y="6204"/>
                  </a:lnTo>
                  <a:lnTo>
                    <a:pt x="100047" y="4136"/>
                  </a:lnTo>
                  <a:lnTo>
                    <a:pt x="105716" y="2757"/>
                  </a:lnTo>
                  <a:lnTo>
                    <a:pt x="111401" y="1839"/>
                  </a:lnTo>
                  <a:lnTo>
                    <a:pt x="117095" y="1226"/>
                  </a:lnTo>
                  <a:lnTo>
                    <a:pt x="122795" y="818"/>
                  </a:lnTo>
                  <a:lnTo>
                    <a:pt x="128502" y="545"/>
                  </a:lnTo>
                  <a:lnTo>
                    <a:pt x="143093" y="162"/>
                  </a:lnTo>
                  <a:lnTo>
                    <a:pt x="16277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28"/>
            <p:cNvSpPr/>
            <p:nvPr/>
          </p:nvSpPr>
          <p:spPr>
            <a:xfrm>
              <a:off x="7383780" y="5263515"/>
              <a:ext cx="128588" cy="1"/>
            </a:xfrm>
            <a:custGeom>
              <a:avLst/>
              <a:gdLst/>
              <a:ahLst/>
              <a:cxnLst/>
              <a:rect l="0" t="0" r="0" b="0"/>
              <a:pathLst>
                <a:path w="128588" h="1">
                  <a:moveTo>
                    <a:pt x="0" y="0"/>
                  </a:move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29"/>
            <p:cNvSpPr/>
            <p:nvPr/>
          </p:nvSpPr>
          <p:spPr>
            <a:xfrm>
              <a:off x="7623809" y="5143500"/>
              <a:ext cx="171451" cy="171451"/>
            </a:xfrm>
            <a:custGeom>
              <a:avLst/>
              <a:gdLst/>
              <a:ahLst/>
              <a:cxnLst/>
              <a:rect l="0" t="0" r="0" b="0"/>
              <a:pathLst>
                <a:path w="171451" h="171451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1" y="7381"/>
                  </a:lnTo>
                  <a:lnTo>
                    <a:pt x="9326" y="10583"/>
                  </a:lnTo>
                  <a:lnTo>
                    <a:pt x="15601" y="15849"/>
                  </a:lnTo>
                  <a:lnTo>
                    <a:pt x="18999" y="19109"/>
                  </a:lnTo>
                  <a:lnTo>
                    <a:pt x="37257" y="37262"/>
                  </a:lnTo>
                  <a:lnTo>
                    <a:pt x="41030" y="40081"/>
                  </a:lnTo>
                  <a:lnTo>
                    <a:pt x="45451" y="42914"/>
                  </a:lnTo>
                  <a:lnTo>
                    <a:pt x="50303" y="45754"/>
                  </a:lnTo>
                  <a:lnTo>
                    <a:pt x="54491" y="48600"/>
                  </a:lnTo>
                  <a:lnTo>
                    <a:pt x="58236" y="51450"/>
                  </a:lnTo>
                  <a:lnTo>
                    <a:pt x="61683" y="54302"/>
                  </a:lnTo>
                  <a:lnTo>
                    <a:pt x="64935" y="57156"/>
                  </a:lnTo>
                  <a:lnTo>
                    <a:pt x="68055" y="60012"/>
                  </a:lnTo>
                  <a:lnTo>
                    <a:pt x="71087" y="62867"/>
                  </a:lnTo>
                  <a:lnTo>
                    <a:pt x="75014" y="65724"/>
                  </a:lnTo>
                  <a:lnTo>
                    <a:pt x="79537" y="68581"/>
                  </a:lnTo>
                  <a:lnTo>
                    <a:pt x="84457" y="71438"/>
                  </a:lnTo>
                  <a:lnTo>
                    <a:pt x="88690" y="74295"/>
                  </a:lnTo>
                  <a:lnTo>
                    <a:pt x="92464" y="77153"/>
                  </a:lnTo>
                  <a:lnTo>
                    <a:pt x="95933" y="80010"/>
                  </a:lnTo>
                  <a:lnTo>
                    <a:pt x="99198" y="83820"/>
                  </a:lnTo>
                  <a:lnTo>
                    <a:pt x="102327" y="88265"/>
                  </a:lnTo>
                  <a:lnTo>
                    <a:pt x="105366" y="93133"/>
                  </a:lnTo>
                  <a:lnTo>
                    <a:pt x="108344" y="97331"/>
                  </a:lnTo>
                  <a:lnTo>
                    <a:pt x="111283" y="101082"/>
                  </a:lnTo>
                  <a:lnTo>
                    <a:pt x="114193" y="104535"/>
                  </a:lnTo>
                  <a:lnTo>
                    <a:pt x="117086" y="107791"/>
                  </a:lnTo>
                  <a:lnTo>
                    <a:pt x="122842" y="113946"/>
                  </a:lnTo>
                  <a:lnTo>
                    <a:pt x="134297" y="125660"/>
                  </a:lnTo>
                  <a:lnTo>
                    <a:pt x="157163" y="148587"/>
                  </a:lnTo>
                  <a:lnTo>
                    <a:pt x="159068" y="151445"/>
                  </a:lnTo>
                  <a:lnTo>
                    <a:pt x="160339" y="154304"/>
                  </a:lnTo>
                  <a:lnTo>
                    <a:pt x="161184" y="157161"/>
                  </a:lnTo>
                  <a:lnTo>
                    <a:pt x="162702" y="160019"/>
                  </a:lnTo>
                  <a:lnTo>
                    <a:pt x="164665" y="162876"/>
                  </a:lnTo>
                  <a:lnTo>
                    <a:pt x="171450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30"/>
            <p:cNvSpPr/>
            <p:nvPr/>
          </p:nvSpPr>
          <p:spPr>
            <a:xfrm>
              <a:off x="7658100" y="5143500"/>
              <a:ext cx="145733" cy="214313"/>
            </a:xfrm>
            <a:custGeom>
              <a:avLst/>
              <a:gdLst/>
              <a:ahLst/>
              <a:cxnLst/>
              <a:rect l="0" t="0" r="0" b="0"/>
              <a:pathLst>
                <a:path w="145733" h="214313">
                  <a:moveTo>
                    <a:pt x="145732" y="0"/>
                  </a:moveTo>
                  <a:lnTo>
                    <a:pt x="138352" y="0"/>
                  </a:lnTo>
                  <a:lnTo>
                    <a:pt x="137955" y="953"/>
                  </a:lnTo>
                  <a:lnTo>
                    <a:pt x="137264" y="7381"/>
                  </a:lnTo>
                  <a:lnTo>
                    <a:pt x="134666" y="13123"/>
                  </a:lnTo>
                  <a:lnTo>
                    <a:pt x="132639" y="17321"/>
                  </a:lnTo>
                  <a:lnTo>
                    <a:pt x="130337" y="21072"/>
                  </a:lnTo>
                  <a:lnTo>
                    <a:pt x="127848" y="24525"/>
                  </a:lnTo>
                  <a:lnTo>
                    <a:pt x="125238" y="27780"/>
                  </a:lnTo>
                  <a:lnTo>
                    <a:pt x="122544" y="31855"/>
                  </a:lnTo>
                  <a:lnTo>
                    <a:pt x="119796" y="36477"/>
                  </a:lnTo>
                  <a:lnTo>
                    <a:pt x="117011" y="41462"/>
                  </a:lnTo>
                  <a:lnTo>
                    <a:pt x="111377" y="52083"/>
                  </a:lnTo>
                  <a:lnTo>
                    <a:pt x="108541" y="57581"/>
                  </a:lnTo>
                  <a:lnTo>
                    <a:pt x="104746" y="63153"/>
                  </a:lnTo>
                  <a:lnTo>
                    <a:pt x="100310" y="68772"/>
                  </a:lnTo>
                  <a:lnTo>
                    <a:pt x="95449" y="74422"/>
                  </a:lnTo>
                  <a:lnTo>
                    <a:pt x="91255" y="80095"/>
                  </a:lnTo>
                  <a:lnTo>
                    <a:pt x="87507" y="85781"/>
                  </a:lnTo>
                  <a:lnTo>
                    <a:pt x="84056" y="91477"/>
                  </a:lnTo>
                  <a:lnTo>
                    <a:pt x="80802" y="97180"/>
                  </a:lnTo>
                  <a:lnTo>
                    <a:pt x="74647" y="108596"/>
                  </a:lnTo>
                  <a:lnTo>
                    <a:pt x="70719" y="114307"/>
                  </a:lnTo>
                  <a:lnTo>
                    <a:pt x="66196" y="120020"/>
                  </a:lnTo>
                  <a:lnTo>
                    <a:pt x="61276" y="125733"/>
                  </a:lnTo>
                  <a:lnTo>
                    <a:pt x="57043" y="131447"/>
                  </a:lnTo>
                  <a:lnTo>
                    <a:pt x="53268" y="137161"/>
                  </a:lnTo>
                  <a:lnTo>
                    <a:pt x="49800" y="142876"/>
                  </a:lnTo>
                  <a:lnTo>
                    <a:pt x="46535" y="148590"/>
                  </a:lnTo>
                  <a:lnTo>
                    <a:pt x="40367" y="160020"/>
                  </a:lnTo>
                  <a:lnTo>
                    <a:pt x="37389" y="164782"/>
                  </a:lnTo>
                  <a:lnTo>
                    <a:pt x="34451" y="168910"/>
                  </a:lnTo>
                  <a:lnTo>
                    <a:pt x="31539" y="172614"/>
                  </a:lnTo>
                  <a:lnTo>
                    <a:pt x="27694" y="176036"/>
                  </a:lnTo>
                  <a:lnTo>
                    <a:pt x="23225" y="179270"/>
                  </a:lnTo>
                  <a:lnTo>
                    <a:pt x="18340" y="182378"/>
                  </a:lnTo>
                  <a:lnTo>
                    <a:pt x="14132" y="186355"/>
                  </a:lnTo>
                  <a:lnTo>
                    <a:pt x="10374" y="190912"/>
                  </a:lnTo>
                  <a:lnTo>
                    <a:pt x="2049" y="202811"/>
                  </a:lnTo>
                  <a:lnTo>
                    <a:pt x="910" y="206978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31"/>
            <p:cNvSpPr/>
            <p:nvPr/>
          </p:nvSpPr>
          <p:spPr>
            <a:xfrm>
              <a:off x="8078152" y="5117782"/>
              <a:ext cx="8574" cy="188596"/>
            </a:xfrm>
            <a:custGeom>
              <a:avLst/>
              <a:gdLst/>
              <a:ahLst/>
              <a:cxnLst/>
              <a:rect l="0" t="0" r="0" b="0"/>
              <a:pathLst>
                <a:path w="8574" h="188596">
                  <a:moveTo>
                    <a:pt x="0" y="0"/>
                  </a:moveTo>
                  <a:lnTo>
                    <a:pt x="0" y="151439"/>
                  </a:lnTo>
                  <a:lnTo>
                    <a:pt x="952" y="156205"/>
                  </a:lnTo>
                  <a:lnTo>
                    <a:pt x="2540" y="160334"/>
                  </a:lnTo>
                  <a:lnTo>
                    <a:pt x="4551" y="164040"/>
                  </a:lnTo>
                  <a:lnTo>
                    <a:pt x="5891" y="167462"/>
                  </a:lnTo>
                  <a:lnTo>
                    <a:pt x="6785" y="170697"/>
                  </a:lnTo>
                  <a:lnTo>
                    <a:pt x="7382" y="173805"/>
                  </a:lnTo>
                  <a:lnTo>
                    <a:pt x="7778" y="176830"/>
                  </a:lnTo>
                  <a:lnTo>
                    <a:pt x="8043" y="179799"/>
                  </a:lnTo>
                  <a:lnTo>
                    <a:pt x="8573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32"/>
            <p:cNvSpPr/>
            <p:nvPr/>
          </p:nvSpPr>
          <p:spPr>
            <a:xfrm>
              <a:off x="7992427" y="5203507"/>
              <a:ext cx="197168" cy="25719"/>
            </a:xfrm>
            <a:custGeom>
              <a:avLst/>
              <a:gdLst/>
              <a:ahLst/>
              <a:cxnLst/>
              <a:rect l="0" t="0" r="0" b="0"/>
              <a:pathLst>
                <a:path w="197168" h="25719">
                  <a:moveTo>
                    <a:pt x="0" y="25718"/>
                  </a:moveTo>
                  <a:lnTo>
                    <a:pt x="0" y="17498"/>
                  </a:lnTo>
                  <a:lnTo>
                    <a:pt x="5891" y="17215"/>
                  </a:lnTo>
                  <a:lnTo>
                    <a:pt x="7382" y="17176"/>
                  </a:lnTo>
                  <a:lnTo>
                    <a:pt x="7778" y="16213"/>
                  </a:lnTo>
                  <a:lnTo>
                    <a:pt x="8043" y="14619"/>
                  </a:lnTo>
                  <a:lnTo>
                    <a:pt x="8220" y="12604"/>
                  </a:lnTo>
                  <a:lnTo>
                    <a:pt x="9290" y="11260"/>
                  </a:lnTo>
                  <a:lnTo>
                    <a:pt x="10956" y="10364"/>
                  </a:lnTo>
                  <a:lnTo>
                    <a:pt x="13019" y="9767"/>
                  </a:lnTo>
                  <a:lnTo>
                    <a:pt x="16299" y="9369"/>
                  </a:lnTo>
                  <a:lnTo>
                    <a:pt x="20391" y="9104"/>
                  </a:lnTo>
                  <a:lnTo>
                    <a:pt x="25025" y="8926"/>
                  </a:lnTo>
                  <a:lnTo>
                    <a:pt x="40647" y="8677"/>
                  </a:lnTo>
                  <a:lnTo>
                    <a:pt x="52789" y="8603"/>
                  </a:lnTo>
                  <a:lnTo>
                    <a:pt x="57101" y="7641"/>
                  </a:lnTo>
                  <a:lnTo>
                    <a:pt x="61879" y="6047"/>
                  </a:lnTo>
                  <a:lnTo>
                    <a:pt x="66970" y="4031"/>
                  </a:lnTo>
                  <a:lnTo>
                    <a:pt x="72270" y="2688"/>
                  </a:lnTo>
                  <a:lnTo>
                    <a:pt x="77707" y="1791"/>
                  </a:lnTo>
                  <a:lnTo>
                    <a:pt x="83238" y="1195"/>
                  </a:lnTo>
                  <a:lnTo>
                    <a:pt x="88830" y="797"/>
                  </a:lnTo>
                  <a:lnTo>
                    <a:pt x="94462" y="531"/>
                  </a:lnTo>
                  <a:lnTo>
                    <a:pt x="105801" y="236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33"/>
            <p:cNvSpPr/>
            <p:nvPr/>
          </p:nvSpPr>
          <p:spPr>
            <a:xfrm>
              <a:off x="8275319" y="5074930"/>
              <a:ext cx="197169" cy="205731"/>
            </a:xfrm>
            <a:custGeom>
              <a:avLst/>
              <a:gdLst/>
              <a:ahLst/>
              <a:cxnLst/>
              <a:rect l="0" t="0" r="0" b="0"/>
              <a:pathLst>
                <a:path w="197169" h="205731">
                  <a:moveTo>
                    <a:pt x="0" y="51424"/>
                  </a:moveTo>
                  <a:lnTo>
                    <a:pt x="0" y="43205"/>
                  </a:lnTo>
                  <a:lnTo>
                    <a:pt x="4552" y="38406"/>
                  </a:lnTo>
                  <a:lnTo>
                    <a:pt x="24068" y="18786"/>
                  </a:lnTo>
                  <a:lnTo>
                    <a:pt x="30065" y="15329"/>
                  </a:lnTo>
                  <a:lnTo>
                    <a:pt x="34331" y="13073"/>
                  </a:lnTo>
                  <a:lnTo>
                    <a:pt x="38128" y="11569"/>
                  </a:lnTo>
                  <a:lnTo>
                    <a:pt x="41612" y="10567"/>
                  </a:lnTo>
                  <a:lnTo>
                    <a:pt x="44886" y="9899"/>
                  </a:lnTo>
                  <a:lnTo>
                    <a:pt x="48022" y="8501"/>
                  </a:lnTo>
                  <a:lnTo>
                    <a:pt x="54046" y="4407"/>
                  </a:lnTo>
                  <a:lnTo>
                    <a:pt x="59898" y="1953"/>
                  </a:lnTo>
                  <a:lnTo>
                    <a:pt x="62792" y="1299"/>
                  </a:lnTo>
                  <a:lnTo>
                    <a:pt x="66627" y="862"/>
                  </a:lnTo>
                  <a:lnTo>
                    <a:pt x="71088" y="571"/>
                  </a:lnTo>
                  <a:lnTo>
                    <a:pt x="80173" y="248"/>
                  </a:lnTo>
                  <a:lnTo>
                    <a:pt x="91594" y="66"/>
                  </a:lnTo>
                  <a:lnTo>
                    <a:pt x="108453" y="0"/>
                  </a:lnTo>
                  <a:lnTo>
                    <a:pt x="111355" y="949"/>
                  </a:lnTo>
                  <a:lnTo>
                    <a:pt x="115195" y="2534"/>
                  </a:lnTo>
                  <a:lnTo>
                    <a:pt x="125943" y="7372"/>
                  </a:lnTo>
                  <a:lnTo>
                    <a:pt x="129953" y="13113"/>
                  </a:lnTo>
                  <a:lnTo>
                    <a:pt x="132355" y="17311"/>
                  </a:lnTo>
                  <a:lnTo>
                    <a:pt x="133957" y="21062"/>
                  </a:lnTo>
                  <a:lnTo>
                    <a:pt x="135025" y="24516"/>
                  </a:lnTo>
                  <a:lnTo>
                    <a:pt x="135736" y="27770"/>
                  </a:lnTo>
                  <a:lnTo>
                    <a:pt x="136211" y="31845"/>
                  </a:lnTo>
                  <a:lnTo>
                    <a:pt x="136528" y="36467"/>
                  </a:lnTo>
                  <a:lnTo>
                    <a:pt x="136739" y="41453"/>
                  </a:lnTo>
                  <a:lnTo>
                    <a:pt x="135927" y="45729"/>
                  </a:lnTo>
                  <a:lnTo>
                    <a:pt x="134434" y="49533"/>
                  </a:lnTo>
                  <a:lnTo>
                    <a:pt x="132485" y="53021"/>
                  </a:lnTo>
                  <a:lnTo>
                    <a:pt x="127780" y="61976"/>
                  </a:lnTo>
                  <a:lnTo>
                    <a:pt x="99999" y="117182"/>
                  </a:lnTo>
                  <a:lnTo>
                    <a:pt x="97146" y="121933"/>
                  </a:lnTo>
                  <a:lnTo>
                    <a:pt x="94292" y="126052"/>
                  </a:lnTo>
                  <a:lnTo>
                    <a:pt x="91437" y="129752"/>
                  </a:lnTo>
                  <a:lnTo>
                    <a:pt x="87628" y="133170"/>
                  </a:lnTo>
                  <a:lnTo>
                    <a:pt x="83183" y="136402"/>
                  </a:lnTo>
                  <a:lnTo>
                    <a:pt x="78316" y="139509"/>
                  </a:lnTo>
                  <a:lnTo>
                    <a:pt x="74118" y="143485"/>
                  </a:lnTo>
                  <a:lnTo>
                    <a:pt x="70368" y="148041"/>
                  </a:lnTo>
                  <a:lnTo>
                    <a:pt x="66915" y="152983"/>
                  </a:lnTo>
                  <a:lnTo>
                    <a:pt x="63660" y="157230"/>
                  </a:lnTo>
                  <a:lnTo>
                    <a:pt x="60538" y="161014"/>
                  </a:lnTo>
                  <a:lnTo>
                    <a:pt x="57504" y="164490"/>
                  </a:lnTo>
                  <a:lnTo>
                    <a:pt x="51592" y="170891"/>
                  </a:lnTo>
                  <a:lnTo>
                    <a:pt x="42910" y="179850"/>
                  </a:lnTo>
                  <a:lnTo>
                    <a:pt x="40037" y="182761"/>
                  </a:lnTo>
                  <a:lnTo>
                    <a:pt x="37168" y="184702"/>
                  </a:lnTo>
                  <a:lnTo>
                    <a:pt x="31442" y="186859"/>
                  </a:lnTo>
                  <a:lnTo>
                    <a:pt x="29534" y="188387"/>
                  </a:lnTo>
                  <a:lnTo>
                    <a:pt x="28262" y="190358"/>
                  </a:lnTo>
                  <a:lnTo>
                    <a:pt x="25867" y="196759"/>
                  </a:lnTo>
                  <a:lnTo>
                    <a:pt x="25747" y="202970"/>
                  </a:lnTo>
                  <a:lnTo>
                    <a:pt x="25722" y="205367"/>
                  </a:lnTo>
                  <a:lnTo>
                    <a:pt x="30270" y="205622"/>
                  </a:lnTo>
                  <a:lnTo>
                    <a:pt x="45869" y="205720"/>
                  </a:lnTo>
                  <a:lnTo>
                    <a:pt x="58888" y="205727"/>
                  </a:lnTo>
                  <a:lnTo>
                    <a:pt x="63071" y="204775"/>
                  </a:lnTo>
                  <a:lnTo>
                    <a:pt x="66813" y="203188"/>
                  </a:lnTo>
                  <a:lnTo>
                    <a:pt x="70260" y="201178"/>
                  </a:lnTo>
                  <a:lnTo>
                    <a:pt x="74462" y="199837"/>
                  </a:lnTo>
                  <a:lnTo>
                    <a:pt x="79170" y="198944"/>
                  </a:lnTo>
                  <a:lnTo>
                    <a:pt x="84212" y="198348"/>
                  </a:lnTo>
                  <a:lnTo>
                    <a:pt x="89479" y="197952"/>
                  </a:lnTo>
                  <a:lnTo>
                    <a:pt x="94896" y="197686"/>
                  </a:lnTo>
                  <a:lnTo>
                    <a:pt x="105993" y="197393"/>
                  </a:lnTo>
                  <a:lnTo>
                    <a:pt x="191443" y="197157"/>
                  </a:lnTo>
                  <a:lnTo>
                    <a:pt x="193350" y="198110"/>
                  </a:lnTo>
                  <a:lnTo>
                    <a:pt x="194623" y="199697"/>
                  </a:lnTo>
                  <a:lnTo>
                    <a:pt x="197168" y="2057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34"/>
            <p:cNvSpPr/>
            <p:nvPr/>
          </p:nvSpPr>
          <p:spPr>
            <a:xfrm>
              <a:off x="7392352" y="5409247"/>
              <a:ext cx="8574" cy="171451"/>
            </a:xfrm>
            <a:custGeom>
              <a:avLst/>
              <a:gdLst/>
              <a:ahLst/>
              <a:cxnLst/>
              <a:rect l="0" t="0" r="0" b="0"/>
              <a:pathLst>
                <a:path w="8574" h="171451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5891" y="16134"/>
                  </a:lnTo>
                  <a:lnTo>
                    <a:pt x="6785" y="20281"/>
                  </a:lnTo>
                  <a:lnTo>
                    <a:pt x="7381" y="24951"/>
                  </a:lnTo>
                  <a:lnTo>
                    <a:pt x="7778" y="29969"/>
                  </a:lnTo>
                  <a:lnTo>
                    <a:pt x="8043" y="35219"/>
                  </a:lnTo>
                  <a:lnTo>
                    <a:pt x="8338" y="46133"/>
                  </a:lnTo>
                  <a:lnTo>
                    <a:pt x="8573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35"/>
            <p:cNvSpPr/>
            <p:nvPr/>
          </p:nvSpPr>
          <p:spPr>
            <a:xfrm>
              <a:off x="7315200" y="5477827"/>
              <a:ext cx="145733" cy="34291"/>
            </a:xfrm>
            <a:custGeom>
              <a:avLst/>
              <a:gdLst/>
              <a:ahLst/>
              <a:cxnLst/>
              <a:rect l="0" t="0" r="0" b="0"/>
              <a:pathLst>
                <a:path w="145733" h="34291">
                  <a:moveTo>
                    <a:pt x="0" y="34290"/>
                  </a:moveTo>
                  <a:lnTo>
                    <a:pt x="4939" y="34290"/>
                  </a:lnTo>
                  <a:lnTo>
                    <a:pt x="837" y="34290"/>
                  </a:lnTo>
                  <a:lnTo>
                    <a:pt x="1511" y="33338"/>
                  </a:lnTo>
                  <a:lnTo>
                    <a:pt x="2913" y="31751"/>
                  </a:lnTo>
                  <a:lnTo>
                    <a:pt x="7454" y="26909"/>
                  </a:lnTo>
                  <a:lnTo>
                    <a:pt x="8780" y="26512"/>
                  </a:lnTo>
                  <a:lnTo>
                    <a:pt x="12792" y="26071"/>
                  </a:lnTo>
                  <a:lnTo>
                    <a:pt x="15195" y="25953"/>
                  </a:lnTo>
                  <a:lnTo>
                    <a:pt x="20406" y="25822"/>
                  </a:lnTo>
                  <a:lnTo>
                    <a:pt x="23128" y="24835"/>
                  </a:lnTo>
                  <a:lnTo>
                    <a:pt x="25896" y="23224"/>
                  </a:lnTo>
                  <a:lnTo>
                    <a:pt x="28694" y="21198"/>
                  </a:lnTo>
                  <a:lnTo>
                    <a:pt x="31512" y="19847"/>
                  </a:lnTo>
                  <a:lnTo>
                    <a:pt x="34343" y="18947"/>
                  </a:lnTo>
                  <a:lnTo>
                    <a:pt x="37183" y="18346"/>
                  </a:lnTo>
                  <a:lnTo>
                    <a:pt x="40981" y="17946"/>
                  </a:lnTo>
                  <a:lnTo>
                    <a:pt x="45418" y="17679"/>
                  </a:lnTo>
                  <a:lnTo>
                    <a:pt x="54475" y="17383"/>
                  </a:lnTo>
                  <a:lnTo>
                    <a:pt x="65882" y="17215"/>
                  </a:lnTo>
                  <a:lnTo>
                    <a:pt x="75636" y="17177"/>
                  </a:lnTo>
                  <a:lnTo>
                    <a:pt x="79951" y="16214"/>
                  </a:lnTo>
                  <a:lnTo>
                    <a:pt x="83780" y="14619"/>
                  </a:lnTo>
                  <a:lnTo>
                    <a:pt x="87286" y="12604"/>
                  </a:lnTo>
                  <a:lnTo>
                    <a:pt x="91528" y="11260"/>
                  </a:lnTo>
                  <a:lnTo>
                    <a:pt x="96261" y="10364"/>
                  </a:lnTo>
                  <a:lnTo>
                    <a:pt x="101321" y="9767"/>
                  </a:lnTo>
                  <a:lnTo>
                    <a:pt x="106600" y="9369"/>
                  </a:lnTo>
                  <a:lnTo>
                    <a:pt x="112024" y="9104"/>
                  </a:lnTo>
                  <a:lnTo>
                    <a:pt x="117546" y="8926"/>
                  </a:lnTo>
                  <a:lnTo>
                    <a:pt x="122179" y="7856"/>
                  </a:lnTo>
                  <a:lnTo>
                    <a:pt x="126220" y="6190"/>
                  </a:lnTo>
                  <a:lnTo>
                    <a:pt x="129866" y="4127"/>
                  </a:lnTo>
                  <a:lnTo>
                    <a:pt x="133250" y="2751"/>
                  </a:lnTo>
                  <a:lnTo>
                    <a:pt x="136459" y="1834"/>
                  </a:lnTo>
                  <a:lnTo>
                    <a:pt x="14573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36"/>
            <p:cNvSpPr/>
            <p:nvPr/>
          </p:nvSpPr>
          <p:spPr>
            <a:xfrm>
              <a:off x="7563802" y="5392102"/>
              <a:ext cx="120016" cy="128589"/>
            </a:xfrm>
            <a:custGeom>
              <a:avLst/>
              <a:gdLst/>
              <a:ahLst/>
              <a:cxnLst/>
              <a:rect l="0" t="0" r="0" b="0"/>
              <a:pathLst>
                <a:path w="120016" h="128589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8220" y="7381"/>
                  </a:lnTo>
                  <a:lnTo>
                    <a:pt x="8416" y="10583"/>
                  </a:lnTo>
                  <a:lnTo>
                    <a:pt x="8468" y="12770"/>
                  </a:lnTo>
                  <a:lnTo>
                    <a:pt x="9455" y="15181"/>
                  </a:lnTo>
                  <a:lnTo>
                    <a:pt x="11066" y="17741"/>
                  </a:lnTo>
                  <a:lnTo>
                    <a:pt x="13092" y="20400"/>
                  </a:lnTo>
                  <a:lnTo>
                    <a:pt x="15396" y="22172"/>
                  </a:lnTo>
                  <a:lnTo>
                    <a:pt x="17884" y="23354"/>
                  </a:lnTo>
                  <a:lnTo>
                    <a:pt x="20495" y="24142"/>
                  </a:lnTo>
                  <a:lnTo>
                    <a:pt x="23188" y="25620"/>
                  </a:lnTo>
                  <a:lnTo>
                    <a:pt x="25937" y="27557"/>
                  </a:lnTo>
                  <a:lnTo>
                    <a:pt x="28721" y="29802"/>
                  </a:lnTo>
                  <a:lnTo>
                    <a:pt x="30577" y="32251"/>
                  </a:lnTo>
                  <a:lnTo>
                    <a:pt x="31815" y="34835"/>
                  </a:lnTo>
                  <a:lnTo>
                    <a:pt x="32640" y="37511"/>
                  </a:lnTo>
                  <a:lnTo>
                    <a:pt x="34142" y="40248"/>
                  </a:lnTo>
                  <a:lnTo>
                    <a:pt x="36096" y="43024"/>
                  </a:lnTo>
                  <a:lnTo>
                    <a:pt x="38352" y="45828"/>
                  </a:lnTo>
                  <a:lnTo>
                    <a:pt x="40808" y="48650"/>
                  </a:lnTo>
                  <a:lnTo>
                    <a:pt x="43398" y="51483"/>
                  </a:lnTo>
                  <a:lnTo>
                    <a:pt x="48815" y="57171"/>
                  </a:lnTo>
                  <a:lnTo>
                    <a:pt x="54398" y="62875"/>
                  </a:lnTo>
                  <a:lnTo>
                    <a:pt x="57221" y="66681"/>
                  </a:lnTo>
                  <a:lnTo>
                    <a:pt x="60055" y="71124"/>
                  </a:lnTo>
                  <a:lnTo>
                    <a:pt x="62896" y="75992"/>
                  </a:lnTo>
                  <a:lnTo>
                    <a:pt x="65743" y="80188"/>
                  </a:lnTo>
                  <a:lnTo>
                    <a:pt x="68594" y="83939"/>
                  </a:lnTo>
                  <a:lnTo>
                    <a:pt x="71447" y="87392"/>
                  </a:lnTo>
                  <a:lnTo>
                    <a:pt x="74302" y="90647"/>
                  </a:lnTo>
                  <a:lnTo>
                    <a:pt x="77157" y="93768"/>
                  </a:lnTo>
                  <a:lnTo>
                    <a:pt x="84033" y="101072"/>
                  </a:lnTo>
                  <a:lnTo>
                    <a:pt x="105832" y="122974"/>
                  </a:lnTo>
                  <a:lnTo>
                    <a:pt x="108655" y="124846"/>
                  </a:lnTo>
                  <a:lnTo>
                    <a:pt x="111489" y="126093"/>
                  </a:lnTo>
                  <a:lnTo>
                    <a:pt x="120015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37"/>
            <p:cNvSpPr/>
            <p:nvPr/>
          </p:nvSpPr>
          <p:spPr>
            <a:xfrm>
              <a:off x="7563802" y="5349240"/>
              <a:ext cx="94299" cy="180023"/>
            </a:xfrm>
            <a:custGeom>
              <a:avLst/>
              <a:gdLst/>
              <a:ahLst/>
              <a:cxnLst/>
              <a:rect l="0" t="0" r="0" b="0"/>
              <a:pathLst>
                <a:path w="94299" h="180023">
                  <a:moveTo>
                    <a:pt x="94298" y="0"/>
                  </a:moveTo>
                  <a:lnTo>
                    <a:pt x="89747" y="0"/>
                  </a:lnTo>
                  <a:lnTo>
                    <a:pt x="88406" y="952"/>
                  </a:lnTo>
                  <a:lnTo>
                    <a:pt x="87513" y="2540"/>
                  </a:lnTo>
                  <a:lnTo>
                    <a:pt x="86917" y="4551"/>
                  </a:lnTo>
                  <a:lnTo>
                    <a:pt x="85567" y="6843"/>
                  </a:lnTo>
                  <a:lnTo>
                    <a:pt x="83714" y="9325"/>
                  </a:lnTo>
                  <a:lnTo>
                    <a:pt x="81528" y="11931"/>
                  </a:lnTo>
                  <a:lnTo>
                    <a:pt x="80069" y="14622"/>
                  </a:lnTo>
                  <a:lnTo>
                    <a:pt x="78449" y="20150"/>
                  </a:lnTo>
                  <a:lnTo>
                    <a:pt x="77064" y="22959"/>
                  </a:lnTo>
                  <a:lnTo>
                    <a:pt x="75189" y="25783"/>
                  </a:lnTo>
                  <a:lnTo>
                    <a:pt x="72986" y="28619"/>
                  </a:lnTo>
                  <a:lnTo>
                    <a:pt x="70565" y="32414"/>
                  </a:lnTo>
                  <a:lnTo>
                    <a:pt x="67998" y="36849"/>
                  </a:lnTo>
                  <a:lnTo>
                    <a:pt x="65335" y="41711"/>
                  </a:lnTo>
                  <a:lnTo>
                    <a:pt x="62607" y="45905"/>
                  </a:lnTo>
                  <a:lnTo>
                    <a:pt x="59835" y="49653"/>
                  </a:lnTo>
                  <a:lnTo>
                    <a:pt x="57035" y="53104"/>
                  </a:lnTo>
                  <a:lnTo>
                    <a:pt x="54216" y="57310"/>
                  </a:lnTo>
                  <a:lnTo>
                    <a:pt x="51385" y="62020"/>
                  </a:lnTo>
                  <a:lnTo>
                    <a:pt x="48544" y="67063"/>
                  </a:lnTo>
                  <a:lnTo>
                    <a:pt x="46649" y="72331"/>
                  </a:lnTo>
                  <a:lnTo>
                    <a:pt x="45387" y="77748"/>
                  </a:lnTo>
                  <a:lnTo>
                    <a:pt x="44545" y="83264"/>
                  </a:lnTo>
                  <a:lnTo>
                    <a:pt x="43032" y="88847"/>
                  </a:lnTo>
                  <a:lnTo>
                    <a:pt x="41071" y="94474"/>
                  </a:lnTo>
                  <a:lnTo>
                    <a:pt x="38811" y="100130"/>
                  </a:lnTo>
                  <a:lnTo>
                    <a:pt x="36351" y="104853"/>
                  </a:lnTo>
                  <a:lnTo>
                    <a:pt x="33759" y="108955"/>
                  </a:lnTo>
                  <a:lnTo>
                    <a:pt x="31078" y="112641"/>
                  </a:lnTo>
                  <a:lnTo>
                    <a:pt x="28339" y="117004"/>
                  </a:lnTo>
                  <a:lnTo>
                    <a:pt x="25560" y="121818"/>
                  </a:lnTo>
                  <a:lnTo>
                    <a:pt x="22755" y="126931"/>
                  </a:lnTo>
                  <a:lnTo>
                    <a:pt x="20885" y="131294"/>
                  </a:lnTo>
                  <a:lnTo>
                    <a:pt x="19638" y="135154"/>
                  </a:lnTo>
                  <a:lnTo>
                    <a:pt x="18808" y="138680"/>
                  </a:lnTo>
                  <a:lnTo>
                    <a:pt x="17301" y="141983"/>
                  </a:lnTo>
                  <a:lnTo>
                    <a:pt x="15344" y="145138"/>
                  </a:lnTo>
                  <a:lnTo>
                    <a:pt x="13087" y="148193"/>
                  </a:lnTo>
                  <a:lnTo>
                    <a:pt x="11582" y="151183"/>
                  </a:lnTo>
                  <a:lnTo>
                    <a:pt x="10579" y="154129"/>
                  </a:lnTo>
                  <a:lnTo>
                    <a:pt x="9910" y="157045"/>
                  </a:lnTo>
                  <a:lnTo>
                    <a:pt x="8512" y="159941"/>
                  </a:lnTo>
                  <a:lnTo>
                    <a:pt x="6627" y="162825"/>
                  </a:lnTo>
                  <a:lnTo>
                    <a:pt x="4418" y="165700"/>
                  </a:lnTo>
                  <a:lnTo>
                    <a:pt x="2946" y="168569"/>
                  </a:lnTo>
                  <a:lnTo>
                    <a:pt x="1964" y="171435"/>
                  </a:lnTo>
                  <a:lnTo>
                    <a:pt x="0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38"/>
            <p:cNvSpPr/>
            <p:nvPr/>
          </p:nvSpPr>
          <p:spPr>
            <a:xfrm>
              <a:off x="6509384" y="5563552"/>
              <a:ext cx="231459" cy="17146"/>
            </a:xfrm>
            <a:custGeom>
              <a:avLst/>
              <a:gdLst/>
              <a:ahLst/>
              <a:cxnLst/>
              <a:rect l="0" t="0" r="0" b="0"/>
              <a:pathLst>
                <a:path w="231459" h="17146">
                  <a:moveTo>
                    <a:pt x="0" y="8573"/>
                  </a:moveTo>
                  <a:lnTo>
                    <a:pt x="4551" y="8573"/>
                  </a:lnTo>
                  <a:lnTo>
                    <a:pt x="5892" y="7620"/>
                  </a:lnTo>
                  <a:lnTo>
                    <a:pt x="6786" y="6033"/>
                  </a:lnTo>
                  <a:lnTo>
                    <a:pt x="7381" y="4022"/>
                  </a:lnTo>
                  <a:lnTo>
                    <a:pt x="8731" y="2681"/>
                  </a:lnTo>
                  <a:lnTo>
                    <a:pt x="10583" y="1787"/>
                  </a:lnTo>
                  <a:lnTo>
                    <a:pt x="12771" y="1192"/>
                  </a:lnTo>
                  <a:lnTo>
                    <a:pt x="15182" y="794"/>
                  </a:lnTo>
                  <a:lnTo>
                    <a:pt x="20401" y="353"/>
                  </a:lnTo>
                  <a:lnTo>
                    <a:pt x="28434" y="157"/>
                  </a:lnTo>
                  <a:lnTo>
                    <a:pt x="168947" y="0"/>
                  </a:lnTo>
                  <a:lnTo>
                    <a:pt x="173591" y="953"/>
                  </a:lnTo>
                  <a:lnTo>
                    <a:pt x="177640" y="2540"/>
                  </a:lnTo>
                  <a:lnTo>
                    <a:pt x="181292" y="4551"/>
                  </a:lnTo>
                  <a:lnTo>
                    <a:pt x="185632" y="5892"/>
                  </a:lnTo>
                  <a:lnTo>
                    <a:pt x="190429" y="6785"/>
                  </a:lnTo>
                  <a:lnTo>
                    <a:pt x="202717" y="8219"/>
                  </a:lnTo>
                  <a:lnTo>
                    <a:pt x="205630" y="9290"/>
                  </a:lnTo>
                  <a:lnTo>
                    <a:pt x="209477" y="10956"/>
                  </a:lnTo>
                  <a:lnTo>
                    <a:pt x="213946" y="13019"/>
                  </a:lnTo>
                  <a:lnTo>
                    <a:pt x="217879" y="14395"/>
                  </a:lnTo>
                  <a:lnTo>
                    <a:pt x="221453" y="15311"/>
                  </a:lnTo>
                  <a:lnTo>
                    <a:pt x="231458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39"/>
            <p:cNvSpPr/>
            <p:nvPr/>
          </p:nvSpPr>
          <p:spPr>
            <a:xfrm>
              <a:off x="6655120" y="5494972"/>
              <a:ext cx="8571" cy="145733"/>
            </a:xfrm>
            <a:custGeom>
              <a:avLst/>
              <a:gdLst/>
              <a:ahLst/>
              <a:cxnLst/>
              <a:rect l="0" t="0" r="0" b="0"/>
              <a:pathLst>
                <a:path w="8571" h="145733">
                  <a:moveTo>
                    <a:pt x="8570" y="0"/>
                  </a:moveTo>
                  <a:lnTo>
                    <a:pt x="8570" y="33170"/>
                  </a:lnTo>
                  <a:lnTo>
                    <a:pt x="7617" y="38306"/>
                  </a:lnTo>
                  <a:lnTo>
                    <a:pt x="6030" y="43635"/>
                  </a:lnTo>
                  <a:lnTo>
                    <a:pt x="4019" y="49092"/>
                  </a:lnTo>
                  <a:lnTo>
                    <a:pt x="2678" y="54636"/>
                  </a:lnTo>
                  <a:lnTo>
                    <a:pt x="1784" y="60236"/>
                  </a:lnTo>
                  <a:lnTo>
                    <a:pt x="1189" y="65875"/>
                  </a:lnTo>
                  <a:lnTo>
                    <a:pt x="791" y="71539"/>
                  </a:lnTo>
                  <a:lnTo>
                    <a:pt x="527" y="77221"/>
                  </a:lnTo>
                  <a:lnTo>
                    <a:pt x="154" y="91778"/>
                  </a:lnTo>
                  <a:lnTo>
                    <a:pt x="0" y="131048"/>
                  </a:lnTo>
                  <a:lnTo>
                    <a:pt x="952" y="134038"/>
                  </a:lnTo>
                  <a:lnTo>
                    <a:pt x="2538" y="136984"/>
                  </a:lnTo>
                  <a:lnTo>
                    <a:pt x="8570" y="1457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40"/>
            <p:cNvSpPr/>
            <p:nvPr/>
          </p:nvSpPr>
          <p:spPr>
            <a:xfrm>
              <a:off x="6732269" y="5503545"/>
              <a:ext cx="154307" cy="128588"/>
            </a:xfrm>
            <a:custGeom>
              <a:avLst/>
              <a:gdLst/>
              <a:ahLst/>
              <a:cxnLst/>
              <a:rect l="0" t="0" r="0" b="0"/>
              <a:pathLst>
                <a:path w="154307" h="128588">
                  <a:moveTo>
                    <a:pt x="0" y="0"/>
                  </a:moveTo>
                  <a:lnTo>
                    <a:pt x="20400" y="0"/>
                  </a:lnTo>
                  <a:lnTo>
                    <a:pt x="22172" y="952"/>
                  </a:lnTo>
                  <a:lnTo>
                    <a:pt x="23355" y="2540"/>
                  </a:lnTo>
                  <a:lnTo>
                    <a:pt x="24143" y="4550"/>
                  </a:lnTo>
                  <a:lnTo>
                    <a:pt x="25620" y="6843"/>
                  </a:lnTo>
                  <a:lnTo>
                    <a:pt x="27557" y="9325"/>
                  </a:lnTo>
                  <a:lnTo>
                    <a:pt x="29802" y="11931"/>
                  </a:lnTo>
                  <a:lnTo>
                    <a:pt x="32251" y="14622"/>
                  </a:lnTo>
                  <a:lnTo>
                    <a:pt x="37512" y="20151"/>
                  </a:lnTo>
                  <a:lnTo>
                    <a:pt x="41200" y="22959"/>
                  </a:lnTo>
                  <a:lnTo>
                    <a:pt x="45564" y="25783"/>
                  </a:lnTo>
                  <a:lnTo>
                    <a:pt x="50379" y="28619"/>
                  </a:lnTo>
                  <a:lnTo>
                    <a:pt x="54541" y="31462"/>
                  </a:lnTo>
                  <a:lnTo>
                    <a:pt x="58269" y="34309"/>
                  </a:lnTo>
                  <a:lnTo>
                    <a:pt x="61706" y="37160"/>
                  </a:lnTo>
                  <a:lnTo>
                    <a:pt x="64950" y="40013"/>
                  </a:lnTo>
                  <a:lnTo>
                    <a:pt x="71094" y="45724"/>
                  </a:lnTo>
                  <a:lnTo>
                    <a:pt x="82800" y="57150"/>
                  </a:lnTo>
                  <a:lnTo>
                    <a:pt x="105726" y="80009"/>
                  </a:lnTo>
                  <a:lnTo>
                    <a:pt x="108584" y="83820"/>
                  </a:lnTo>
                  <a:lnTo>
                    <a:pt x="111442" y="88265"/>
                  </a:lnTo>
                  <a:lnTo>
                    <a:pt x="114300" y="93133"/>
                  </a:lnTo>
                  <a:lnTo>
                    <a:pt x="117157" y="97331"/>
                  </a:lnTo>
                  <a:lnTo>
                    <a:pt x="120015" y="101082"/>
                  </a:lnTo>
                  <a:lnTo>
                    <a:pt x="122873" y="104535"/>
                  </a:lnTo>
                  <a:lnTo>
                    <a:pt x="125731" y="106838"/>
                  </a:lnTo>
                  <a:lnTo>
                    <a:pt x="128588" y="108372"/>
                  </a:lnTo>
                  <a:lnTo>
                    <a:pt x="131446" y="109396"/>
                  </a:lnTo>
                  <a:lnTo>
                    <a:pt x="134303" y="111030"/>
                  </a:lnTo>
                  <a:lnTo>
                    <a:pt x="137161" y="113073"/>
                  </a:lnTo>
                  <a:lnTo>
                    <a:pt x="140018" y="115387"/>
                  </a:lnTo>
                  <a:lnTo>
                    <a:pt x="142876" y="117882"/>
                  </a:lnTo>
                  <a:lnTo>
                    <a:pt x="145733" y="120498"/>
                  </a:lnTo>
                  <a:lnTo>
                    <a:pt x="154306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41"/>
            <p:cNvSpPr/>
            <p:nvPr/>
          </p:nvSpPr>
          <p:spPr>
            <a:xfrm>
              <a:off x="6800850" y="5495325"/>
              <a:ext cx="68581" cy="188243"/>
            </a:xfrm>
            <a:custGeom>
              <a:avLst/>
              <a:gdLst/>
              <a:ahLst/>
              <a:cxnLst/>
              <a:rect l="0" t="0" r="0" b="0"/>
              <a:pathLst>
                <a:path w="68581" h="188243">
                  <a:moveTo>
                    <a:pt x="68580" y="8220"/>
                  </a:moveTo>
                  <a:lnTo>
                    <a:pt x="60360" y="0"/>
                  </a:lnTo>
                  <a:lnTo>
                    <a:pt x="60111" y="4303"/>
                  </a:lnTo>
                  <a:lnTo>
                    <a:pt x="59125" y="5608"/>
                  </a:lnTo>
                  <a:lnTo>
                    <a:pt x="57514" y="6479"/>
                  </a:lnTo>
                  <a:lnTo>
                    <a:pt x="55488" y="7059"/>
                  </a:lnTo>
                  <a:lnTo>
                    <a:pt x="54137" y="9351"/>
                  </a:lnTo>
                  <a:lnTo>
                    <a:pt x="53236" y="12784"/>
                  </a:lnTo>
                  <a:lnTo>
                    <a:pt x="52635" y="16977"/>
                  </a:lnTo>
                  <a:lnTo>
                    <a:pt x="51282" y="21678"/>
                  </a:lnTo>
                  <a:lnTo>
                    <a:pt x="49428" y="26717"/>
                  </a:lnTo>
                  <a:lnTo>
                    <a:pt x="47239" y="31981"/>
                  </a:lnTo>
                  <a:lnTo>
                    <a:pt x="44828" y="37396"/>
                  </a:lnTo>
                  <a:lnTo>
                    <a:pt x="39608" y="48492"/>
                  </a:lnTo>
                  <a:lnTo>
                    <a:pt x="31315" y="65449"/>
                  </a:lnTo>
                  <a:lnTo>
                    <a:pt x="29449" y="72090"/>
                  </a:lnTo>
                  <a:lnTo>
                    <a:pt x="28205" y="79375"/>
                  </a:lnTo>
                  <a:lnTo>
                    <a:pt x="27375" y="87089"/>
                  </a:lnTo>
                  <a:lnTo>
                    <a:pt x="25870" y="94137"/>
                  </a:lnTo>
                  <a:lnTo>
                    <a:pt x="23914" y="100740"/>
                  </a:lnTo>
                  <a:lnTo>
                    <a:pt x="21658" y="107047"/>
                  </a:lnTo>
                  <a:lnTo>
                    <a:pt x="19201" y="113157"/>
                  </a:lnTo>
                  <a:lnTo>
                    <a:pt x="16610" y="119136"/>
                  </a:lnTo>
                  <a:lnTo>
                    <a:pt x="13931" y="125026"/>
                  </a:lnTo>
                  <a:lnTo>
                    <a:pt x="12144" y="129906"/>
                  </a:lnTo>
                  <a:lnTo>
                    <a:pt x="10954" y="134112"/>
                  </a:lnTo>
                  <a:lnTo>
                    <a:pt x="10160" y="137867"/>
                  </a:lnTo>
                  <a:lnTo>
                    <a:pt x="8678" y="141324"/>
                  </a:lnTo>
                  <a:lnTo>
                    <a:pt x="6738" y="144581"/>
                  </a:lnTo>
                  <a:lnTo>
                    <a:pt x="4492" y="147704"/>
                  </a:lnTo>
                  <a:lnTo>
                    <a:pt x="2995" y="151692"/>
                  </a:lnTo>
                  <a:lnTo>
                    <a:pt x="1996" y="156256"/>
                  </a:lnTo>
                  <a:lnTo>
                    <a:pt x="1330" y="161202"/>
                  </a:lnTo>
                  <a:lnTo>
                    <a:pt x="887" y="165453"/>
                  </a:lnTo>
                  <a:lnTo>
                    <a:pt x="591" y="169240"/>
                  </a:lnTo>
                  <a:lnTo>
                    <a:pt x="117" y="177609"/>
                  </a:lnTo>
                  <a:lnTo>
                    <a:pt x="52" y="181294"/>
                  </a:lnTo>
                  <a:lnTo>
                    <a:pt x="0" y="1882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42"/>
            <p:cNvSpPr/>
            <p:nvPr/>
          </p:nvSpPr>
          <p:spPr>
            <a:xfrm>
              <a:off x="6577965" y="5795010"/>
              <a:ext cx="188595" cy="128587"/>
            </a:xfrm>
            <a:custGeom>
              <a:avLst/>
              <a:gdLst/>
              <a:ahLst/>
              <a:cxnLst/>
              <a:rect l="0" t="0" r="0" b="0"/>
              <a:pathLst>
                <a:path w="188595" h="128587">
                  <a:moveTo>
                    <a:pt x="8572" y="0"/>
                  </a:moveTo>
                  <a:lnTo>
                    <a:pt x="8572" y="69894"/>
                  </a:lnTo>
                  <a:lnTo>
                    <a:pt x="7620" y="74218"/>
                  </a:lnTo>
                  <a:lnTo>
                    <a:pt x="6033" y="79007"/>
                  </a:lnTo>
                  <a:lnTo>
                    <a:pt x="4022" y="84103"/>
                  </a:lnTo>
                  <a:lnTo>
                    <a:pt x="2681" y="89406"/>
                  </a:lnTo>
                  <a:lnTo>
                    <a:pt x="1787" y="94847"/>
                  </a:lnTo>
                  <a:lnTo>
                    <a:pt x="1191" y="100378"/>
                  </a:lnTo>
                  <a:lnTo>
                    <a:pt x="793" y="105019"/>
                  </a:lnTo>
                  <a:lnTo>
                    <a:pt x="529" y="109065"/>
                  </a:lnTo>
                  <a:lnTo>
                    <a:pt x="104" y="117851"/>
                  </a:lnTo>
                  <a:lnTo>
                    <a:pt x="31" y="123925"/>
                  </a:lnTo>
                  <a:lnTo>
                    <a:pt x="0" y="128563"/>
                  </a:lnTo>
                  <a:lnTo>
                    <a:pt x="0" y="128586"/>
                  </a:lnTo>
                  <a:lnTo>
                    <a:pt x="20151" y="108436"/>
                  </a:lnTo>
                  <a:lnTo>
                    <a:pt x="23911" y="106581"/>
                  </a:lnTo>
                  <a:lnTo>
                    <a:pt x="28324" y="105344"/>
                  </a:lnTo>
                  <a:lnTo>
                    <a:pt x="33170" y="104519"/>
                  </a:lnTo>
                  <a:lnTo>
                    <a:pt x="37353" y="103017"/>
                  </a:lnTo>
                  <a:lnTo>
                    <a:pt x="41095" y="101063"/>
                  </a:lnTo>
                  <a:lnTo>
                    <a:pt x="44541" y="98808"/>
                  </a:lnTo>
                  <a:lnTo>
                    <a:pt x="48744" y="96352"/>
                  </a:lnTo>
                  <a:lnTo>
                    <a:pt x="53451" y="93762"/>
                  </a:lnTo>
                  <a:lnTo>
                    <a:pt x="63761" y="88344"/>
                  </a:lnTo>
                  <a:lnTo>
                    <a:pt x="74693" y="82762"/>
                  </a:lnTo>
                  <a:lnTo>
                    <a:pt x="80275" y="80892"/>
                  </a:lnTo>
                  <a:lnTo>
                    <a:pt x="85902" y="79645"/>
                  </a:lnTo>
                  <a:lnTo>
                    <a:pt x="91558" y="78814"/>
                  </a:lnTo>
                  <a:lnTo>
                    <a:pt x="96281" y="77307"/>
                  </a:lnTo>
                  <a:lnTo>
                    <a:pt x="100382" y="75351"/>
                  </a:lnTo>
                  <a:lnTo>
                    <a:pt x="104068" y="73094"/>
                  </a:lnTo>
                  <a:lnTo>
                    <a:pt x="108431" y="71589"/>
                  </a:lnTo>
                  <a:lnTo>
                    <a:pt x="113245" y="70586"/>
                  </a:lnTo>
                  <a:lnTo>
                    <a:pt x="118359" y="69918"/>
                  </a:lnTo>
                  <a:lnTo>
                    <a:pt x="122721" y="69471"/>
                  </a:lnTo>
                  <a:lnTo>
                    <a:pt x="126582" y="69174"/>
                  </a:lnTo>
                  <a:lnTo>
                    <a:pt x="130107" y="68976"/>
                  </a:lnTo>
                  <a:lnTo>
                    <a:pt x="136566" y="68756"/>
                  </a:lnTo>
                  <a:lnTo>
                    <a:pt x="148096" y="68632"/>
                  </a:lnTo>
                  <a:lnTo>
                    <a:pt x="153023" y="68614"/>
                  </a:lnTo>
                  <a:lnTo>
                    <a:pt x="157260" y="69556"/>
                  </a:lnTo>
                  <a:lnTo>
                    <a:pt x="161037" y="71135"/>
                  </a:lnTo>
                  <a:lnTo>
                    <a:pt x="164508" y="73141"/>
                  </a:lnTo>
                  <a:lnTo>
                    <a:pt x="167775" y="74478"/>
                  </a:lnTo>
                  <a:lnTo>
                    <a:pt x="170905" y="75370"/>
                  </a:lnTo>
                  <a:lnTo>
                    <a:pt x="173944" y="75964"/>
                  </a:lnTo>
                  <a:lnTo>
                    <a:pt x="176922" y="76360"/>
                  </a:lnTo>
                  <a:lnTo>
                    <a:pt x="182772" y="76800"/>
                  </a:lnTo>
                  <a:lnTo>
                    <a:pt x="188594" y="771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43"/>
            <p:cNvSpPr/>
            <p:nvPr/>
          </p:nvSpPr>
          <p:spPr>
            <a:xfrm>
              <a:off x="6732269" y="5760720"/>
              <a:ext cx="17147" cy="282893"/>
            </a:xfrm>
            <a:custGeom>
              <a:avLst/>
              <a:gdLst/>
              <a:ahLst/>
              <a:cxnLst/>
              <a:rect l="0" t="0" r="0" b="0"/>
              <a:pathLst>
                <a:path w="17147" h="282893">
                  <a:moveTo>
                    <a:pt x="0" y="0"/>
                  </a:moveTo>
                  <a:lnTo>
                    <a:pt x="0" y="176674"/>
                  </a:lnTo>
                  <a:lnTo>
                    <a:pt x="954" y="182553"/>
                  </a:lnTo>
                  <a:lnTo>
                    <a:pt x="2541" y="188377"/>
                  </a:lnTo>
                  <a:lnTo>
                    <a:pt x="4552" y="194164"/>
                  </a:lnTo>
                  <a:lnTo>
                    <a:pt x="5892" y="199928"/>
                  </a:lnTo>
                  <a:lnTo>
                    <a:pt x="6786" y="205675"/>
                  </a:lnTo>
                  <a:lnTo>
                    <a:pt x="7382" y="211411"/>
                  </a:lnTo>
                  <a:lnTo>
                    <a:pt x="7779" y="217141"/>
                  </a:lnTo>
                  <a:lnTo>
                    <a:pt x="8044" y="222866"/>
                  </a:lnTo>
                  <a:lnTo>
                    <a:pt x="8220" y="228587"/>
                  </a:lnTo>
                  <a:lnTo>
                    <a:pt x="9290" y="234306"/>
                  </a:lnTo>
                  <a:lnTo>
                    <a:pt x="10956" y="240024"/>
                  </a:lnTo>
                  <a:lnTo>
                    <a:pt x="13020" y="245741"/>
                  </a:lnTo>
                  <a:lnTo>
                    <a:pt x="14395" y="250504"/>
                  </a:lnTo>
                  <a:lnTo>
                    <a:pt x="15312" y="254633"/>
                  </a:lnTo>
                  <a:lnTo>
                    <a:pt x="15923" y="258338"/>
                  </a:lnTo>
                  <a:lnTo>
                    <a:pt x="16330" y="261760"/>
                  </a:lnTo>
                  <a:lnTo>
                    <a:pt x="16784" y="268103"/>
                  </a:lnTo>
                  <a:lnTo>
                    <a:pt x="16985" y="274097"/>
                  </a:lnTo>
                  <a:lnTo>
                    <a:pt x="17146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44"/>
            <p:cNvSpPr/>
            <p:nvPr/>
          </p:nvSpPr>
          <p:spPr>
            <a:xfrm>
              <a:off x="6843712" y="5863590"/>
              <a:ext cx="120016" cy="145733"/>
            </a:xfrm>
            <a:custGeom>
              <a:avLst/>
              <a:gdLst/>
              <a:ahLst/>
              <a:cxnLst/>
              <a:rect l="0" t="0" r="0" b="0"/>
              <a:pathLst>
                <a:path w="120016" h="145733">
                  <a:moveTo>
                    <a:pt x="0" y="0"/>
                  </a:moveTo>
                  <a:lnTo>
                    <a:pt x="37182" y="37182"/>
                  </a:lnTo>
                  <a:lnTo>
                    <a:pt x="40029" y="40980"/>
                  </a:lnTo>
                  <a:lnTo>
                    <a:pt x="42878" y="45417"/>
                  </a:lnTo>
                  <a:lnTo>
                    <a:pt x="45731" y="50281"/>
                  </a:lnTo>
                  <a:lnTo>
                    <a:pt x="48585" y="54475"/>
                  </a:lnTo>
                  <a:lnTo>
                    <a:pt x="51439" y="58224"/>
                  </a:lnTo>
                  <a:lnTo>
                    <a:pt x="54295" y="61676"/>
                  </a:lnTo>
                  <a:lnTo>
                    <a:pt x="56200" y="64929"/>
                  </a:lnTo>
                  <a:lnTo>
                    <a:pt x="57469" y="68052"/>
                  </a:lnTo>
                  <a:lnTo>
                    <a:pt x="58315" y="71085"/>
                  </a:lnTo>
                  <a:lnTo>
                    <a:pt x="60785" y="74060"/>
                  </a:lnTo>
                  <a:lnTo>
                    <a:pt x="64336" y="76996"/>
                  </a:lnTo>
                  <a:lnTo>
                    <a:pt x="68607" y="79905"/>
                  </a:lnTo>
                  <a:lnTo>
                    <a:pt x="71456" y="83750"/>
                  </a:lnTo>
                  <a:lnTo>
                    <a:pt x="73355" y="88218"/>
                  </a:lnTo>
                  <a:lnTo>
                    <a:pt x="74620" y="93102"/>
                  </a:lnTo>
                  <a:lnTo>
                    <a:pt x="76417" y="97310"/>
                  </a:lnTo>
                  <a:lnTo>
                    <a:pt x="78567" y="101069"/>
                  </a:lnTo>
                  <a:lnTo>
                    <a:pt x="80953" y="104527"/>
                  </a:lnTo>
                  <a:lnTo>
                    <a:pt x="83496" y="107784"/>
                  </a:lnTo>
                  <a:lnTo>
                    <a:pt x="86144" y="110908"/>
                  </a:lnTo>
                  <a:lnTo>
                    <a:pt x="88862" y="113944"/>
                  </a:lnTo>
                  <a:lnTo>
                    <a:pt x="94422" y="119857"/>
                  </a:lnTo>
                  <a:lnTo>
                    <a:pt x="97238" y="122767"/>
                  </a:lnTo>
                  <a:lnTo>
                    <a:pt x="99116" y="125659"/>
                  </a:lnTo>
                  <a:lnTo>
                    <a:pt x="100367" y="128541"/>
                  </a:lnTo>
                  <a:lnTo>
                    <a:pt x="101202" y="131414"/>
                  </a:lnTo>
                  <a:lnTo>
                    <a:pt x="102710" y="133329"/>
                  </a:lnTo>
                  <a:lnTo>
                    <a:pt x="104668" y="134606"/>
                  </a:lnTo>
                  <a:lnTo>
                    <a:pt x="106926" y="135457"/>
                  </a:lnTo>
                  <a:lnTo>
                    <a:pt x="109384" y="136025"/>
                  </a:lnTo>
                  <a:lnTo>
                    <a:pt x="111975" y="136403"/>
                  </a:lnTo>
                  <a:lnTo>
                    <a:pt x="114656" y="136655"/>
                  </a:lnTo>
                  <a:lnTo>
                    <a:pt x="116442" y="137776"/>
                  </a:lnTo>
                  <a:lnTo>
                    <a:pt x="117633" y="139475"/>
                  </a:lnTo>
                  <a:lnTo>
                    <a:pt x="120015" y="1457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45"/>
            <p:cNvSpPr/>
            <p:nvPr/>
          </p:nvSpPr>
          <p:spPr>
            <a:xfrm>
              <a:off x="6869430" y="5795010"/>
              <a:ext cx="85726" cy="248603"/>
            </a:xfrm>
            <a:custGeom>
              <a:avLst/>
              <a:gdLst/>
              <a:ahLst/>
              <a:cxnLst/>
              <a:rect l="0" t="0" r="0" b="0"/>
              <a:pathLst>
                <a:path w="85726" h="248603">
                  <a:moveTo>
                    <a:pt x="85725" y="0"/>
                  </a:moveTo>
                  <a:lnTo>
                    <a:pt x="85725" y="11931"/>
                  </a:lnTo>
                  <a:lnTo>
                    <a:pt x="84772" y="15574"/>
                  </a:lnTo>
                  <a:lnTo>
                    <a:pt x="83185" y="19908"/>
                  </a:lnTo>
                  <a:lnTo>
                    <a:pt x="81173" y="24702"/>
                  </a:lnTo>
                  <a:lnTo>
                    <a:pt x="79833" y="29803"/>
                  </a:lnTo>
                  <a:lnTo>
                    <a:pt x="78939" y="35108"/>
                  </a:lnTo>
                  <a:lnTo>
                    <a:pt x="78344" y="40550"/>
                  </a:lnTo>
                  <a:lnTo>
                    <a:pt x="76994" y="46084"/>
                  </a:lnTo>
                  <a:lnTo>
                    <a:pt x="75142" y="51677"/>
                  </a:lnTo>
                  <a:lnTo>
                    <a:pt x="72955" y="57311"/>
                  </a:lnTo>
                  <a:lnTo>
                    <a:pt x="70544" y="62973"/>
                  </a:lnTo>
                  <a:lnTo>
                    <a:pt x="65325" y="74343"/>
                  </a:lnTo>
                  <a:lnTo>
                    <a:pt x="63553" y="80994"/>
                  </a:lnTo>
                  <a:lnTo>
                    <a:pt x="62371" y="88286"/>
                  </a:lnTo>
                  <a:lnTo>
                    <a:pt x="61583" y="96004"/>
                  </a:lnTo>
                  <a:lnTo>
                    <a:pt x="60105" y="103055"/>
                  </a:lnTo>
                  <a:lnTo>
                    <a:pt x="58168" y="109661"/>
                  </a:lnTo>
                  <a:lnTo>
                    <a:pt x="50889" y="130600"/>
                  </a:lnTo>
                  <a:lnTo>
                    <a:pt x="48214" y="138501"/>
                  </a:lnTo>
                  <a:lnTo>
                    <a:pt x="45477" y="145674"/>
                  </a:lnTo>
                  <a:lnTo>
                    <a:pt x="42701" y="152361"/>
                  </a:lnTo>
                  <a:lnTo>
                    <a:pt x="39897" y="158724"/>
                  </a:lnTo>
                  <a:lnTo>
                    <a:pt x="38028" y="164871"/>
                  </a:lnTo>
                  <a:lnTo>
                    <a:pt x="36781" y="170874"/>
                  </a:lnTo>
                  <a:lnTo>
                    <a:pt x="35951" y="176781"/>
                  </a:lnTo>
                  <a:lnTo>
                    <a:pt x="33492" y="181671"/>
                  </a:lnTo>
                  <a:lnTo>
                    <a:pt x="29948" y="185884"/>
                  </a:lnTo>
                  <a:lnTo>
                    <a:pt x="25680" y="189645"/>
                  </a:lnTo>
                  <a:lnTo>
                    <a:pt x="22835" y="194058"/>
                  </a:lnTo>
                  <a:lnTo>
                    <a:pt x="20938" y="198904"/>
                  </a:lnTo>
                  <a:lnTo>
                    <a:pt x="19674" y="204040"/>
                  </a:lnTo>
                  <a:lnTo>
                    <a:pt x="17879" y="208417"/>
                  </a:lnTo>
                  <a:lnTo>
                    <a:pt x="15728" y="212287"/>
                  </a:lnTo>
                  <a:lnTo>
                    <a:pt x="13343" y="215820"/>
                  </a:lnTo>
                  <a:lnTo>
                    <a:pt x="10693" y="222285"/>
                  </a:lnTo>
                  <a:lnTo>
                    <a:pt x="9986" y="225342"/>
                  </a:lnTo>
                  <a:lnTo>
                    <a:pt x="8562" y="228333"/>
                  </a:lnTo>
                  <a:lnTo>
                    <a:pt x="6661" y="231279"/>
                  </a:lnTo>
                  <a:lnTo>
                    <a:pt x="390" y="239518"/>
                  </a:lnTo>
                  <a:lnTo>
                    <a:pt x="51" y="246747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46"/>
            <p:cNvSpPr/>
            <p:nvPr/>
          </p:nvSpPr>
          <p:spPr>
            <a:xfrm>
              <a:off x="7098430" y="5872162"/>
              <a:ext cx="173908" cy="8574"/>
            </a:xfrm>
            <a:custGeom>
              <a:avLst/>
              <a:gdLst/>
              <a:ahLst/>
              <a:cxnLst/>
              <a:rect l="0" t="0" r="0" b="0"/>
              <a:pathLst>
                <a:path w="173908" h="8574">
                  <a:moveTo>
                    <a:pt x="11029" y="0"/>
                  </a:moveTo>
                  <a:lnTo>
                    <a:pt x="0" y="0"/>
                  </a:lnTo>
                  <a:lnTo>
                    <a:pt x="95237" y="0"/>
                  </a:lnTo>
                  <a:lnTo>
                    <a:pt x="99553" y="953"/>
                  </a:lnTo>
                  <a:lnTo>
                    <a:pt x="103383" y="2541"/>
                  </a:lnTo>
                  <a:lnTo>
                    <a:pt x="106889" y="4551"/>
                  </a:lnTo>
                  <a:lnTo>
                    <a:pt x="110178" y="5892"/>
                  </a:lnTo>
                  <a:lnTo>
                    <a:pt x="113323" y="6785"/>
                  </a:lnTo>
                  <a:lnTo>
                    <a:pt x="116373" y="7381"/>
                  </a:lnTo>
                  <a:lnTo>
                    <a:pt x="119359" y="7778"/>
                  </a:lnTo>
                  <a:lnTo>
                    <a:pt x="122302" y="8043"/>
                  </a:lnTo>
                  <a:lnTo>
                    <a:pt x="125216" y="8219"/>
                  </a:lnTo>
                  <a:lnTo>
                    <a:pt x="133534" y="8416"/>
                  </a:lnTo>
                  <a:lnTo>
                    <a:pt x="173907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47"/>
            <p:cNvSpPr/>
            <p:nvPr/>
          </p:nvSpPr>
          <p:spPr>
            <a:xfrm>
              <a:off x="7147383" y="5957887"/>
              <a:ext cx="133527" cy="1"/>
            </a:xfrm>
            <a:custGeom>
              <a:avLst/>
              <a:gdLst/>
              <a:ahLst/>
              <a:cxnLst/>
              <a:rect l="0" t="0" r="0" b="0"/>
              <a:pathLst>
                <a:path w="133527" h="1">
                  <a:moveTo>
                    <a:pt x="4939" y="0"/>
                  </a:moveTo>
                  <a:lnTo>
                    <a:pt x="0" y="0"/>
                  </a:lnTo>
                  <a:lnTo>
                    <a:pt x="13352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48"/>
            <p:cNvSpPr/>
            <p:nvPr/>
          </p:nvSpPr>
          <p:spPr>
            <a:xfrm>
              <a:off x="7383780" y="5803585"/>
              <a:ext cx="257176" cy="188592"/>
            </a:xfrm>
            <a:custGeom>
              <a:avLst/>
              <a:gdLst/>
              <a:ahLst/>
              <a:cxnLst/>
              <a:rect l="0" t="0" r="0" b="0"/>
              <a:pathLst>
                <a:path w="257176" h="188592">
                  <a:moveTo>
                    <a:pt x="0" y="51432"/>
                  </a:moveTo>
                  <a:lnTo>
                    <a:pt x="0" y="27290"/>
                  </a:lnTo>
                  <a:lnTo>
                    <a:pt x="2540" y="23875"/>
                  </a:lnTo>
                  <a:lnTo>
                    <a:pt x="6844" y="19182"/>
                  </a:lnTo>
                  <a:lnTo>
                    <a:pt x="11931" y="13921"/>
                  </a:lnTo>
                  <a:lnTo>
                    <a:pt x="14621" y="12137"/>
                  </a:lnTo>
                  <a:lnTo>
                    <a:pt x="20151" y="10155"/>
                  </a:lnTo>
                  <a:lnTo>
                    <a:pt x="25784" y="6735"/>
                  </a:lnTo>
                  <a:lnTo>
                    <a:pt x="28619" y="4488"/>
                  </a:lnTo>
                  <a:lnTo>
                    <a:pt x="31461" y="2991"/>
                  </a:lnTo>
                  <a:lnTo>
                    <a:pt x="37160" y="1328"/>
                  </a:lnTo>
                  <a:lnTo>
                    <a:pt x="42868" y="589"/>
                  </a:lnTo>
                  <a:lnTo>
                    <a:pt x="48580" y="260"/>
                  </a:lnTo>
                  <a:lnTo>
                    <a:pt x="54293" y="114"/>
                  </a:lnTo>
                  <a:lnTo>
                    <a:pt x="80010" y="0"/>
                  </a:lnTo>
                  <a:lnTo>
                    <a:pt x="82867" y="951"/>
                  </a:lnTo>
                  <a:lnTo>
                    <a:pt x="88582" y="4549"/>
                  </a:lnTo>
                  <a:lnTo>
                    <a:pt x="94297" y="9322"/>
                  </a:lnTo>
                  <a:lnTo>
                    <a:pt x="97154" y="11929"/>
                  </a:lnTo>
                  <a:lnTo>
                    <a:pt x="99060" y="15572"/>
                  </a:lnTo>
                  <a:lnTo>
                    <a:pt x="100330" y="19905"/>
                  </a:lnTo>
                  <a:lnTo>
                    <a:pt x="101176" y="24699"/>
                  </a:lnTo>
                  <a:lnTo>
                    <a:pt x="101740" y="29800"/>
                  </a:lnTo>
                  <a:lnTo>
                    <a:pt x="102117" y="35106"/>
                  </a:lnTo>
                  <a:lnTo>
                    <a:pt x="102368" y="40548"/>
                  </a:lnTo>
                  <a:lnTo>
                    <a:pt x="102646" y="51675"/>
                  </a:lnTo>
                  <a:lnTo>
                    <a:pt x="102825" y="74341"/>
                  </a:lnTo>
                  <a:lnTo>
                    <a:pt x="101888" y="80039"/>
                  </a:lnTo>
                  <a:lnTo>
                    <a:pt x="100310" y="85743"/>
                  </a:lnTo>
                  <a:lnTo>
                    <a:pt x="98305" y="91452"/>
                  </a:lnTo>
                  <a:lnTo>
                    <a:pt x="96969" y="97162"/>
                  </a:lnTo>
                  <a:lnTo>
                    <a:pt x="96078" y="102873"/>
                  </a:lnTo>
                  <a:lnTo>
                    <a:pt x="95485" y="108587"/>
                  </a:lnTo>
                  <a:lnTo>
                    <a:pt x="94137" y="113348"/>
                  </a:lnTo>
                  <a:lnTo>
                    <a:pt x="92285" y="117474"/>
                  </a:lnTo>
                  <a:lnTo>
                    <a:pt x="90098" y="121178"/>
                  </a:lnTo>
                  <a:lnTo>
                    <a:pt x="88640" y="125551"/>
                  </a:lnTo>
                  <a:lnTo>
                    <a:pt x="87668" y="130372"/>
                  </a:lnTo>
                  <a:lnTo>
                    <a:pt x="87021" y="135492"/>
                  </a:lnTo>
                  <a:lnTo>
                    <a:pt x="85636" y="139857"/>
                  </a:lnTo>
                  <a:lnTo>
                    <a:pt x="83761" y="143719"/>
                  </a:lnTo>
                  <a:lnTo>
                    <a:pt x="81558" y="147247"/>
                  </a:lnTo>
                  <a:lnTo>
                    <a:pt x="79137" y="150551"/>
                  </a:lnTo>
                  <a:lnTo>
                    <a:pt x="76570" y="153707"/>
                  </a:lnTo>
                  <a:lnTo>
                    <a:pt x="73907" y="156763"/>
                  </a:lnTo>
                  <a:lnTo>
                    <a:pt x="71179" y="159752"/>
                  </a:lnTo>
                  <a:lnTo>
                    <a:pt x="65607" y="165615"/>
                  </a:lnTo>
                  <a:lnTo>
                    <a:pt x="63741" y="168511"/>
                  </a:lnTo>
                  <a:lnTo>
                    <a:pt x="61667" y="174270"/>
                  </a:lnTo>
                  <a:lnTo>
                    <a:pt x="58205" y="180004"/>
                  </a:lnTo>
                  <a:lnTo>
                    <a:pt x="52773" y="186896"/>
                  </a:lnTo>
                  <a:lnTo>
                    <a:pt x="51374" y="187462"/>
                  </a:lnTo>
                  <a:lnTo>
                    <a:pt x="43444" y="188526"/>
                  </a:lnTo>
                  <a:lnTo>
                    <a:pt x="42978" y="188579"/>
                  </a:lnTo>
                  <a:lnTo>
                    <a:pt x="50253" y="188591"/>
                  </a:lnTo>
                  <a:lnTo>
                    <a:pt x="58045" y="182701"/>
                  </a:lnTo>
                  <a:lnTo>
                    <a:pt x="63263" y="181211"/>
                  </a:lnTo>
                  <a:lnTo>
                    <a:pt x="68756" y="180549"/>
                  </a:lnTo>
                  <a:lnTo>
                    <a:pt x="74374" y="180255"/>
                  </a:lnTo>
                  <a:lnTo>
                    <a:pt x="80045" y="180124"/>
                  </a:lnTo>
                  <a:lnTo>
                    <a:pt x="83843" y="179137"/>
                  </a:lnTo>
                  <a:lnTo>
                    <a:pt x="88280" y="177527"/>
                  </a:lnTo>
                  <a:lnTo>
                    <a:pt x="93143" y="175500"/>
                  </a:lnTo>
                  <a:lnTo>
                    <a:pt x="98290" y="174149"/>
                  </a:lnTo>
                  <a:lnTo>
                    <a:pt x="103627" y="173249"/>
                  </a:lnTo>
                  <a:lnTo>
                    <a:pt x="109089" y="172648"/>
                  </a:lnTo>
                  <a:lnTo>
                    <a:pt x="114636" y="172248"/>
                  </a:lnTo>
                  <a:lnTo>
                    <a:pt x="120239" y="171981"/>
                  </a:lnTo>
                  <a:lnTo>
                    <a:pt x="131544" y="171685"/>
                  </a:lnTo>
                  <a:lnTo>
                    <a:pt x="142919" y="171553"/>
                  </a:lnTo>
                  <a:lnTo>
                    <a:pt x="148619" y="170565"/>
                  </a:lnTo>
                  <a:lnTo>
                    <a:pt x="154324" y="168954"/>
                  </a:lnTo>
                  <a:lnTo>
                    <a:pt x="160033" y="166928"/>
                  </a:lnTo>
                  <a:lnTo>
                    <a:pt x="165743" y="165577"/>
                  </a:lnTo>
                  <a:lnTo>
                    <a:pt x="171455" y="164676"/>
                  </a:lnTo>
                  <a:lnTo>
                    <a:pt x="177168" y="164075"/>
                  </a:lnTo>
                  <a:lnTo>
                    <a:pt x="182882" y="163675"/>
                  </a:lnTo>
                  <a:lnTo>
                    <a:pt x="188596" y="163408"/>
                  </a:lnTo>
                  <a:lnTo>
                    <a:pt x="200026" y="163112"/>
                  </a:lnTo>
                  <a:lnTo>
                    <a:pt x="211455" y="162980"/>
                  </a:lnTo>
                  <a:lnTo>
                    <a:pt x="217170" y="161993"/>
                  </a:lnTo>
                  <a:lnTo>
                    <a:pt x="222885" y="160381"/>
                  </a:lnTo>
                  <a:lnTo>
                    <a:pt x="228600" y="158355"/>
                  </a:lnTo>
                  <a:lnTo>
                    <a:pt x="233362" y="157004"/>
                  </a:lnTo>
                  <a:lnTo>
                    <a:pt x="241194" y="155503"/>
                  </a:lnTo>
                  <a:lnTo>
                    <a:pt x="247850" y="154836"/>
                  </a:lnTo>
                  <a:lnTo>
                    <a:pt x="257175" y="1543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49"/>
            <p:cNvSpPr/>
            <p:nvPr/>
          </p:nvSpPr>
          <p:spPr>
            <a:xfrm>
              <a:off x="6415087" y="6095048"/>
              <a:ext cx="445771" cy="34290"/>
            </a:xfrm>
            <a:custGeom>
              <a:avLst/>
              <a:gdLst/>
              <a:ahLst/>
              <a:cxnLst/>
              <a:rect l="0" t="0" r="0" b="0"/>
              <a:pathLst>
                <a:path w="445771" h="34290">
                  <a:moveTo>
                    <a:pt x="0" y="8572"/>
                  </a:moveTo>
                  <a:lnTo>
                    <a:pt x="7381" y="8572"/>
                  </a:lnTo>
                  <a:lnTo>
                    <a:pt x="8730" y="7619"/>
                  </a:lnTo>
                  <a:lnTo>
                    <a:pt x="10583" y="6032"/>
                  </a:lnTo>
                  <a:lnTo>
                    <a:pt x="12770" y="4021"/>
                  </a:lnTo>
                  <a:lnTo>
                    <a:pt x="15181" y="2680"/>
                  </a:lnTo>
                  <a:lnTo>
                    <a:pt x="17741" y="1786"/>
                  </a:lnTo>
                  <a:lnTo>
                    <a:pt x="24077" y="793"/>
                  </a:lnTo>
                  <a:lnTo>
                    <a:pt x="33244" y="352"/>
                  </a:lnTo>
                  <a:lnTo>
                    <a:pt x="49114" y="104"/>
                  </a:lnTo>
                  <a:lnTo>
                    <a:pt x="147074" y="0"/>
                  </a:lnTo>
                  <a:lnTo>
                    <a:pt x="154247" y="952"/>
                  </a:lnTo>
                  <a:lnTo>
                    <a:pt x="160934" y="2539"/>
                  </a:lnTo>
                  <a:lnTo>
                    <a:pt x="167297" y="4550"/>
                  </a:lnTo>
                  <a:lnTo>
                    <a:pt x="174396" y="5891"/>
                  </a:lnTo>
                  <a:lnTo>
                    <a:pt x="181987" y="6784"/>
                  </a:lnTo>
                  <a:lnTo>
                    <a:pt x="189905" y="7380"/>
                  </a:lnTo>
                  <a:lnTo>
                    <a:pt x="198041" y="7777"/>
                  </a:lnTo>
                  <a:lnTo>
                    <a:pt x="214700" y="8218"/>
                  </a:lnTo>
                  <a:lnTo>
                    <a:pt x="223144" y="9289"/>
                  </a:lnTo>
                  <a:lnTo>
                    <a:pt x="231630" y="10955"/>
                  </a:lnTo>
                  <a:lnTo>
                    <a:pt x="240145" y="13018"/>
                  </a:lnTo>
                  <a:lnTo>
                    <a:pt x="248679" y="14394"/>
                  </a:lnTo>
                  <a:lnTo>
                    <a:pt x="257226" y="15310"/>
                  </a:lnTo>
                  <a:lnTo>
                    <a:pt x="265781" y="15922"/>
                  </a:lnTo>
                  <a:lnTo>
                    <a:pt x="273390" y="16329"/>
                  </a:lnTo>
                  <a:lnTo>
                    <a:pt x="286924" y="16782"/>
                  </a:lnTo>
                  <a:lnTo>
                    <a:pt x="323746" y="17097"/>
                  </a:lnTo>
                  <a:lnTo>
                    <a:pt x="337245" y="18075"/>
                  </a:lnTo>
                  <a:lnTo>
                    <a:pt x="344845" y="19670"/>
                  </a:lnTo>
                  <a:lnTo>
                    <a:pt x="352769" y="21686"/>
                  </a:lnTo>
                  <a:lnTo>
                    <a:pt x="359956" y="23029"/>
                  </a:lnTo>
                  <a:lnTo>
                    <a:pt x="366654" y="23925"/>
                  </a:lnTo>
                  <a:lnTo>
                    <a:pt x="379175" y="24920"/>
                  </a:lnTo>
                  <a:lnTo>
                    <a:pt x="391089" y="25363"/>
                  </a:lnTo>
                  <a:lnTo>
                    <a:pt x="408508" y="25612"/>
                  </a:lnTo>
                  <a:lnTo>
                    <a:pt x="413308" y="26599"/>
                  </a:lnTo>
                  <a:lnTo>
                    <a:pt x="417461" y="28210"/>
                  </a:lnTo>
                  <a:lnTo>
                    <a:pt x="421183" y="30236"/>
                  </a:lnTo>
                  <a:lnTo>
                    <a:pt x="424616" y="31587"/>
                  </a:lnTo>
                  <a:lnTo>
                    <a:pt x="427858" y="32488"/>
                  </a:lnTo>
                  <a:lnTo>
                    <a:pt x="433999" y="33489"/>
                  </a:lnTo>
                  <a:lnTo>
                    <a:pt x="445770" y="342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50"/>
            <p:cNvSpPr/>
            <p:nvPr/>
          </p:nvSpPr>
          <p:spPr>
            <a:xfrm>
              <a:off x="6526531" y="6189345"/>
              <a:ext cx="188595" cy="85725"/>
            </a:xfrm>
            <a:custGeom>
              <a:avLst/>
              <a:gdLst/>
              <a:ahLst/>
              <a:cxnLst/>
              <a:rect l="0" t="0" r="0" b="0"/>
              <a:pathLst>
                <a:path w="188595" h="85725">
                  <a:moveTo>
                    <a:pt x="34288" y="0"/>
                  </a:moveTo>
                  <a:lnTo>
                    <a:pt x="26069" y="0"/>
                  </a:lnTo>
                  <a:lnTo>
                    <a:pt x="23333" y="2540"/>
                  </a:lnTo>
                  <a:lnTo>
                    <a:pt x="18366" y="7381"/>
                  </a:lnTo>
                  <a:lnTo>
                    <a:pt x="17959" y="8730"/>
                  </a:lnTo>
                  <a:lnTo>
                    <a:pt x="17687" y="10583"/>
                  </a:lnTo>
                  <a:lnTo>
                    <a:pt x="17505" y="12770"/>
                  </a:lnTo>
                  <a:lnTo>
                    <a:pt x="16433" y="15181"/>
                  </a:lnTo>
                  <a:lnTo>
                    <a:pt x="14765" y="17741"/>
                  </a:lnTo>
                  <a:lnTo>
                    <a:pt x="12700" y="20399"/>
                  </a:lnTo>
                  <a:lnTo>
                    <a:pt x="11324" y="23125"/>
                  </a:lnTo>
                  <a:lnTo>
                    <a:pt x="10407" y="25894"/>
                  </a:lnTo>
                  <a:lnTo>
                    <a:pt x="9794" y="28693"/>
                  </a:lnTo>
                  <a:lnTo>
                    <a:pt x="9387" y="32463"/>
                  </a:lnTo>
                  <a:lnTo>
                    <a:pt x="9115" y="36882"/>
                  </a:lnTo>
                  <a:lnTo>
                    <a:pt x="8934" y="41733"/>
                  </a:lnTo>
                  <a:lnTo>
                    <a:pt x="7860" y="45919"/>
                  </a:lnTo>
                  <a:lnTo>
                    <a:pt x="6192" y="49663"/>
                  </a:lnTo>
                  <a:lnTo>
                    <a:pt x="4128" y="53111"/>
                  </a:lnTo>
                  <a:lnTo>
                    <a:pt x="2751" y="56362"/>
                  </a:lnTo>
                  <a:lnTo>
                    <a:pt x="1834" y="59482"/>
                  </a:lnTo>
                  <a:lnTo>
                    <a:pt x="1222" y="62514"/>
                  </a:lnTo>
                  <a:lnTo>
                    <a:pt x="814" y="65489"/>
                  </a:lnTo>
                  <a:lnTo>
                    <a:pt x="542" y="68424"/>
                  </a:lnTo>
                  <a:lnTo>
                    <a:pt x="361" y="71333"/>
                  </a:lnTo>
                  <a:lnTo>
                    <a:pt x="160" y="77106"/>
                  </a:lnTo>
                  <a:lnTo>
                    <a:pt x="0" y="85680"/>
                  </a:lnTo>
                  <a:lnTo>
                    <a:pt x="6843" y="85716"/>
                  </a:lnTo>
                  <a:lnTo>
                    <a:pt x="25788" y="85724"/>
                  </a:lnTo>
                  <a:lnTo>
                    <a:pt x="29574" y="84772"/>
                  </a:lnTo>
                  <a:lnTo>
                    <a:pt x="33050" y="83184"/>
                  </a:lnTo>
                  <a:lnTo>
                    <a:pt x="36321" y="81174"/>
                  </a:lnTo>
                  <a:lnTo>
                    <a:pt x="39453" y="79833"/>
                  </a:lnTo>
                  <a:lnTo>
                    <a:pt x="42494" y="78939"/>
                  </a:lnTo>
                  <a:lnTo>
                    <a:pt x="45474" y="78344"/>
                  </a:lnTo>
                  <a:lnTo>
                    <a:pt x="48413" y="76994"/>
                  </a:lnTo>
                  <a:lnTo>
                    <a:pt x="51324" y="75142"/>
                  </a:lnTo>
                  <a:lnTo>
                    <a:pt x="54219" y="72954"/>
                  </a:lnTo>
                  <a:lnTo>
                    <a:pt x="58053" y="71496"/>
                  </a:lnTo>
                  <a:lnTo>
                    <a:pt x="62514" y="70524"/>
                  </a:lnTo>
                  <a:lnTo>
                    <a:pt x="67393" y="69876"/>
                  </a:lnTo>
                  <a:lnTo>
                    <a:pt x="71598" y="69444"/>
                  </a:lnTo>
                  <a:lnTo>
                    <a:pt x="75354" y="69156"/>
                  </a:lnTo>
                  <a:lnTo>
                    <a:pt x="78811" y="68964"/>
                  </a:lnTo>
                  <a:lnTo>
                    <a:pt x="87731" y="68750"/>
                  </a:lnTo>
                  <a:lnTo>
                    <a:pt x="152648" y="68581"/>
                  </a:lnTo>
                  <a:lnTo>
                    <a:pt x="157010" y="69533"/>
                  </a:lnTo>
                  <a:lnTo>
                    <a:pt x="160870" y="71120"/>
                  </a:lnTo>
                  <a:lnTo>
                    <a:pt x="164397" y="73131"/>
                  </a:lnTo>
                  <a:lnTo>
                    <a:pt x="168652" y="74471"/>
                  </a:lnTo>
                  <a:lnTo>
                    <a:pt x="173394" y="75365"/>
                  </a:lnTo>
                  <a:lnTo>
                    <a:pt x="188594" y="771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51"/>
            <p:cNvSpPr/>
            <p:nvPr/>
          </p:nvSpPr>
          <p:spPr>
            <a:xfrm>
              <a:off x="6646544" y="6163627"/>
              <a:ext cx="34291" cy="248603"/>
            </a:xfrm>
            <a:custGeom>
              <a:avLst/>
              <a:gdLst/>
              <a:ahLst/>
              <a:cxnLst/>
              <a:rect l="0" t="0" r="0" b="0"/>
              <a:pathLst>
                <a:path w="34291" h="248603">
                  <a:moveTo>
                    <a:pt x="34290" y="0"/>
                  </a:moveTo>
                  <a:lnTo>
                    <a:pt x="34290" y="17322"/>
                  </a:lnTo>
                  <a:lnTo>
                    <a:pt x="33338" y="21073"/>
                  </a:lnTo>
                  <a:lnTo>
                    <a:pt x="31751" y="24526"/>
                  </a:lnTo>
                  <a:lnTo>
                    <a:pt x="29740" y="27781"/>
                  </a:lnTo>
                  <a:lnTo>
                    <a:pt x="28399" y="31856"/>
                  </a:lnTo>
                  <a:lnTo>
                    <a:pt x="27505" y="36477"/>
                  </a:lnTo>
                  <a:lnTo>
                    <a:pt x="26909" y="41463"/>
                  </a:lnTo>
                  <a:lnTo>
                    <a:pt x="26513" y="46692"/>
                  </a:lnTo>
                  <a:lnTo>
                    <a:pt x="26247" y="52083"/>
                  </a:lnTo>
                  <a:lnTo>
                    <a:pt x="25954" y="64106"/>
                  </a:lnTo>
                  <a:lnTo>
                    <a:pt x="25823" y="78974"/>
                  </a:lnTo>
                  <a:lnTo>
                    <a:pt x="24835" y="86939"/>
                  </a:lnTo>
                  <a:lnTo>
                    <a:pt x="23225" y="95107"/>
                  </a:lnTo>
                  <a:lnTo>
                    <a:pt x="21198" y="103410"/>
                  </a:lnTo>
                  <a:lnTo>
                    <a:pt x="19848" y="111803"/>
                  </a:lnTo>
                  <a:lnTo>
                    <a:pt x="18947" y="120255"/>
                  </a:lnTo>
                  <a:lnTo>
                    <a:pt x="18346" y="128748"/>
                  </a:lnTo>
                  <a:lnTo>
                    <a:pt x="16994" y="137267"/>
                  </a:lnTo>
                  <a:lnTo>
                    <a:pt x="15140" y="145804"/>
                  </a:lnTo>
                  <a:lnTo>
                    <a:pt x="12951" y="154353"/>
                  </a:lnTo>
                  <a:lnTo>
                    <a:pt x="11492" y="161957"/>
                  </a:lnTo>
                  <a:lnTo>
                    <a:pt x="10519" y="168931"/>
                  </a:lnTo>
                  <a:lnTo>
                    <a:pt x="9870" y="175486"/>
                  </a:lnTo>
                  <a:lnTo>
                    <a:pt x="8485" y="181761"/>
                  </a:lnTo>
                  <a:lnTo>
                    <a:pt x="6609" y="187849"/>
                  </a:lnTo>
                  <a:lnTo>
                    <a:pt x="4407" y="193813"/>
                  </a:lnTo>
                  <a:lnTo>
                    <a:pt x="2938" y="199693"/>
                  </a:lnTo>
                  <a:lnTo>
                    <a:pt x="1959" y="205519"/>
                  </a:lnTo>
                  <a:lnTo>
                    <a:pt x="1306" y="211308"/>
                  </a:lnTo>
                  <a:lnTo>
                    <a:pt x="871" y="217072"/>
                  </a:lnTo>
                  <a:lnTo>
                    <a:pt x="581" y="222820"/>
                  </a:lnTo>
                  <a:lnTo>
                    <a:pt x="172" y="237471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52"/>
            <p:cNvSpPr/>
            <p:nvPr/>
          </p:nvSpPr>
          <p:spPr>
            <a:xfrm>
              <a:off x="7229475" y="6052186"/>
              <a:ext cx="282893" cy="25717"/>
            </a:xfrm>
            <a:custGeom>
              <a:avLst/>
              <a:gdLst/>
              <a:ahLst/>
              <a:cxnLst/>
              <a:rect l="0" t="0" r="0" b="0"/>
              <a:pathLst>
                <a:path w="282893" h="25717">
                  <a:moveTo>
                    <a:pt x="0" y="25716"/>
                  </a:moveTo>
                  <a:lnTo>
                    <a:pt x="7380" y="25716"/>
                  </a:lnTo>
                  <a:lnTo>
                    <a:pt x="9683" y="24764"/>
                  </a:lnTo>
                  <a:lnTo>
                    <a:pt x="13123" y="23176"/>
                  </a:lnTo>
                  <a:lnTo>
                    <a:pt x="17321" y="21166"/>
                  </a:lnTo>
                  <a:lnTo>
                    <a:pt x="22025" y="19825"/>
                  </a:lnTo>
                  <a:lnTo>
                    <a:pt x="27065" y="18931"/>
                  </a:lnTo>
                  <a:lnTo>
                    <a:pt x="32331" y="18335"/>
                  </a:lnTo>
                  <a:lnTo>
                    <a:pt x="40722" y="17673"/>
                  </a:lnTo>
                  <a:lnTo>
                    <a:pt x="44292" y="17497"/>
                  </a:lnTo>
                  <a:lnTo>
                    <a:pt x="48578" y="16427"/>
                  </a:lnTo>
                  <a:lnTo>
                    <a:pt x="53340" y="14761"/>
                  </a:lnTo>
                  <a:lnTo>
                    <a:pt x="58420" y="12697"/>
                  </a:lnTo>
                  <a:lnTo>
                    <a:pt x="63711" y="11322"/>
                  </a:lnTo>
                  <a:lnTo>
                    <a:pt x="69145" y="10405"/>
                  </a:lnTo>
                  <a:lnTo>
                    <a:pt x="74671" y="9794"/>
                  </a:lnTo>
                  <a:lnTo>
                    <a:pt x="81213" y="8433"/>
                  </a:lnTo>
                  <a:lnTo>
                    <a:pt x="88431" y="6574"/>
                  </a:lnTo>
                  <a:lnTo>
                    <a:pt x="96102" y="4383"/>
                  </a:lnTo>
                  <a:lnTo>
                    <a:pt x="103120" y="2921"/>
                  </a:lnTo>
                  <a:lnTo>
                    <a:pt x="109704" y="1947"/>
                  </a:lnTo>
                  <a:lnTo>
                    <a:pt x="115999" y="1297"/>
                  </a:lnTo>
                  <a:lnTo>
                    <a:pt x="123052" y="865"/>
                  </a:lnTo>
                  <a:lnTo>
                    <a:pt x="138510" y="383"/>
                  </a:lnTo>
                  <a:lnTo>
                    <a:pt x="165825" y="74"/>
                  </a:lnTo>
                  <a:lnTo>
                    <a:pt x="234228" y="0"/>
                  </a:lnTo>
                  <a:lnTo>
                    <a:pt x="239972" y="952"/>
                  </a:lnTo>
                  <a:lnTo>
                    <a:pt x="244754" y="2539"/>
                  </a:lnTo>
                  <a:lnTo>
                    <a:pt x="248894" y="4550"/>
                  </a:lnTo>
                  <a:lnTo>
                    <a:pt x="253559" y="5890"/>
                  </a:lnTo>
                  <a:lnTo>
                    <a:pt x="258574" y="6784"/>
                  </a:lnTo>
                  <a:lnTo>
                    <a:pt x="263823" y="7380"/>
                  </a:lnTo>
                  <a:lnTo>
                    <a:pt x="272195" y="8042"/>
                  </a:lnTo>
                  <a:lnTo>
                    <a:pt x="282892" y="857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53"/>
            <p:cNvSpPr/>
            <p:nvPr/>
          </p:nvSpPr>
          <p:spPr>
            <a:xfrm>
              <a:off x="7520940" y="606075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54"/>
            <p:cNvSpPr/>
            <p:nvPr/>
          </p:nvSpPr>
          <p:spPr>
            <a:xfrm>
              <a:off x="7255301" y="6155054"/>
              <a:ext cx="171342" cy="94299"/>
            </a:xfrm>
            <a:custGeom>
              <a:avLst/>
              <a:gdLst/>
              <a:ahLst/>
              <a:cxnLst/>
              <a:rect l="0" t="0" r="0" b="0"/>
              <a:pathLst>
                <a:path w="171342" h="94299">
                  <a:moveTo>
                    <a:pt x="59899" y="0"/>
                  </a:moveTo>
                  <a:lnTo>
                    <a:pt x="51431" y="0"/>
                  </a:lnTo>
                  <a:lnTo>
                    <a:pt x="51373" y="2541"/>
                  </a:lnTo>
                  <a:lnTo>
                    <a:pt x="51335" y="11932"/>
                  </a:lnTo>
                  <a:lnTo>
                    <a:pt x="50380" y="14623"/>
                  </a:lnTo>
                  <a:lnTo>
                    <a:pt x="48791" y="17368"/>
                  </a:lnTo>
                  <a:lnTo>
                    <a:pt x="46778" y="20152"/>
                  </a:lnTo>
                  <a:lnTo>
                    <a:pt x="45437" y="23913"/>
                  </a:lnTo>
                  <a:lnTo>
                    <a:pt x="44542" y="28324"/>
                  </a:lnTo>
                  <a:lnTo>
                    <a:pt x="43946" y="33171"/>
                  </a:lnTo>
                  <a:lnTo>
                    <a:pt x="43549" y="37354"/>
                  </a:lnTo>
                  <a:lnTo>
                    <a:pt x="43283" y="41096"/>
                  </a:lnTo>
                  <a:lnTo>
                    <a:pt x="43107" y="44542"/>
                  </a:lnTo>
                  <a:lnTo>
                    <a:pt x="42037" y="47792"/>
                  </a:lnTo>
                  <a:lnTo>
                    <a:pt x="40371" y="50912"/>
                  </a:lnTo>
                  <a:lnTo>
                    <a:pt x="38307" y="53944"/>
                  </a:lnTo>
                  <a:lnTo>
                    <a:pt x="35979" y="56918"/>
                  </a:lnTo>
                  <a:lnTo>
                    <a:pt x="33475" y="59853"/>
                  </a:lnTo>
                  <a:lnTo>
                    <a:pt x="30853" y="62762"/>
                  </a:lnTo>
                  <a:lnTo>
                    <a:pt x="29105" y="65654"/>
                  </a:lnTo>
                  <a:lnTo>
                    <a:pt x="27939" y="68535"/>
                  </a:lnTo>
                  <a:lnTo>
                    <a:pt x="27163" y="71408"/>
                  </a:lnTo>
                  <a:lnTo>
                    <a:pt x="25692" y="74275"/>
                  </a:lnTo>
                  <a:lnTo>
                    <a:pt x="23760" y="77140"/>
                  </a:lnTo>
                  <a:lnTo>
                    <a:pt x="21519" y="80001"/>
                  </a:lnTo>
                  <a:lnTo>
                    <a:pt x="19072" y="81910"/>
                  </a:lnTo>
                  <a:lnTo>
                    <a:pt x="16488" y="83182"/>
                  </a:lnTo>
                  <a:lnTo>
                    <a:pt x="13814" y="84030"/>
                  </a:lnTo>
                  <a:lnTo>
                    <a:pt x="12030" y="85548"/>
                  </a:lnTo>
                  <a:lnTo>
                    <a:pt x="10841" y="87512"/>
                  </a:lnTo>
                  <a:lnTo>
                    <a:pt x="8933" y="92958"/>
                  </a:lnTo>
                  <a:lnTo>
                    <a:pt x="7824" y="93404"/>
                  </a:lnTo>
                  <a:lnTo>
                    <a:pt x="2665" y="94033"/>
                  </a:lnTo>
                  <a:lnTo>
                    <a:pt x="0" y="94288"/>
                  </a:lnTo>
                  <a:lnTo>
                    <a:pt x="12664" y="94298"/>
                  </a:lnTo>
                  <a:lnTo>
                    <a:pt x="15074" y="93346"/>
                  </a:lnTo>
                  <a:lnTo>
                    <a:pt x="17633" y="91758"/>
                  </a:lnTo>
                  <a:lnTo>
                    <a:pt x="20292" y="89747"/>
                  </a:lnTo>
                  <a:lnTo>
                    <a:pt x="23016" y="88407"/>
                  </a:lnTo>
                  <a:lnTo>
                    <a:pt x="25785" y="87513"/>
                  </a:lnTo>
                  <a:lnTo>
                    <a:pt x="28584" y="86917"/>
                  </a:lnTo>
                  <a:lnTo>
                    <a:pt x="31403" y="86520"/>
                  </a:lnTo>
                  <a:lnTo>
                    <a:pt x="34233" y="86255"/>
                  </a:lnTo>
                  <a:lnTo>
                    <a:pt x="37074" y="86079"/>
                  </a:lnTo>
                  <a:lnTo>
                    <a:pt x="45309" y="85882"/>
                  </a:lnTo>
                  <a:lnTo>
                    <a:pt x="50172" y="85830"/>
                  </a:lnTo>
                  <a:lnTo>
                    <a:pt x="54366" y="84843"/>
                  </a:lnTo>
                  <a:lnTo>
                    <a:pt x="58116" y="83233"/>
                  </a:lnTo>
                  <a:lnTo>
                    <a:pt x="61567" y="81206"/>
                  </a:lnTo>
                  <a:lnTo>
                    <a:pt x="65774" y="79855"/>
                  </a:lnTo>
                  <a:lnTo>
                    <a:pt x="70483" y="78955"/>
                  </a:lnTo>
                  <a:lnTo>
                    <a:pt x="75527" y="78354"/>
                  </a:lnTo>
                  <a:lnTo>
                    <a:pt x="80795" y="77954"/>
                  </a:lnTo>
                  <a:lnTo>
                    <a:pt x="86212" y="77687"/>
                  </a:lnTo>
                  <a:lnTo>
                    <a:pt x="100398" y="77312"/>
                  </a:lnTo>
                  <a:lnTo>
                    <a:pt x="147043" y="77157"/>
                  </a:lnTo>
                  <a:lnTo>
                    <a:pt x="171341" y="771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55"/>
            <p:cNvSpPr/>
            <p:nvPr/>
          </p:nvSpPr>
          <p:spPr>
            <a:xfrm>
              <a:off x="7366634" y="6137910"/>
              <a:ext cx="51436" cy="265748"/>
            </a:xfrm>
            <a:custGeom>
              <a:avLst/>
              <a:gdLst/>
              <a:ahLst/>
              <a:cxnLst/>
              <a:rect l="0" t="0" r="0" b="0"/>
              <a:pathLst>
                <a:path w="51436" h="265748">
                  <a:moveTo>
                    <a:pt x="51435" y="0"/>
                  </a:moveTo>
                  <a:lnTo>
                    <a:pt x="46884" y="4551"/>
                  </a:lnTo>
                  <a:lnTo>
                    <a:pt x="45544" y="6844"/>
                  </a:lnTo>
                  <a:lnTo>
                    <a:pt x="44055" y="11931"/>
                  </a:lnTo>
                  <a:lnTo>
                    <a:pt x="43393" y="19908"/>
                  </a:lnTo>
                  <a:lnTo>
                    <a:pt x="43217" y="24702"/>
                  </a:lnTo>
                  <a:lnTo>
                    <a:pt x="42967" y="45102"/>
                  </a:lnTo>
                  <a:lnTo>
                    <a:pt x="42872" y="87113"/>
                  </a:lnTo>
                  <a:lnTo>
                    <a:pt x="41917" y="95223"/>
                  </a:lnTo>
                  <a:lnTo>
                    <a:pt x="40327" y="103486"/>
                  </a:lnTo>
                  <a:lnTo>
                    <a:pt x="38315" y="111853"/>
                  </a:lnTo>
                  <a:lnTo>
                    <a:pt x="36973" y="120289"/>
                  </a:lnTo>
                  <a:lnTo>
                    <a:pt x="36080" y="128770"/>
                  </a:lnTo>
                  <a:lnTo>
                    <a:pt x="35483" y="137282"/>
                  </a:lnTo>
                  <a:lnTo>
                    <a:pt x="35086" y="144861"/>
                  </a:lnTo>
                  <a:lnTo>
                    <a:pt x="34644" y="158362"/>
                  </a:lnTo>
                  <a:lnTo>
                    <a:pt x="34395" y="181224"/>
                  </a:lnTo>
                  <a:lnTo>
                    <a:pt x="33408" y="188444"/>
                  </a:lnTo>
                  <a:lnTo>
                    <a:pt x="31798" y="195161"/>
                  </a:lnTo>
                  <a:lnTo>
                    <a:pt x="29771" y="201545"/>
                  </a:lnTo>
                  <a:lnTo>
                    <a:pt x="27467" y="207706"/>
                  </a:lnTo>
                  <a:lnTo>
                    <a:pt x="24979" y="213718"/>
                  </a:lnTo>
                  <a:lnTo>
                    <a:pt x="22368" y="219631"/>
                  </a:lnTo>
                  <a:lnTo>
                    <a:pt x="20628" y="224526"/>
                  </a:lnTo>
                  <a:lnTo>
                    <a:pt x="19467" y="228741"/>
                  </a:lnTo>
                  <a:lnTo>
                    <a:pt x="18177" y="235965"/>
                  </a:lnTo>
                  <a:lnTo>
                    <a:pt x="17604" y="242350"/>
                  </a:lnTo>
                  <a:lnTo>
                    <a:pt x="16499" y="245387"/>
                  </a:lnTo>
                  <a:lnTo>
                    <a:pt x="14810" y="248364"/>
                  </a:lnTo>
                  <a:lnTo>
                    <a:pt x="12731" y="251301"/>
                  </a:lnTo>
                  <a:lnTo>
                    <a:pt x="11345" y="254211"/>
                  </a:lnTo>
                  <a:lnTo>
                    <a:pt x="9804" y="259985"/>
                  </a:lnTo>
                  <a:lnTo>
                    <a:pt x="8442" y="261905"/>
                  </a:lnTo>
                  <a:lnTo>
                    <a:pt x="6581" y="263186"/>
                  </a:lnTo>
                  <a:lnTo>
                    <a:pt x="0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256"/>
            <p:cNvSpPr/>
            <p:nvPr/>
          </p:nvSpPr>
          <p:spPr>
            <a:xfrm>
              <a:off x="8026717" y="5726429"/>
              <a:ext cx="145734" cy="231459"/>
            </a:xfrm>
            <a:custGeom>
              <a:avLst/>
              <a:gdLst/>
              <a:ahLst/>
              <a:cxnLst/>
              <a:rect l="0" t="0" r="0" b="0"/>
              <a:pathLst>
                <a:path w="145734" h="231459">
                  <a:moveTo>
                    <a:pt x="0" y="0"/>
                  </a:moveTo>
                  <a:lnTo>
                    <a:pt x="4551" y="4552"/>
                  </a:lnTo>
                  <a:lnTo>
                    <a:pt x="5891" y="6844"/>
                  </a:lnTo>
                  <a:lnTo>
                    <a:pt x="7382" y="11932"/>
                  </a:lnTo>
                  <a:lnTo>
                    <a:pt x="10583" y="17368"/>
                  </a:lnTo>
                  <a:lnTo>
                    <a:pt x="12771" y="20152"/>
                  </a:lnTo>
                  <a:lnTo>
                    <a:pt x="14229" y="23912"/>
                  </a:lnTo>
                  <a:lnTo>
                    <a:pt x="15201" y="28324"/>
                  </a:lnTo>
                  <a:lnTo>
                    <a:pt x="15850" y="33170"/>
                  </a:lnTo>
                  <a:lnTo>
                    <a:pt x="17234" y="37354"/>
                  </a:lnTo>
                  <a:lnTo>
                    <a:pt x="21312" y="44542"/>
                  </a:lnTo>
                  <a:lnTo>
                    <a:pt x="23732" y="48745"/>
                  </a:lnTo>
                  <a:lnTo>
                    <a:pt x="28964" y="58495"/>
                  </a:lnTo>
                  <a:lnTo>
                    <a:pt x="31691" y="62809"/>
                  </a:lnTo>
                  <a:lnTo>
                    <a:pt x="34463" y="66638"/>
                  </a:lnTo>
                  <a:lnTo>
                    <a:pt x="37263" y="70143"/>
                  </a:lnTo>
                  <a:lnTo>
                    <a:pt x="41034" y="74385"/>
                  </a:lnTo>
                  <a:lnTo>
                    <a:pt x="50305" y="84178"/>
                  </a:lnTo>
                  <a:lnTo>
                    <a:pt x="53540" y="89456"/>
                  </a:lnTo>
                  <a:lnTo>
                    <a:pt x="55695" y="94880"/>
                  </a:lnTo>
                  <a:lnTo>
                    <a:pt x="57133" y="100402"/>
                  </a:lnTo>
                  <a:lnTo>
                    <a:pt x="59044" y="105987"/>
                  </a:lnTo>
                  <a:lnTo>
                    <a:pt x="61269" y="111616"/>
                  </a:lnTo>
                  <a:lnTo>
                    <a:pt x="63706" y="117273"/>
                  </a:lnTo>
                  <a:lnTo>
                    <a:pt x="68955" y="128639"/>
                  </a:lnTo>
                  <a:lnTo>
                    <a:pt x="80084" y="151458"/>
                  </a:lnTo>
                  <a:lnTo>
                    <a:pt x="83870" y="157170"/>
                  </a:lnTo>
                  <a:lnTo>
                    <a:pt x="88298" y="162883"/>
                  </a:lnTo>
                  <a:lnTo>
                    <a:pt x="93156" y="168596"/>
                  </a:lnTo>
                  <a:lnTo>
                    <a:pt x="96394" y="173358"/>
                  </a:lnTo>
                  <a:lnTo>
                    <a:pt x="98552" y="177485"/>
                  </a:lnTo>
                  <a:lnTo>
                    <a:pt x="101903" y="184610"/>
                  </a:lnTo>
                  <a:lnTo>
                    <a:pt x="104131" y="187844"/>
                  </a:lnTo>
                  <a:lnTo>
                    <a:pt x="106568" y="190952"/>
                  </a:lnTo>
                  <a:lnTo>
                    <a:pt x="109146" y="193977"/>
                  </a:lnTo>
                  <a:lnTo>
                    <a:pt x="111816" y="196945"/>
                  </a:lnTo>
                  <a:lnTo>
                    <a:pt x="114549" y="199877"/>
                  </a:lnTo>
                  <a:lnTo>
                    <a:pt x="117323" y="203737"/>
                  </a:lnTo>
                  <a:lnTo>
                    <a:pt x="120126" y="208215"/>
                  </a:lnTo>
                  <a:lnTo>
                    <a:pt x="122946" y="213105"/>
                  </a:lnTo>
                  <a:lnTo>
                    <a:pt x="125779" y="216365"/>
                  </a:lnTo>
                  <a:lnTo>
                    <a:pt x="128620" y="218539"/>
                  </a:lnTo>
                  <a:lnTo>
                    <a:pt x="131466" y="219988"/>
                  </a:lnTo>
                  <a:lnTo>
                    <a:pt x="134317" y="221906"/>
                  </a:lnTo>
                  <a:lnTo>
                    <a:pt x="137169" y="224138"/>
                  </a:lnTo>
                  <a:lnTo>
                    <a:pt x="145733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257"/>
            <p:cNvSpPr/>
            <p:nvPr/>
          </p:nvSpPr>
          <p:spPr>
            <a:xfrm>
              <a:off x="8018144" y="5700712"/>
              <a:ext cx="154307" cy="222886"/>
            </a:xfrm>
            <a:custGeom>
              <a:avLst/>
              <a:gdLst/>
              <a:ahLst/>
              <a:cxnLst/>
              <a:rect l="0" t="0" r="0" b="0"/>
              <a:pathLst>
                <a:path w="154307" h="222886">
                  <a:moveTo>
                    <a:pt x="154306" y="0"/>
                  </a:moveTo>
                  <a:lnTo>
                    <a:pt x="146925" y="7381"/>
                  </a:lnTo>
                  <a:lnTo>
                    <a:pt x="146263" y="13123"/>
                  </a:lnTo>
                  <a:lnTo>
                    <a:pt x="146087" y="17321"/>
                  </a:lnTo>
                  <a:lnTo>
                    <a:pt x="145016" y="21072"/>
                  </a:lnTo>
                  <a:lnTo>
                    <a:pt x="141287" y="27781"/>
                  </a:lnTo>
                  <a:lnTo>
                    <a:pt x="138959" y="31855"/>
                  </a:lnTo>
                  <a:lnTo>
                    <a:pt x="133833" y="41463"/>
                  </a:lnTo>
                  <a:lnTo>
                    <a:pt x="117117" y="74423"/>
                  </a:lnTo>
                  <a:lnTo>
                    <a:pt x="113320" y="80096"/>
                  </a:lnTo>
                  <a:lnTo>
                    <a:pt x="108884" y="85782"/>
                  </a:lnTo>
                  <a:lnTo>
                    <a:pt x="104023" y="91478"/>
                  </a:lnTo>
                  <a:lnTo>
                    <a:pt x="99828" y="98133"/>
                  </a:lnTo>
                  <a:lnTo>
                    <a:pt x="96080" y="105427"/>
                  </a:lnTo>
                  <a:lnTo>
                    <a:pt x="89375" y="120199"/>
                  </a:lnTo>
                  <a:lnTo>
                    <a:pt x="80245" y="139226"/>
                  </a:lnTo>
                  <a:lnTo>
                    <a:pt x="74400" y="151096"/>
                  </a:lnTo>
                  <a:lnTo>
                    <a:pt x="70555" y="155976"/>
                  </a:lnTo>
                  <a:lnTo>
                    <a:pt x="66087" y="160181"/>
                  </a:lnTo>
                  <a:lnTo>
                    <a:pt x="61203" y="163938"/>
                  </a:lnTo>
                  <a:lnTo>
                    <a:pt x="56994" y="168347"/>
                  </a:lnTo>
                  <a:lnTo>
                    <a:pt x="53236" y="173191"/>
                  </a:lnTo>
                  <a:lnTo>
                    <a:pt x="49779" y="178326"/>
                  </a:lnTo>
                  <a:lnTo>
                    <a:pt x="45568" y="182702"/>
                  </a:lnTo>
                  <a:lnTo>
                    <a:pt x="40857" y="186571"/>
                  </a:lnTo>
                  <a:lnTo>
                    <a:pt x="35811" y="190103"/>
                  </a:lnTo>
                  <a:lnTo>
                    <a:pt x="32447" y="193410"/>
                  </a:lnTo>
                  <a:lnTo>
                    <a:pt x="30204" y="196568"/>
                  </a:lnTo>
                  <a:lnTo>
                    <a:pt x="28709" y="199626"/>
                  </a:lnTo>
                  <a:lnTo>
                    <a:pt x="25807" y="202616"/>
                  </a:lnTo>
                  <a:lnTo>
                    <a:pt x="21968" y="205563"/>
                  </a:lnTo>
                  <a:lnTo>
                    <a:pt x="17502" y="208479"/>
                  </a:lnTo>
                  <a:lnTo>
                    <a:pt x="14526" y="211376"/>
                  </a:lnTo>
                  <a:lnTo>
                    <a:pt x="12541" y="214260"/>
                  </a:lnTo>
                  <a:lnTo>
                    <a:pt x="11218" y="217135"/>
                  </a:lnTo>
                  <a:lnTo>
                    <a:pt x="9384" y="219052"/>
                  </a:lnTo>
                  <a:lnTo>
                    <a:pt x="7208" y="220330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258"/>
            <p:cNvSpPr/>
            <p:nvPr/>
          </p:nvSpPr>
          <p:spPr>
            <a:xfrm>
              <a:off x="8292465" y="5717857"/>
              <a:ext cx="128588" cy="17146"/>
            </a:xfrm>
            <a:custGeom>
              <a:avLst/>
              <a:gdLst/>
              <a:ahLst/>
              <a:cxnLst/>
              <a:rect l="0" t="0" r="0" b="0"/>
              <a:pathLst>
                <a:path w="128588" h="17146">
                  <a:moveTo>
                    <a:pt x="0" y="17145"/>
                  </a:moveTo>
                  <a:lnTo>
                    <a:pt x="7381" y="9764"/>
                  </a:lnTo>
                  <a:lnTo>
                    <a:pt x="8730" y="9367"/>
                  </a:lnTo>
                  <a:lnTo>
                    <a:pt x="10582" y="9102"/>
                  </a:lnTo>
                  <a:lnTo>
                    <a:pt x="12770" y="8926"/>
                  </a:lnTo>
                  <a:lnTo>
                    <a:pt x="16134" y="7856"/>
                  </a:lnTo>
                  <a:lnTo>
                    <a:pt x="20281" y="6190"/>
                  </a:lnTo>
                  <a:lnTo>
                    <a:pt x="24950" y="4126"/>
                  </a:lnTo>
                  <a:lnTo>
                    <a:pt x="29016" y="2751"/>
                  </a:lnTo>
                  <a:lnTo>
                    <a:pt x="32679" y="1834"/>
                  </a:lnTo>
                  <a:lnTo>
                    <a:pt x="36073" y="1223"/>
                  </a:lnTo>
                  <a:lnTo>
                    <a:pt x="40241" y="815"/>
                  </a:lnTo>
                  <a:lnTo>
                    <a:pt x="44925" y="544"/>
                  </a:lnTo>
                  <a:lnTo>
                    <a:pt x="54257" y="242"/>
                  </a:lnTo>
                  <a:lnTo>
                    <a:pt x="68008" y="48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259"/>
            <p:cNvSpPr/>
            <p:nvPr/>
          </p:nvSpPr>
          <p:spPr>
            <a:xfrm>
              <a:off x="8283892" y="5769302"/>
              <a:ext cx="145734" cy="25709"/>
            </a:xfrm>
            <a:custGeom>
              <a:avLst/>
              <a:gdLst/>
              <a:ahLst/>
              <a:cxnLst/>
              <a:rect l="0" t="0" r="0" b="0"/>
              <a:pathLst>
                <a:path w="145734" h="25709">
                  <a:moveTo>
                    <a:pt x="0" y="25708"/>
                  </a:moveTo>
                  <a:lnTo>
                    <a:pt x="4551" y="25708"/>
                  </a:lnTo>
                  <a:lnTo>
                    <a:pt x="4940" y="24755"/>
                  </a:lnTo>
                  <a:lnTo>
                    <a:pt x="4246" y="23168"/>
                  </a:lnTo>
                  <a:lnTo>
                    <a:pt x="2830" y="21157"/>
                  </a:lnTo>
                  <a:lnTo>
                    <a:pt x="2839" y="19816"/>
                  </a:lnTo>
                  <a:lnTo>
                    <a:pt x="3798" y="18922"/>
                  </a:lnTo>
                  <a:lnTo>
                    <a:pt x="7629" y="17488"/>
                  </a:lnTo>
                  <a:lnTo>
                    <a:pt x="7943" y="16418"/>
                  </a:lnTo>
                  <a:lnTo>
                    <a:pt x="8154" y="14752"/>
                  </a:lnTo>
                  <a:lnTo>
                    <a:pt x="8293" y="12689"/>
                  </a:lnTo>
                  <a:lnTo>
                    <a:pt x="9338" y="11314"/>
                  </a:lnTo>
                  <a:lnTo>
                    <a:pt x="10989" y="10397"/>
                  </a:lnTo>
                  <a:lnTo>
                    <a:pt x="13041" y="9785"/>
                  </a:lnTo>
                  <a:lnTo>
                    <a:pt x="15361" y="8425"/>
                  </a:lnTo>
                  <a:lnTo>
                    <a:pt x="17860" y="6566"/>
                  </a:lnTo>
                  <a:lnTo>
                    <a:pt x="20480" y="4374"/>
                  </a:lnTo>
                  <a:lnTo>
                    <a:pt x="24131" y="2913"/>
                  </a:lnTo>
                  <a:lnTo>
                    <a:pt x="28470" y="1939"/>
                  </a:lnTo>
                  <a:lnTo>
                    <a:pt x="33267" y="1289"/>
                  </a:lnTo>
                  <a:lnTo>
                    <a:pt x="37418" y="856"/>
                  </a:lnTo>
                  <a:lnTo>
                    <a:pt x="41138" y="567"/>
                  </a:lnTo>
                  <a:lnTo>
                    <a:pt x="44570" y="375"/>
                  </a:lnTo>
                  <a:lnTo>
                    <a:pt x="50924" y="161"/>
                  </a:lnTo>
                  <a:lnTo>
                    <a:pt x="62397" y="41"/>
                  </a:lnTo>
                  <a:lnTo>
                    <a:pt x="83339" y="0"/>
                  </a:lnTo>
                  <a:lnTo>
                    <a:pt x="87945" y="949"/>
                  </a:lnTo>
                  <a:lnTo>
                    <a:pt x="91967" y="2535"/>
                  </a:lnTo>
                  <a:lnTo>
                    <a:pt x="95601" y="4544"/>
                  </a:lnTo>
                  <a:lnTo>
                    <a:pt x="98977" y="5884"/>
                  </a:lnTo>
                  <a:lnTo>
                    <a:pt x="102179" y="6777"/>
                  </a:lnTo>
                  <a:lnTo>
                    <a:pt x="105268" y="7372"/>
                  </a:lnTo>
                  <a:lnTo>
                    <a:pt x="109230" y="7769"/>
                  </a:lnTo>
                  <a:lnTo>
                    <a:pt x="113778" y="8034"/>
                  </a:lnTo>
                  <a:lnTo>
                    <a:pt x="122959" y="8328"/>
                  </a:lnTo>
                  <a:lnTo>
                    <a:pt x="130213" y="8458"/>
                  </a:lnTo>
                  <a:lnTo>
                    <a:pt x="133481" y="9445"/>
                  </a:lnTo>
                  <a:lnTo>
                    <a:pt x="136613" y="11056"/>
                  </a:lnTo>
                  <a:lnTo>
                    <a:pt x="145733" y="171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260"/>
            <p:cNvSpPr/>
            <p:nvPr/>
          </p:nvSpPr>
          <p:spPr>
            <a:xfrm>
              <a:off x="8583930" y="5529262"/>
              <a:ext cx="25718" cy="188596"/>
            </a:xfrm>
            <a:custGeom>
              <a:avLst/>
              <a:gdLst/>
              <a:ahLst/>
              <a:cxnLst/>
              <a:rect l="0" t="0" r="0" b="0"/>
              <a:pathLst>
                <a:path w="25718" h="188596">
                  <a:moveTo>
                    <a:pt x="0" y="0"/>
                  </a:moveTo>
                  <a:lnTo>
                    <a:pt x="0" y="20151"/>
                  </a:lnTo>
                  <a:lnTo>
                    <a:pt x="952" y="23911"/>
                  </a:lnTo>
                  <a:lnTo>
                    <a:pt x="2539" y="28324"/>
                  </a:lnTo>
                  <a:lnTo>
                    <a:pt x="4551" y="33170"/>
                  </a:lnTo>
                  <a:lnTo>
                    <a:pt x="5891" y="37353"/>
                  </a:lnTo>
                  <a:lnTo>
                    <a:pt x="6785" y="41095"/>
                  </a:lnTo>
                  <a:lnTo>
                    <a:pt x="7382" y="44541"/>
                  </a:lnTo>
                  <a:lnTo>
                    <a:pt x="7778" y="49697"/>
                  </a:lnTo>
                  <a:lnTo>
                    <a:pt x="8043" y="55991"/>
                  </a:lnTo>
                  <a:lnTo>
                    <a:pt x="8415" y="75963"/>
                  </a:lnTo>
                  <a:lnTo>
                    <a:pt x="8468" y="82074"/>
                  </a:lnTo>
                  <a:lnTo>
                    <a:pt x="9455" y="88054"/>
                  </a:lnTo>
                  <a:lnTo>
                    <a:pt x="11066" y="93945"/>
                  </a:lnTo>
                  <a:lnTo>
                    <a:pt x="13092" y="99778"/>
                  </a:lnTo>
                  <a:lnTo>
                    <a:pt x="14442" y="105571"/>
                  </a:lnTo>
                  <a:lnTo>
                    <a:pt x="15344" y="111339"/>
                  </a:lnTo>
                  <a:lnTo>
                    <a:pt x="15945" y="117088"/>
                  </a:lnTo>
                  <a:lnTo>
                    <a:pt x="16344" y="122826"/>
                  </a:lnTo>
                  <a:lnTo>
                    <a:pt x="16611" y="128557"/>
                  </a:lnTo>
                  <a:lnTo>
                    <a:pt x="16986" y="143184"/>
                  </a:lnTo>
                  <a:lnTo>
                    <a:pt x="17113" y="161210"/>
                  </a:lnTo>
                  <a:lnTo>
                    <a:pt x="18077" y="166528"/>
                  </a:lnTo>
                  <a:lnTo>
                    <a:pt x="19671" y="171979"/>
                  </a:lnTo>
                  <a:lnTo>
                    <a:pt x="25717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261"/>
            <p:cNvSpPr/>
            <p:nvPr/>
          </p:nvSpPr>
          <p:spPr>
            <a:xfrm>
              <a:off x="8523922" y="5769292"/>
              <a:ext cx="120016" cy="17146"/>
            </a:xfrm>
            <a:custGeom>
              <a:avLst/>
              <a:gdLst/>
              <a:ahLst/>
              <a:cxnLst/>
              <a:rect l="0" t="0" r="0" b="0"/>
              <a:pathLst>
                <a:path w="120016" h="17146">
                  <a:moveTo>
                    <a:pt x="0" y="17145"/>
                  </a:moveTo>
                  <a:lnTo>
                    <a:pt x="8220" y="8926"/>
                  </a:lnTo>
                  <a:lnTo>
                    <a:pt x="10957" y="8730"/>
                  </a:lnTo>
                  <a:lnTo>
                    <a:pt x="15347" y="8643"/>
                  </a:lnTo>
                  <a:lnTo>
                    <a:pt x="28714" y="8582"/>
                  </a:lnTo>
                  <a:lnTo>
                    <a:pt x="31525" y="7626"/>
                  </a:lnTo>
                  <a:lnTo>
                    <a:pt x="34352" y="6037"/>
                  </a:lnTo>
                  <a:lnTo>
                    <a:pt x="37189" y="4025"/>
                  </a:lnTo>
                  <a:lnTo>
                    <a:pt x="40985" y="2683"/>
                  </a:lnTo>
                  <a:lnTo>
                    <a:pt x="45421" y="1789"/>
                  </a:lnTo>
                  <a:lnTo>
                    <a:pt x="50284" y="1192"/>
                  </a:lnTo>
                  <a:lnTo>
                    <a:pt x="54477" y="795"/>
                  </a:lnTo>
                  <a:lnTo>
                    <a:pt x="58226" y="530"/>
                  </a:lnTo>
                  <a:lnTo>
                    <a:pt x="61677" y="354"/>
                  </a:lnTo>
                  <a:lnTo>
                    <a:pt x="68052" y="157"/>
                  </a:lnTo>
                  <a:lnTo>
                    <a:pt x="84457" y="31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262"/>
            <p:cNvSpPr/>
            <p:nvPr/>
          </p:nvSpPr>
          <p:spPr>
            <a:xfrm>
              <a:off x="8523957" y="5837906"/>
              <a:ext cx="179988" cy="137093"/>
            </a:xfrm>
            <a:custGeom>
              <a:avLst/>
              <a:gdLst/>
              <a:ahLst/>
              <a:cxnLst/>
              <a:rect l="0" t="0" r="0" b="0"/>
              <a:pathLst>
                <a:path w="179988" h="137093">
                  <a:moveTo>
                    <a:pt x="34255" y="42829"/>
                  </a:moveTo>
                  <a:lnTo>
                    <a:pt x="34255" y="13027"/>
                  </a:lnTo>
                  <a:lnTo>
                    <a:pt x="35208" y="11531"/>
                  </a:lnTo>
                  <a:lnTo>
                    <a:pt x="36795" y="10534"/>
                  </a:lnTo>
                  <a:lnTo>
                    <a:pt x="38806" y="9869"/>
                  </a:lnTo>
                  <a:lnTo>
                    <a:pt x="43580" y="6590"/>
                  </a:lnTo>
                  <a:lnTo>
                    <a:pt x="49856" y="1275"/>
                  </a:lnTo>
                  <a:lnTo>
                    <a:pt x="52275" y="838"/>
                  </a:lnTo>
                  <a:lnTo>
                    <a:pt x="55794" y="548"/>
                  </a:lnTo>
                  <a:lnTo>
                    <a:pt x="63830" y="225"/>
                  </a:lnTo>
                  <a:lnTo>
                    <a:pt x="75180" y="0"/>
                  </a:lnTo>
                  <a:lnTo>
                    <a:pt x="78796" y="2522"/>
                  </a:lnTo>
                  <a:lnTo>
                    <a:pt x="81094" y="4527"/>
                  </a:lnTo>
                  <a:lnTo>
                    <a:pt x="83578" y="5864"/>
                  </a:lnTo>
                  <a:lnTo>
                    <a:pt x="88880" y="7350"/>
                  </a:lnTo>
                  <a:lnTo>
                    <a:pt x="90674" y="8699"/>
                  </a:lnTo>
                  <a:lnTo>
                    <a:pt x="91870" y="10550"/>
                  </a:lnTo>
                  <a:lnTo>
                    <a:pt x="92668" y="12738"/>
                  </a:lnTo>
                  <a:lnTo>
                    <a:pt x="93199" y="16100"/>
                  </a:lnTo>
                  <a:lnTo>
                    <a:pt x="93554" y="20247"/>
                  </a:lnTo>
                  <a:lnTo>
                    <a:pt x="93947" y="28983"/>
                  </a:lnTo>
                  <a:lnTo>
                    <a:pt x="94123" y="36040"/>
                  </a:lnTo>
                  <a:lnTo>
                    <a:pt x="94250" y="66096"/>
                  </a:lnTo>
                  <a:lnTo>
                    <a:pt x="93302" y="71675"/>
                  </a:lnTo>
                  <a:lnTo>
                    <a:pt x="91717" y="77299"/>
                  </a:lnTo>
                  <a:lnTo>
                    <a:pt x="89707" y="82954"/>
                  </a:lnTo>
                  <a:lnTo>
                    <a:pt x="87415" y="87677"/>
                  </a:lnTo>
                  <a:lnTo>
                    <a:pt x="84936" y="91777"/>
                  </a:lnTo>
                  <a:lnTo>
                    <a:pt x="82330" y="95464"/>
                  </a:lnTo>
                  <a:lnTo>
                    <a:pt x="80592" y="98874"/>
                  </a:lnTo>
                  <a:lnTo>
                    <a:pt x="79434" y="102100"/>
                  </a:lnTo>
                  <a:lnTo>
                    <a:pt x="78662" y="105203"/>
                  </a:lnTo>
                  <a:lnTo>
                    <a:pt x="77195" y="108224"/>
                  </a:lnTo>
                  <a:lnTo>
                    <a:pt x="75264" y="111190"/>
                  </a:lnTo>
                  <a:lnTo>
                    <a:pt x="73024" y="114121"/>
                  </a:lnTo>
                  <a:lnTo>
                    <a:pt x="69626" y="117027"/>
                  </a:lnTo>
                  <a:lnTo>
                    <a:pt x="65456" y="119917"/>
                  </a:lnTo>
                  <a:lnTo>
                    <a:pt x="60771" y="122796"/>
                  </a:lnTo>
                  <a:lnTo>
                    <a:pt x="56695" y="124715"/>
                  </a:lnTo>
                  <a:lnTo>
                    <a:pt x="53025" y="125995"/>
                  </a:lnTo>
                  <a:lnTo>
                    <a:pt x="49626" y="126848"/>
                  </a:lnTo>
                  <a:lnTo>
                    <a:pt x="46408" y="128369"/>
                  </a:lnTo>
                  <a:lnTo>
                    <a:pt x="43309" y="130336"/>
                  </a:lnTo>
                  <a:lnTo>
                    <a:pt x="40291" y="132599"/>
                  </a:lnTo>
                  <a:lnTo>
                    <a:pt x="37326" y="134108"/>
                  </a:lnTo>
                  <a:lnTo>
                    <a:pt x="34398" y="135114"/>
                  </a:lnTo>
                  <a:lnTo>
                    <a:pt x="31493" y="135785"/>
                  </a:lnTo>
                  <a:lnTo>
                    <a:pt x="28604" y="136232"/>
                  </a:lnTo>
                  <a:lnTo>
                    <a:pt x="25725" y="136530"/>
                  </a:lnTo>
                  <a:lnTo>
                    <a:pt x="22854" y="136728"/>
                  </a:lnTo>
                  <a:lnTo>
                    <a:pt x="19987" y="136861"/>
                  </a:lnTo>
                  <a:lnTo>
                    <a:pt x="10234" y="137092"/>
                  </a:lnTo>
                  <a:lnTo>
                    <a:pt x="6751" y="134571"/>
                  </a:lnTo>
                  <a:lnTo>
                    <a:pt x="1306" y="129742"/>
                  </a:lnTo>
                  <a:lnTo>
                    <a:pt x="859" y="128394"/>
                  </a:lnTo>
                  <a:lnTo>
                    <a:pt x="362" y="124355"/>
                  </a:lnTo>
                  <a:lnTo>
                    <a:pt x="83" y="121277"/>
                  </a:lnTo>
                  <a:lnTo>
                    <a:pt x="18" y="118018"/>
                  </a:lnTo>
                  <a:lnTo>
                    <a:pt x="0" y="115814"/>
                  </a:lnTo>
                  <a:lnTo>
                    <a:pt x="940" y="113393"/>
                  </a:lnTo>
                  <a:lnTo>
                    <a:pt x="2521" y="110827"/>
                  </a:lnTo>
                  <a:lnTo>
                    <a:pt x="7349" y="104415"/>
                  </a:lnTo>
                  <a:lnTo>
                    <a:pt x="9650" y="103888"/>
                  </a:lnTo>
                  <a:lnTo>
                    <a:pt x="13090" y="103538"/>
                  </a:lnTo>
                  <a:lnTo>
                    <a:pt x="17287" y="103304"/>
                  </a:lnTo>
                  <a:lnTo>
                    <a:pt x="21039" y="102196"/>
                  </a:lnTo>
                  <a:lnTo>
                    <a:pt x="24492" y="100504"/>
                  </a:lnTo>
                  <a:lnTo>
                    <a:pt x="27746" y="98424"/>
                  </a:lnTo>
                  <a:lnTo>
                    <a:pt x="30868" y="97037"/>
                  </a:lnTo>
                  <a:lnTo>
                    <a:pt x="33902" y="96113"/>
                  </a:lnTo>
                  <a:lnTo>
                    <a:pt x="36877" y="95496"/>
                  </a:lnTo>
                  <a:lnTo>
                    <a:pt x="40766" y="95086"/>
                  </a:lnTo>
                  <a:lnTo>
                    <a:pt x="45264" y="94812"/>
                  </a:lnTo>
                  <a:lnTo>
                    <a:pt x="55340" y="94507"/>
                  </a:lnTo>
                  <a:lnTo>
                    <a:pt x="78424" y="94296"/>
                  </a:lnTo>
                  <a:lnTo>
                    <a:pt x="82751" y="95238"/>
                  </a:lnTo>
                  <a:lnTo>
                    <a:pt x="87541" y="96818"/>
                  </a:lnTo>
                  <a:lnTo>
                    <a:pt x="92640" y="98824"/>
                  </a:lnTo>
                  <a:lnTo>
                    <a:pt x="97943" y="100161"/>
                  </a:lnTo>
                  <a:lnTo>
                    <a:pt x="103383" y="101053"/>
                  </a:lnTo>
                  <a:lnTo>
                    <a:pt x="108916" y="101647"/>
                  </a:lnTo>
                  <a:lnTo>
                    <a:pt x="114509" y="102996"/>
                  </a:lnTo>
                  <a:lnTo>
                    <a:pt x="120144" y="104848"/>
                  </a:lnTo>
                  <a:lnTo>
                    <a:pt x="125804" y="107035"/>
                  </a:lnTo>
                  <a:lnTo>
                    <a:pt x="131482" y="108493"/>
                  </a:lnTo>
                  <a:lnTo>
                    <a:pt x="137174" y="109465"/>
                  </a:lnTo>
                  <a:lnTo>
                    <a:pt x="142872" y="110113"/>
                  </a:lnTo>
                  <a:lnTo>
                    <a:pt x="147624" y="111497"/>
                  </a:lnTo>
                  <a:lnTo>
                    <a:pt x="151745" y="113373"/>
                  </a:lnTo>
                  <a:lnTo>
                    <a:pt x="155445" y="115575"/>
                  </a:lnTo>
                  <a:lnTo>
                    <a:pt x="159816" y="117044"/>
                  </a:lnTo>
                  <a:lnTo>
                    <a:pt x="164634" y="118023"/>
                  </a:lnTo>
                  <a:lnTo>
                    <a:pt x="179987" y="1199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263"/>
            <p:cNvSpPr/>
            <p:nvPr/>
          </p:nvSpPr>
          <p:spPr>
            <a:xfrm>
              <a:off x="7847048" y="5366395"/>
              <a:ext cx="1086982" cy="838860"/>
            </a:xfrm>
            <a:custGeom>
              <a:avLst/>
              <a:gdLst/>
              <a:ahLst/>
              <a:cxnLst/>
              <a:rect l="0" t="0" r="0" b="0"/>
              <a:pathLst>
                <a:path w="1086982" h="838860">
                  <a:moveTo>
                    <a:pt x="916904" y="8562"/>
                  </a:moveTo>
                  <a:lnTo>
                    <a:pt x="888211" y="8562"/>
                  </a:lnTo>
                  <a:lnTo>
                    <a:pt x="885394" y="9515"/>
                  </a:lnTo>
                  <a:lnTo>
                    <a:pt x="879722" y="13113"/>
                  </a:lnTo>
                  <a:lnTo>
                    <a:pt x="871486" y="15347"/>
                  </a:lnTo>
                  <a:lnTo>
                    <a:pt x="866624" y="15943"/>
                  </a:lnTo>
                  <a:lnTo>
                    <a:pt x="862428" y="17293"/>
                  </a:lnTo>
                  <a:lnTo>
                    <a:pt x="851974" y="22791"/>
                  </a:lnTo>
                  <a:lnTo>
                    <a:pt x="842844" y="25796"/>
                  </a:lnTo>
                  <a:lnTo>
                    <a:pt x="836998" y="29874"/>
                  </a:lnTo>
                  <a:lnTo>
                    <a:pt x="833153" y="31343"/>
                  </a:lnTo>
                  <a:lnTo>
                    <a:pt x="818640" y="33409"/>
                  </a:lnTo>
                  <a:lnTo>
                    <a:pt x="802276" y="34974"/>
                  </a:lnTo>
                  <a:lnTo>
                    <a:pt x="779679" y="41014"/>
                  </a:lnTo>
                  <a:lnTo>
                    <a:pt x="751160" y="43563"/>
                  </a:lnTo>
                  <a:lnTo>
                    <a:pt x="728308" y="49590"/>
                  </a:lnTo>
                  <a:lnTo>
                    <a:pt x="700899" y="51062"/>
                  </a:lnTo>
                  <a:lnTo>
                    <a:pt x="666292" y="51377"/>
                  </a:lnTo>
                  <a:lnTo>
                    <a:pt x="608176" y="51422"/>
                  </a:lnTo>
                  <a:lnTo>
                    <a:pt x="582542" y="55975"/>
                  </a:lnTo>
                  <a:lnTo>
                    <a:pt x="556849" y="58805"/>
                  </a:lnTo>
                  <a:lnTo>
                    <a:pt x="531139" y="59644"/>
                  </a:lnTo>
                  <a:lnTo>
                    <a:pt x="505423" y="64444"/>
                  </a:lnTo>
                  <a:lnTo>
                    <a:pt x="475155" y="67347"/>
                  </a:lnTo>
                  <a:lnTo>
                    <a:pt x="446608" y="68208"/>
                  </a:lnTo>
                  <a:lnTo>
                    <a:pt x="420053" y="73013"/>
                  </a:lnTo>
                  <a:lnTo>
                    <a:pt x="394086" y="80470"/>
                  </a:lnTo>
                  <a:lnTo>
                    <a:pt x="368296" y="84161"/>
                  </a:lnTo>
                  <a:lnTo>
                    <a:pt x="342556" y="85254"/>
                  </a:lnTo>
                  <a:lnTo>
                    <a:pt x="316832" y="90129"/>
                  </a:lnTo>
                  <a:lnTo>
                    <a:pt x="291113" y="93055"/>
                  </a:lnTo>
                  <a:lnTo>
                    <a:pt x="257775" y="94997"/>
                  </a:lnTo>
                  <a:lnTo>
                    <a:pt x="229317" y="101024"/>
                  </a:lnTo>
                  <a:lnTo>
                    <a:pt x="201012" y="102497"/>
                  </a:lnTo>
                  <a:lnTo>
                    <a:pt x="171274" y="102812"/>
                  </a:lnTo>
                  <a:lnTo>
                    <a:pt x="123721" y="102857"/>
                  </a:lnTo>
                  <a:lnTo>
                    <a:pt x="118558" y="103810"/>
                  </a:lnTo>
                  <a:lnTo>
                    <a:pt x="103428" y="109644"/>
                  </a:lnTo>
                  <a:lnTo>
                    <a:pt x="100266" y="110240"/>
                  </a:lnTo>
                  <a:lnTo>
                    <a:pt x="94214" y="113442"/>
                  </a:lnTo>
                  <a:lnTo>
                    <a:pt x="73958" y="131553"/>
                  </a:lnTo>
                  <a:lnTo>
                    <a:pt x="72047" y="134371"/>
                  </a:lnTo>
                  <a:lnTo>
                    <a:pt x="62671" y="158288"/>
                  </a:lnTo>
                  <a:lnTo>
                    <a:pt x="57710" y="180236"/>
                  </a:lnTo>
                  <a:lnTo>
                    <a:pt x="54027" y="191542"/>
                  </a:lnTo>
                  <a:lnTo>
                    <a:pt x="49124" y="216862"/>
                  </a:lnTo>
                  <a:lnTo>
                    <a:pt x="45449" y="232584"/>
                  </a:lnTo>
                  <a:lnTo>
                    <a:pt x="43380" y="257502"/>
                  </a:lnTo>
                  <a:lnTo>
                    <a:pt x="42768" y="282982"/>
                  </a:lnTo>
                  <a:lnTo>
                    <a:pt x="42624" y="300071"/>
                  </a:lnTo>
                  <a:lnTo>
                    <a:pt x="40020" y="319732"/>
                  </a:lnTo>
                  <a:lnTo>
                    <a:pt x="36641" y="340217"/>
                  </a:lnTo>
                  <a:lnTo>
                    <a:pt x="35139" y="358847"/>
                  </a:lnTo>
                  <a:lnTo>
                    <a:pt x="34471" y="379192"/>
                  </a:lnTo>
                  <a:lnTo>
                    <a:pt x="34043" y="418747"/>
                  </a:lnTo>
                  <a:lnTo>
                    <a:pt x="31444" y="439151"/>
                  </a:lnTo>
                  <a:lnTo>
                    <a:pt x="28066" y="459968"/>
                  </a:lnTo>
                  <a:lnTo>
                    <a:pt x="26565" y="478744"/>
                  </a:lnTo>
                  <a:lnTo>
                    <a:pt x="25898" y="496614"/>
                  </a:lnTo>
                  <a:lnTo>
                    <a:pt x="25522" y="522740"/>
                  </a:lnTo>
                  <a:lnTo>
                    <a:pt x="24482" y="539029"/>
                  </a:lnTo>
                  <a:lnTo>
                    <a:pt x="19494" y="559861"/>
                  </a:lnTo>
                  <a:lnTo>
                    <a:pt x="17592" y="582755"/>
                  </a:lnTo>
                  <a:lnTo>
                    <a:pt x="16950" y="608040"/>
                  </a:lnTo>
                  <a:lnTo>
                    <a:pt x="16897" y="613954"/>
                  </a:lnTo>
                  <a:lnTo>
                    <a:pt x="15910" y="618849"/>
                  </a:lnTo>
                  <a:lnTo>
                    <a:pt x="10921" y="631242"/>
                  </a:lnTo>
                  <a:lnTo>
                    <a:pt x="8753" y="652014"/>
                  </a:lnTo>
                  <a:lnTo>
                    <a:pt x="8266" y="676510"/>
                  </a:lnTo>
                  <a:lnTo>
                    <a:pt x="8250" y="679603"/>
                  </a:lnTo>
                  <a:lnTo>
                    <a:pt x="7287" y="682618"/>
                  </a:lnTo>
                  <a:lnTo>
                    <a:pt x="2334" y="691411"/>
                  </a:lnTo>
                  <a:lnTo>
                    <a:pt x="841" y="697178"/>
                  </a:lnTo>
                  <a:lnTo>
                    <a:pt x="0" y="705780"/>
                  </a:lnTo>
                  <a:lnTo>
                    <a:pt x="835" y="707689"/>
                  </a:lnTo>
                  <a:lnTo>
                    <a:pt x="2344" y="708962"/>
                  </a:lnTo>
                  <a:lnTo>
                    <a:pt x="4302" y="709810"/>
                  </a:lnTo>
                  <a:lnTo>
                    <a:pt x="5608" y="711328"/>
                  </a:lnTo>
                  <a:lnTo>
                    <a:pt x="6478" y="713293"/>
                  </a:lnTo>
                  <a:lnTo>
                    <a:pt x="7059" y="715555"/>
                  </a:lnTo>
                  <a:lnTo>
                    <a:pt x="8398" y="717063"/>
                  </a:lnTo>
                  <a:lnTo>
                    <a:pt x="10243" y="718069"/>
                  </a:lnTo>
                  <a:lnTo>
                    <a:pt x="12426" y="718739"/>
                  </a:lnTo>
                  <a:lnTo>
                    <a:pt x="13881" y="720139"/>
                  </a:lnTo>
                  <a:lnTo>
                    <a:pt x="14851" y="722024"/>
                  </a:lnTo>
                  <a:lnTo>
                    <a:pt x="15498" y="724234"/>
                  </a:lnTo>
                  <a:lnTo>
                    <a:pt x="16882" y="725706"/>
                  </a:lnTo>
                  <a:lnTo>
                    <a:pt x="18757" y="726688"/>
                  </a:lnTo>
                  <a:lnTo>
                    <a:pt x="26399" y="729346"/>
                  </a:lnTo>
                  <a:lnTo>
                    <a:pt x="37842" y="734467"/>
                  </a:lnTo>
                  <a:lnTo>
                    <a:pt x="44562" y="735999"/>
                  </a:lnTo>
                  <a:lnTo>
                    <a:pt x="65272" y="737117"/>
                  </a:lnTo>
                  <a:lnTo>
                    <a:pt x="81330" y="743095"/>
                  </a:lnTo>
                  <a:lnTo>
                    <a:pt x="114093" y="746512"/>
                  </a:lnTo>
                  <a:lnTo>
                    <a:pt x="136835" y="752536"/>
                  </a:lnTo>
                  <a:lnTo>
                    <a:pt x="148250" y="754507"/>
                  </a:lnTo>
                  <a:lnTo>
                    <a:pt x="166338" y="760019"/>
                  </a:lnTo>
                  <a:lnTo>
                    <a:pt x="197567" y="764905"/>
                  </a:lnTo>
                  <a:lnTo>
                    <a:pt x="226701" y="774759"/>
                  </a:lnTo>
                  <a:lnTo>
                    <a:pt x="257645" y="784926"/>
                  </a:lnTo>
                  <a:lnTo>
                    <a:pt x="291275" y="790462"/>
                  </a:lnTo>
                  <a:lnTo>
                    <a:pt x="316877" y="797766"/>
                  </a:lnTo>
                  <a:lnTo>
                    <a:pt x="351129" y="808767"/>
                  </a:lnTo>
                  <a:lnTo>
                    <a:pt x="402555" y="825816"/>
                  </a:lnTo>
                  <a:lnTo>
                    <a:pt x="428273" y="829832"/>
                  </a:lnTo>
                  <a:lnTo>
                    <a:pt x="453989" y="831022"/>
                  </a:lnTo>
                  <a:lnTo>
                    <a:pt x="479707" y="835924"/>
                  </a:lnTo>
                  <a:lnTo>
                    <a:pt x="505424" y="838859"/>
                  </a:lnTo>
                  <a:lnTo>
                    <a:pt x="531142" y="835178"/>
                  </a:lnTo>
                  <a:lnTo>
                    <a:pt x="556859" y="832605"/>
                  </a:lnTo>
                  <a:lnTo>
                    <a:pt x="582577" y="831843"/>
                  </a:lnTo>
                  <a:lnTo>
                    <a:pt x="608294" y="831617"/>
                  </a:lnTo>
                  <a:lnTo>
                    <a:pt x="634011" y="827000"/>
                  </a:lnTo>
                  <a:lnTo>
                    <a:pt x="659729" y="819599"/>
                  </a:lnTo>
                  <a:lnTo>
                    <a:pt x="685446" y="815924"/>
                  </a:lnTo>
                  <a:lnTo>
                    <a:pt x="711164" y="810284"/>
                  </a:lnTo>
                  <a:lnTo>
                    <a:pt x="741433" y="802581"/>
                  </a:lnTo>
                  <a:lnTo>
                    <a:pt x="769981" y="794266"/>
                  </a:lnTo>
                  <a:lnTo>
                    <a:pt x="813877" y="780073"/>
                  </a:lnTo>
                  <a:lnTo>
                    <a:pt x="848293" y="768654"/>
                  </a:lnTo>
                  <a:lnTo>
                    <a:pt x="876717" y="758179"/>
                  </a:lnTo>
                  <a:lnTo>
                    <a:pt x="908860" y="752582"/>
                  </a:lnTo>
                  <a:lnTo>
                    <a:pt x="931665" y="747808"/>
                  </a:lnTo>
                  <a:lnTo>
                    <a:pt x="960990" y="746194"/>
                  </a:lnTo>
                  <a:lnTo>
                    <a:pt x="974915" y="743434"/>
                  </a:lnTo>
                  <a:lnTo>
                    <a:pt x="987455" y="739984"/>
                  </a:lnTo>
                  <a:lnTo>
                    <a:pt x="1021350" y="737588"/>
                  </a:lnTo>
                  <a:lnTo>
                    <a:pt x="1036857" y="737332"/>
                  </a:lnTo>
                  <a:lnTo>
                    <a:pt x="1040687" y="736344"/>
                  </a:lnTo>
                  <a:lnTo>
                    <a:pt x="1051583" y="731354"/>
                  </a:lnTo>
                  <a:lnTo>
                    <a:pt x="1065500" y="728500"/>
                  </a:lnTo>
                  <a:lnTo>
                    <a:pt x="1077713" y="721377"/>
                  </a:lnTo>
                  <a:lnTo>
                    <a:pt x="1086981" y="712813"/>
                  </a:lnTo>
                  <a:lnTo>
                    <a:pt x="1086486" y="711425"/>
                  </a:lnTo>
                  <a:lnTo>
                    <a:pt x="1082192" y="704921"/>
                  </a:lnTo>
                  <a:lnTo>
                    <a:pt x="1073149" y="681727"/>
                  </a:lnTo>
                  <a:lnTo>
                    <a:pt x="1067944" y="670966"/>
                  </a:lnTo>
                  <a:lnTo>
                    <a:pt x="1064995" y="657294"/>
                  </a:lnTo>
                  <a:lnTo>
                    <a:pt x="1062732" y="642645"/>
                  </a:lnTo>
                  <a:lnTo>
                    <a:pt x="1053519" y="612639"/>
                  </a:lnTo>
                  <a:lnTo>
                    <a:pt x="1048107" y="593271"/>
                  </a:lnTo>
                  <a:lnTo>
                    <a:pt x="1039704" y="565349"/>
                  </a:lnTo>
                  <a:lnTo>
                    <a:pt x="1031183" y="533369"/>
                  </a:lnTo>
                  <a:lnTo>
                    <a:pt x="1025480" y="511050"/>
                  </a:lnTo>
                  <a:lnTo>
                    <a:pt x="1022309" y="488430"/>
                  </a:lnTo>
                  <a:lnTo>
                    <a:pt x="1019949" y="465677"/>
                  </a:lnTo>
                  <a:lnTo>
                    <a:pt x="1015724" y="442864"/>
                  </a:lnTo>
                  <a:lnTo>
                    <a:pt x="1013211" y="417486"/>
                  </a:lnTo>
                  <a:lnTo>
                    <a:pt x="1012095" y="391284"/>
                  </a:lnTo>
                  <a:lnTo>
                    <a:pt x="1011598" y="366938"/>
                  </a:lnTo>
                  <a:lnTo>
                    <a:pt x="1008837" y="340878"/>
                  </a:lnTo>
                  <a:lnTo>
                    <a:pt x="1006768" y="327261"/>
                  </a:lnTo>
                  <a:lnTo>
                    <a:pt x="1004469" y="301971"/>
                  </a:lnTo>
                  <a:lnTo>
                    <a:pt x="1003448" y="277079"/>
                  </a:lnTo>
                  <a:lnTo>
                    <a:pt x="1002790" y="224833"/>
                  </a:lnTo>
                  <a:lnTo>
                    <a:pt x="1002662" y="177541"/>
                  </a:lnTo>
                  <a:lnTo>
                    <a:pt x="1005183" y="154467"/>
                  </a:lnTo>
                  <a:lnTo>
                    <a:pt x="1008526" y="132463"/>
                  </a:lnTo>
                  <a:lnTo>
                    <a:pt x="1010012" y="113159"/>
                  </a:lnTo>
                  <a:lnTo>
                    <a:pt x="1010673" y="95054"/>
                  </a:lnTo>
                  <a:lnTo>
                    <a:pt x="1011098" y="64700"/>
                  </a:lnTo>
                  <a:lnTo>
                    <a:pt x="1011199" y="16019"/>
                  </a:lnTo>
                  <a:lnTo>
                    <a:pt x="1010247" y="13533"/>
                  </a:lnTo>
                  <a:lnTo>
                    <a:pt x="1008661" y="11876"/>
                  </a:lnTo>
                  <a:lnTo>
                    <a:pt x="1004357" y="9082"/>
                  </a:lnTo>
                  <a:lnTo>
                    <a:pt x="995601" y="1375"/>
                  </a:lnTo>
                  <a:lnTo>
                    <a:pt x="992203" y="606"/>
                  </a:lnTo>
                  <a:lnTo>
                    <a:pt x="965450" y="0"/>
                  </a:lnTo>
                  <a:lnTo>
                    <a:pt x="962602" y="949"/>
                  </a:lnTo>
                  <a:lnTo>
                    <a:pt x="951194" y="85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|4x-1|=|x+5|</a:t>
            </a:r>
            <a:endParaRPr lang="en-US" dirty="0"/>
          </a:p>
        </p:txBody>
      </p:sp>
      <p:sp>
        <p:nvSpPr>
          <p:cNvPr id="4" name="SMARTPenAnnotation49"/>
          <p:cNvSpPr/>
          <p:nvPr/>
        </p:nvSpPr>
        <p:spPr>
          <a:xfrm>
            <a:off x="1168717" y="2417445"/>
            <a:ext cx="204431" cy="171450"/>
          </a:xfrm>
          <a:custGeom>
            <a:avLst/>
            <a:gdLst/>
            <a:ahLst/>
            <a:cxnLst/>
            <a:rect l="0" t="0" r="0" b="0"/>
            <a:pathLst>
              <a:path w="204431" h="171450">
                <a:moveTo>
                  <a:pt x="17145" y="0"/>
                </a:moveTo>
                <a:lnTo>
                  <a:pt x="21696" y="0"/>
                </a:lnTo>
                <a:lnTo>
                  <a:pt x="23036" y="952"/>
                </a:lnTo>
                <a:lnTo>
                  <a:pt x="23930" y="2540"/>
                </a:lnTo>
                <a:lnTo>
                  <a:pt x="25686" y="8467"/>
                </a:lnTo>
                <a:lnTo>
                  <a:pt x="25715" y="15944"/>
                </a:lnTo>
                <a:lnTo>
                  <a:pt x="24763" y="16344"/>
                </a:lnTo>
                <a:lnTo>
                  <a:pt x="21166" y="16789"/>
                </a:lnTo>
                <a:lnTo>
                  <a:pt x="19826" y="17860"/>
                </a:lnTo>
                <a:lnTo>
                  <a:pt x="18932" y="19526"/>
                </a:lnTo>
                <a:lnTo>
                  <a:pt x="17498" y="24494"/>
                </a:lnTo>
                <a:lnTo>
                  <a:pt x="17302" y="27714"/>
                </a:lnTo>
                <a:lnTo>
                  <a:pt x="17250" y="29906"/>
                </a:lnTo>
                <a:lnTo>
                  <a:pt x="18167" y="31367"/>
                </a:lnTo>
                <a:lnTo>
                  <a:pt x="19731" y="32341"/>
                </a:lnTo>
                <a:lnTo>
                  <a:pt x="21727" y="32991"/>
                </a:lnTo>
                <a:lnTo>
                  <a:pt x="23057" y="34376"/>
                </a:lnTo>
                <a:lnTo>
                  <a:pt x="23944" y="36252"/>
                </a:lnTo>
                <a:lnTo>
                  <a:pt x="24535" y="38455"/>
                </a:lnTo>
                <a:lnTo>
                  <a:pt x="23977" y="40877"/>
                </a:lnTo>
                <a:lnTo>
                  <a:pt x="20816" y="46107"/>
                </a:lnTo>
                <a:lnTo>
                  <a:pt x="19593" y="48835"/>
                </a:lnTo>
                <a:lnTo>
                  <a:pt x="18777" y="51607"/>
                </a:lnTo>
                <a:lnTo>
                  <a:pt x="18233" y="54407"/>
                </a:lnTo>
                <a:lnTo>
                  <a:pt x="17870" y="57226"/>
                </a:lnTo>
                <a:lnTo>
                  <a:pt x="17628" y="60058"/>
                </a:lnTo>
                <a:lnTo>
                  <a:pt x="17467" y="62899"/>
                </a:lnTo>
                <a:lnTo>
                  <a:pt x="17288" y="68595"/>
                </a:lnTo>
                <a:lnTo>
                  <a:pt x="17173" y="80013"/>
                </a:lnTo>
                <a:lnTo>
                  <a:pt x="16211" y="82869"/>
                </a:lnTo>
                <a:lnTo>
                  <a:pt x="14618" y="85726"/>
                </a:lnTo>
                <a:lnTo>
                  <a:pt x="12603" y="88583"/>
                </a:lnTo>
                <a:lnTo>
                  <a:pt x="11259" y="91440"/>
                </a:lnTo>
                <a:lnTo>
                  <a:pt x="10364" y="94298"/>
                </a:lnTo>
                <a:lnTo>
                  <a:pt x="9767" y="97155"/>
                </a:lnTo>
                <a:lnTo>
                  <a:pt x="8416" y="100012"/>
                </a:lnTo>
                <a:lnTo>
                  <a:pt x="6563" y="102870"/>
                </a:lnTo>
                <a:lnTo>
                  <a:pt x="4376" y="105727"/>
                </a:lnTo>
                <a:lnTo>
                  <a:pt x="2917" y="108585"/>
                </a:lnTo>
                <a:lnTo>
                  <a:pt x="1945" y="111442"/>
                </a:lnTo>
                <a:lnTo>
                  <a:pt x="1296" y="114300"/>
                </a:lnTo>
                <a:lnTo>
                  <a:pt x="1817" y="117157"/>
                </a:lnTo>
                <a:lnTo>
                  <a:pt x="3116" y="120015"/>
                </a:lnTo>
                <a:lnTo>
                  <a:pt x="4935" y="122872"/>
                </a:lnTo>
                <a:lnTo>
                  <a:pt x="6147" y="125730"/>
                </a:lnTo>
                <a:lnTo>
                  <a:pt x="6956" y="128587"/>
                </a:lnTo>
                <a:lnTo>
                  <a:pt x="7495" y="131445"/>
                </a:lnTo>
                <a:lnTo>
                  <a:pt x="6901" y="134302"/>
                </a:lnTo>
                <a:lnTo>
                  <a:pt x="5553" y="137160"/>
                </a:lnTo>
                <a:lnTo>
                  <a:pt x="3702" y="140017"/>
                </a:lnTo>
                <a:lnTo>
                  <a:pt x="2468" y="142874"/>
                </a:lnTo>
                <a:lnTo>
                  <a:pt x="1645" y="145732"/>
                </a:lnTo>
                <a:lnTo>
                  <a:pt x="96" y="153803"/>
                </a:lnTo>
                <a:lnTo>
                  <a:pt x="28" y="158707"/>
                </a:lnTo>
                <a:lnTo>
                  <a:pt x="0" y="170226"/>
                </a:lnTo>
                <a:lnTo>
                  <a:pt x="953" y="170634"/>
                </a:lnTo>
                <a:lnTo>
                  <a:pt x="6785" y="171288"/>
                </a:lnTo>
                <a:lnTo>
                  <a:pt x="13092" y="171447"/>
                </a:lnTo>
                <a:lnTo>
                  <a:pt x="16789" y="171449"/>
                </a:lnTo>
                <a:lnTo>
                  <a:pt x="17039" y="166899"/>
                </a:lnTo>
                <a:lnTo>
                  <a:pt x="18027" y="165558"/>
                </a:lnTo>
                <a:lnTo>
                  <a:pt x="19638" y="164664"/>
                </a:lnTo>
                <a:lnTo>
                  <a:pt x="23968" y="163672"/>
                </a:lnTo>
                <a:lnTo>
                  <a:pt x="29068" y="163230"/>
                </a:lnTo>
                <a:lnTo>
                  <a:pt x="34509" y="163034"/>
                </a:lnTo>
                <a:lnTo>
                  <a:pt x="37293" y="162982"/>
                </a:lnTo>
                <a:lnTo>
                  <a:pt x="41055" y="161994"/>
                </a:lnTo>
                <a:lnTo>
                  <a:pt x="45467" y="160384"/>
                </a:lnTo>
                <a:lnTo>
                  <a:pt x="57135" y="155505"/>
                </a:lnTo>
                <a:lnTo>
                  <a:pt x="59998" y="155105"/>
                </a:lnTo>
                <a:lnTo>
                  <a:pt x="63811" y="154838"/>
                </a:lnTo>
                <a:lnTo>
                  <a:pt x="72175" y="154542"/>
                </a:lnTo>
                <a:lnTo>
                  <a:pt x="79068" y="154410"/>
                </a:lnTo>
                <a:lnTo>
                  <a:pt x="83192" y="153422"/>
                </a:lnTo>
                <a:lnTo>
                  <a:pt x="87846" y="151811"/>
                </a:lnTo>
                <a:lnTo>
                  <a:pt x="92854" y="149785"/>
                </a:lnTo>
                <a:lnTo>
                  <a:pt x="97145" y="148434"/>
                </a:lnTo>
                <a:lnTo>
                  <a:pt x="100958" y="147534"/>
                </a:lnTo>
                <a:lnTo>
                  <a:pt x="104453" y="146933"/>
                </a:lnTo>
                <a:lnTo>
                  <a:pt x="108688" y="146532"/>
                </a:lnTo>
                <a:lnTo>
                  <a:pt x="113416" y="146266"/>
                </a:lnTo>
                <a:lnTo>
                  <a:pt x="122797" y="145969"/>
                </a:lnTo>
                <a:lnTo>
                  <a:pt x="136581" y="145779"/>
                </a:lnTo>
                <a:lnTo>
                  <a:pt x="204430" y="145732"/>
                </a:lnTo>
                <a:lnTo>
                  <a:pt x="197167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0"/>
          <p:cNvSpPr/>
          <p:nvPr/>
        </p:nvSpPr>
        <p:spPr>
          <a:xfrm>
            <a:off x="1340167" y="2408872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043" y="20281"/>
                </a:lnTo>
                <a:lnTo>
                  <a:pt x="8337" y="29016"/>
                </a:lnTo>
                <a:lnTo>
                  <a:pt x="8503" y="40242"/>
                </a:lnTo>
                <a:lnTo>
                  <a:pt x="8563" y="70681"/>
                </a:lnTo>
                <a:lnTo>
                  <a:pt x="9519" y="77601"/>
                </a:lnTo>
                <a:lnTo>
                  <a:pt x="11108" y="84119"/>
                </a:lnTo>
                <a:lnTo>
                  <a:pt x="13121" y="90369"/>
                </a:lnTo>
                <a:lnTo>
                  <a:pt x="14462" y="97394"/>
                </a:lnTo>
                <a:lnTo>
                  <a:pt x="15356" y="104934"/>
                </a:lnTo>
                <a:lnTo>
                  <a:pt x="15953" y="112819"/>
                </a:lnTo>
                <a:lnTo>
                  <a:pt x="16350" y="120933"/>
                </a:lnTo>
                <a:lnTo>
                  <a:pt x="16792" y="137568"/>
                </a:lnTo>
                <a:lnTo>
                  <a:pt x="17040" y="162998"/>
                </a:lnTo>
                <a:lnTo>
                  <a:pt x="16123" y="171531"/>
                </a:lnTo>
                <a:lnTo>
                  <a:pt x="14558" y="180076"/>
                </a:lnTo>
                <a:lnTo>
                  <a:pt x="12563" y="188631"/>
                </a:lnTo>
                <a:lnTo>
                  <a:pt x="11233" y="197191"/>
                </a:lnTo>
                <a:lnTo>
                  <a:pt x="10346" y="205756"/>
                </a:lnTo>
                <a:lnTo>
                  <a:pt x="9755" y="214323"/>
                </a:lnTo>
                <a:lnTo>
                  <a:pt x="9361" y="222892"/>
                </a:lnTo>
                <a:lnTo>
                  <a:pt x="8923" y="240033"/>
                </a:lnTo>
                <a:lnTo>
                  <a:pt x="8676" y="261198"/>
                </a:lnTo>
                <a:lnTo>
                  <a:pt x="9594" y="267477"/>
                </a:lnTo>
                <a:lnTo>
                  <a:pt x="11159" y="273568"/>
                </a:lnTo>
                <a:lnTo>
                  <a:pt x="13154" y="279534"/>
                </a:lnTo>
                <a:lnTo>
                  <a:pt x="14484" y="285416"/>
                </a:lnTo>
                <a:lnTo>
                  <a:pt x="15371" y="291242"/>
                </a:lnTo>
                <a:lnTo>
                  <a:pt x="15962" y="297032"/>
                </a:lnTo>
                <a:lnTo>
                  <a:pt x="16619" y="306004"/>
                </a:lnTo>
                <a:lnTo>
                  <a:pt x="16989" y="316411"/>
                </a:lnTo>
                <a:lnTo>
                  <a:pt x="17125" y="331368"/>
                </a:lnTo>
                <a:lnTo>
                  <a:pt x="17142" y="341193"/>
                </a:lnTo>
                <a:lnTo>
                  <a:pt x="18096" y="341762"/>
                </a:lnTo>
                <a:lnTo>
                  <a:pt x="19684" y="342142"/>
                </a:lnTo>
                <a:lnTo>
                  <a:pt x="25717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"/>
          <p:cNvSpPr/>
          <p:nvPr/>
        </p:nvSpPr>
        <p:spPr>
          <a:xfrm>
            <a:off x="1451609" y="2537460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1"/>
                </a:lnTo>
                <a:lnTo>
                  <a:pt x="17369" y="9325"/>
                </a:lnTo>
                <a:lnTo>
                  <a:pt x="20152" y="11931"/>
                </a:lnTo>
                <a:lnTo>
                  <a:pt x="22960" y="13669"/>
                </a:lnTo>
                <a:lnTo>
                  <a:pt x="28619" y="15600"/>
                </a:lnTo>
                <a:lnTo>
                  <a:pt x="31462" y="18020"/>
                </a:lnTo>
                <a:lnTo>
                  <a:pt x="34310" y="21538"/>
                </a:lnTo>
                <a:lnTo>
                  <a:pt x="37161" y="25788"/>
                </a:lnTo>
                <a:lnTo>
                  <a:pt x="40014" y="29575"/>
                </a:lnTo>
                <a:lnTo>
                  <a:pt x="42869" y="33051"/>
                </a:lnTo>
                <a:lnTo>
                  <a:pt x="45724" y="36322"/>
                </a:lnTo>
                <a:lnTo>
                  <a:pt x="49533" y="40407"/>
                </a:lnTo>
                <a:lnTo>
                  <a:pt x="63995" y="55258"/>
                </a:lnTo>
                <a:lnTo>
                  <a:pt x="134411" y="125838"/>
                </a:lnTo>
                <a:lnTo>
                  <a:pt x="140090" y="130564"/>
                </a:lnTo>
                <a:lnTo>
                  <a:pt x="145781" y="134667"/>
                </a:lnTo>
                <a:lnTo>
                  <a:pt x="151480" y="138356"/>
                </a:lnTo>
                <a:lnTo>
                  <a:pt x="156232" y="142720"/>
                </a:lnTo>
                <a:lnTo>
                  <a:pt x="160352" y="147534"/>
                </a:lnTo>
                <a:lnTo>
                  <a:pt x="164052" y="152648"/>
                </a:lnTo>
                <a:lnTo>
                  <a:pt x="168423" y="157010"/>
                </a:lnTo>
                <a:lnTo>
                  <a:pt x="173242" y="160871"/>
                </a:lnTo>
                <a:lnTo>
                  <a:pt x="178360" y="164397"/>
                </a:lnTo>
                <a:lnTo>
                  <a:pt x="182724" y="167700"/>
                </a:lnTo>
                <a:lnTo>
                  <a:pt x="186586" y="170855"/>
                </a:lnTo>
                <a:lnTo>
                  <a:pt x="193417" y="176901"/>
                </a:lnTo>
                <a:lnTo>
                  <a:pt x="199629" y="182762"/>
                </a:lnTo>
                <a:lnTo>
                  <a:pt x="202618" y="184706"/>
                </a:lnTo>
                <a:lnTo>
                  <a:pt x="208480" y="186866"/>
                </a:lnTo>
                <a:lnTo>
                  <a:pt x="210425" y="188395"/>
                </a:lnTo>
                <a:lnTo>
                  <a:pt x="211721" y="190366"/>
                </a:lnTo>
                <a:lnTo>
                  <a:pt x="212585" y="192633"/>
                </a:lnTo>
                <a:lnTo>
                  <a:pt x="215066" y="194145"/>
                </a:lnTo>
                <a:lnTo>
                  <a:pt x="218625" y="195152"/>
                </a:lnTo>
                <a:lnTo>
                  <a:pt x="228923" y="196769"/>
                </a:lnTo>
                <a:lnTo>
                  <a:pt x="229768" y="197854"/>
                </a:lnTo>
                <a:lnTo>
                  <a:pt x="230331" y="199530"/>
                </a:lnTo>
                <a:lnTo>
                  <a:pt x="231458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"/>
          <p:cNvSpPr/>
          <p:nvPr/>
        </p:nvSpPr>
        <p:spPr>
          <a:xfrm>
            <a:off x="1507105" y="2546032"/>
            <a:ext cx="150246" cy="180024"/>
          </a:xfrm>
          <a:custGeom>
            <a:avLst/>
            <a:gdLst/>
            <a:ahLst/>
            <a:cxnLst/>
            <a:rect l="0" t="0" r="0" b="0"/>
            <a:pathLst>
              <a:path w="150246" h="180024">
                <a:moveTo>
                  <a:pt x="150245" y="0"/>
                </a:moveTo>
                <a:lnTo>
                  <a:pt x="141777" y="0"/>
                </a:lnTo>
                <a:lnTo>
                  <a:pt x="141703" y="4551"/>
                </a:lnTo>
                <a:lnTo>
                  <a:pt x="139788" y="6844"/>
                </a:lnTo>
                <a:lnTo>
                  <a:pt x="136606" y="9325"/>
                </a:lnTo>
                <a:lnTo>
                  <a:pt x="132580" y="11932"/>
                </a:lnTo>
                <a:lnTo>
                  <a:pt x="128943" y="15575"/>
                </a:lnTo>
                <a:lnTo>
                  <a:pt x="125566" y="19908"/>
                </a:lnTo>
                <a:lnTo>
                  <a:pt x="122362" y="24702"/>
                </a:lnTo>
                <a:lnTo>
                  <a:pt x="119274" y="29803"/>
                </a:lnTo>
                <a:lnTo>
                  <a:pt x="116262" y="35109"/>
                </a:lnTo>
                <a:lnTo>
                  <a:pt x="113302" y="40551"/>
                </a:lnTo>
                <a:lnTo>
                  <a:pt x="109424" y="47037"/>
                </a:lnTo>
                <a:lnTo>
                  <a:pt x="100035" y="61863"/>
                </a:lnTo>
                <a:lnTo>
                  <a:pt x="94863" y="68864"/>
                </a:lnTo>
                <a:lnTo>
                  <a:pt x="89511" y="75437"/>
                </a:lnTo>
                <a:lnTo>
                  <a:pt x="84038" y="81724"/>
                </a:lnTo>
                <a:lnTo>
                  <a:pt x="78485" y="87820"/>
                </a:lnTo>
                <a:lnTo>
                  <a:pt x="67234" y="99674"/>
                </a:lnTo>
                <a:lnTo>
                  <a:pt x="62519" y="105502"/>
                </a:lnTo>
                <a:lnTo>
                  <a:pt x="58423" y="111292"/>
                </a:lnTo>
                <a:lnTo>
                  <a:pt x="54740" y="117057"/>
                </a:lnTo>
                <a:lnTo>
                  <a:pt x="50380" y="121853"/>
                </a:lnTo>
                <a:lnTo>
                  <a:pt x="45568" y="126003"/>
                </a:lnTo>
                <a:lnTo>
                  <a:pt x="40455" y="129722"/>
                </a:lnTo>
                <a:lnTo>
                  <a:pt x="35142" y="134106"/>
                </a:lnTo>
                <a:lnTo>
                  <a:pt x="29694" y="138934"/>
                </a:lnTo>
                <a:lnTo>
                  <a:pt x="19514" y="148426"/>
                </a:lnTo>
                <a:lnTo>
                  <a:pt x="11815" y="155820"/>
                </a:lnTo>
                <a:lnTo>
                  <a:pt x="9380" y="159125"/>
                </a:lnTo>
                <a:lnTo>
                  <a:pt x="7757" y="162281"/>
                </a:lnTo>
                <a:lnTo>
                  <a:pt x="6676" y="165337"/>
                </a:lnTo>
                <a:lnTo>
                  <a:pt x="5002" y="167375"/>
                </a:lnTo>
                <a:lnTo>
                  <a:pt x="2934" y="168733"/>
                </a:lnTo>
                <a:lnTo>
                  <a:pt x="602" y="169639"/>
                </a:lnTo>
                <a:lnTo>
                  <a:pt x="0" y="171195"/>
                </a:lnTo>
                <a:lnTo>
                  <a:pt x="552" y="173185"/>
                </a:lnTo>
                <a:lnTo>
                  <a:pt x="4512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"/>
          <p:cNvSpPr/>
          <p:nvPr/>
        </p:nvSpPr>
        <p:spPr>
          <a:xfrm>
            <a:off x="1751647" y="2614612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7"/>
                </a:lnTo>
                <a:lnTo>
                  <a:pt x="17368" y="17675"/>
                </a:lnTo>
                <a:lnTo>
                  <a:pt x="22959" y="17381"/>
                </a:lnTo>
                <a:lnTo>
                  <a:pt x="28619" y="17250"/>
                </a:lnTo>
                <a:lnTo>
                  <a:pt x="32414" y="16262"/>
                </a:lnTo>
                <a:lnTo>
                  <a:pt x="36850" y="14652"/>
                </a:lnTo>
                <a:lnTo>
                  <a:pt x="41711" y="12625"/>
                </a:lnTo>
                <a:lnTo>
                  <a:pt x="47810" y="11274"/>
                </a:lnTo>
                <a:lnTo>
                  <a:pt x="54733" y="10374"/>
                </a:lnTo>
                <a:lnTo>
                  <a:pt x="62206" y="9773"/>
                </a:lnTo>
                <a:lnTo>
                  <a:pt x="69093" y="9373"/>
                </a:lnTo>
                <a:lnTo>
                  <a:pt x="81826" y="8928"/>
                </a:lnTo>
                <a:lnTo>
                  <a:pt x="118091" y="8619"/>
                </a:lnTo>
                <a:lnTo>
                  <a:pt x="124447" y="8604"/>
                </a:lnTo>
                <a:lnTo>
                  <a:pt x="130590" y="7641"/>
                </a:lnTo>
                <a:lnTo>
                  <a:pt x="136590" y="6046"/>
                </a:lnTo>
                <a:lnTo>
                  <a:pt x="142495" y="4031"/>
                </a:lnTo>
                <a:lnTo>
                  <a:pt x="148337" y="2687"/>
                </a:lnTo>
                <a:lnTo>
                  <a:pt x="154136" y="1792"/>
                </a:lnTo>
                <a:lnTo>
                  <a:pt x="159907" y="1194"/>
                </a:lnTo>
                <a:lnTo>
                  <a:pt x="166613" y="796"/>
                </a:lnTo>
                <a:lnTo>
                  <a:pt x="181683" y="354"/>
                </a:lnTo>
                <a:lnTo>
                  <a:pt x="218661" y="21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"/>
          <p:cNvSpPr/>
          <p:nvPr/>
        </p:nvSpPr>
        <p:spPr>
          <a:xfrm>
            <a:off x="2077402" y="2443162"/>
            <a:ext cx="68581" cy="308611"/>
          </a:xfrm>
          <a:custGeom>
            <a:avLst/>
            <a:gdLst/>
            <a:ahLst/>
            <a:cxnLst/>
            <a:rect l="0" t="0" r="0" b="0"/>
            <a:pathLst>
              <a:path w="68581" h="30861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0" y="7381"/>
                </a:lnTo>
                <a:lnTo>
                  <a:pt x="17068" y="8731"/>
                </a:lnTo>
                <a:lnTo>
                  <a:pt x="21238" y="12770"/>
                </a:lnTo>
                <a:lnTo>
                  <a:pt x="22731" y="15181"/>
                </a:lnTo>
                <a:lnTo>
                  <a:pt x="24390" y="20400"/>
                </a:lnTo>
                <a:lnTo>
                  <a:pt x="25324" y="28693"/>
                </a:lnTo>
                <a:lnTo>
                  <a:pt x="26408" y="32464"/>
                </a:lnTo>
                <a:lnTo>
                  <a:pt x="28083" y="36882"/>
                </a:lnTo>
                <a:lnTo>
                  <a:pt x="30152" y="41733"/>
                </a:lnTo>
                <a:lnTo>
                  <a:pt x="31531" y="46872"/>
                </a:lnTo>
                <a:lnTo>
                  <a:pt x="32451" y="52203"/>
                </a:lnTo>
                <a:lnTo>
                  <a:pt x="33064" y="57662"/>
                </a:lnTo>
                <a:lnTo>
                  <a:pt x="33473" y="63207"/>
                </a:lnTo>
                <a:lnTo>
                  <a:pt x="33745" y="68808"/>
                </a:lnTo>
                <a:lnTo>
                  <a:pt x="34048" y="81064"/>
                </a:lnTo>
                <a:lnTo>
                  <a:pt x="34287" y="166945"/>
                </a:lnTo>
                <a:lnTo>
                  <a:pt x="36193" y="173209"/>
                </a:lnTo>
                <a:lnTo>
                  <a:pt x="39369" y="179290"/>
                </a:lnTo>
                <a:lnTo>
                  <a:pt x="43391" y="185249"/>
                </a:lnTo>
                <a:lnTo>
                  <a:pt x="46072" y="191127"/>
                </a:lnTo>
                <a:lnTo>
                  <a:pt x="47860" y="196951"/>
                </a:lnTo>
                <a:lnTo>
                  <a:pt x="49052" y="202738"/>
                </a:lnTo>
                <a:lnTo>
                  <a:pt x="49846" y="208501"/>
                </a:lnTo>
                <a:lnTo>
                  <a:pt x="50376" y="214248"/>
                </a:lnTo>
                <a:lnTo>
                  <a:pt x="50729" y="219985"/>
                </a:lnTo>
                <a:lnTo>
                  <a:pt x="51121" y="231438"/>
                </a:lnTo>
                <a:lnTo>
                  <a:pt x="51373" y="254314"/>
                </a:lnTo>
                <a:lnTo>
                  <a:pt x="52346" y="259077"/>
                </a:lnTo>
                <a:lnTo>
                  <a:pt x="53947" y="263206"/>
                </a:lnTo>
                <a:lnTo>
                  <a:pt x="55967" y="266911"/>
                </a:lnTo>
                <a:lnTo>
                  <a:pt x="57314" y="270333"/>
                </a:lnTo>
                <a:lnTo>
                  <a:pt x="58811" y="276676"/>
                </a:lnTo>
                <a:lnTo>
                  <a:pt x="60162" y="279700"/>
                </a:lnTo>
                <a:lnTo>
                  <a:pt x="62016" y="282669"/>
                </a:lnTo>
                <a:lnTo>
                  <a:pt x="64204" y="285601"/>
                </a:lnTo>
                <a:lnTo>
                  <a:pt x="65662" y="288509"/>
                </a:lnTo>
                <a:lnTo>
                  <a:pt x="67716" y="296198"/>
                </a:lnTo>
                <a:lnTo>
                  <a:pt x="68324" y="299853"/>
                </a:lnTo>
                <a:lnTo>
                  <a:pt x="68580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"/>
          <p:cNvSpPr/>
          <p:nvPr/>
        </p:nvSpPr>
        <p:spPr>
          <a:xfrm>
            <a:off x="2360294" y="2572105"/>
            <a:ext cx="231459" cy="33935"/>
          </a:xfrm>
          <a:custGeom>
            <a:avLst/>
            <a:gdLst/>
            <a:ahLst/>
            <a:cxnLst/>
            <a:rect l="0" t="0" r="0" b="0"/>
            <a:pathLst>
              <a:path w="231459" h="33935">
                <a:moveTo>
                  <a:pt x="0" y="33934"/>
                </a:moveTo>
                <a:lnTo>
                  <a:pt x="4551" y="29384"/>
                </a:lnTo>
                <a:lnTo>
                  <a:pt x="6845" y="28043"/>
                </a:lnTo>
                <a:lnTo>
                  <a:pt x="9326" y="27149"/>
                </a:lnTo>
                <a:lnTo>
                  <a:pt x="11932" y="26554"/>
                </a:lnTo>
                <a:lnTo>
                  <a:pt x="14622" y="25204"/>
                </a:lnTo>
                <a:lnTo>
                  <a:pt x="17369" y="23352"/>
                </a:lnTo>
                <a:lnTo>
                  <a:pt x="20152" y="21164"/>
                </a:lnTo>
                <a:lnTo>
                  <a:pt x="23912" y="19706"/>
                </a:lnTo>
                <a:lnTo>
                  <a:pt x="28324" y="18734"/>
                </a:lnTo>
                <a:lnTo>
                  <a:pt x="33170" y="18086"/>
                </a:lnTo>
                <a:lnTo>
                  <a:pt x="38306" y="17654"/>
                </a:lnTo>
                <a:lnTo>
                  <a:pt x="43635" y="17366"/>
                </a:lnTo>
                <a:lnTo>
                  <a:pt x="49093" y="17174"/>
                </a:lnTo>
                <a:lnTo>
                  <a:pt x="55589" y="16093"/>
                </a:lnTo>
                <a:lnTo>
                  <a:pt x="62777" y="14420"/>
                </a:lnTo>
                <a:lnTo>
                  <a:pt x="70426" y="12352"/>
                </a:lnTo>
                <a:lnTo>
                  <a:pt x="78384" y="10974"/>
                </a:lnTo>
                <a:lnTo>
                  <a:pt x="86546" y="10055"/>
                </a:lnTo>
                <a:lnTo>
                  <a:pt x="94845" y="9442"/>
                </a:lnTo>
                <a:lnTo>
                  <a:pt x="102283" y="9034"/>
                </a:lnTo>
                <a:lnTo>
                  <a:pt x="115627" y="8580"/>
                </a:lnTo>
                <a:lnTo>
                  <a:pt x="138400" y="8325"/>
                </a:lnTo>
                <a:lnTo>
                  <a:pt x="145607" y="7336"/>
                </a:lnTo>
                <a:lnTo>
                  <a:pt x="152316" y="5725"/>
                </a:lnTo>
                <a:lnTo>
                  <a:pt x="158695" y="3698"/>
                </a:lnTo>
                <a:lnTo>
                  <a:pt x="164852" y="2347"/>
                </a:lnTo>
                <a:lnTo>
                  <a:pt x="170861" y="1446"/>
                </a:lnTo>
                <a:lnTo>
                  <a:pt x="176773" y="846"/>
                </a:lnTo>
                <a:lnTo>
                  <a:pt x="182619" y="445"/>
                </a:lnTo>
                <a:lnTo>
                  <a:pt x="188421" y="179"/>
                </a:lnTo>
                <a:lnTo>
                  <a:pt x="194194" y="0"/>
                </a:lnTo>
                <a:lnTo>
                  <a:pt x="198995" y="834"/>
                </a:lnTo>
                <a:lnTo>
                  <a:pt x="203149" y="2343"/>
                </a:lnTo>
                <a:lnTo>
                  <a:pt x="206870" y="4301"/>
                </a:lnTo>
                <a:lnTo>
                  <a:pt x="210303" y="5606"/>
                </a:lnTo>
                <a:lnTo>
                  <a:pt x="213545" y="6476"/>
                </a:lnTo>
                <a:lnTo>
                  <a:pt x="219687" y="7443"/>
                </a:lnTo>
                <a:lnTo>
                  <a:pt x="222658" y="7701"/>
                </a:lnTo>
                <a:lnTo>
                  <a:pt x="231458" y="82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"/>
          <p:cNvSpPr/>
          <p:nvPr/>
        </p:nvSpPr>
        <p:spPr>
          <a:xfrm>
            <a:off x="2432508" y="2666047"/>
            <a:ext cx="227825" cy="1"/>
          </a:xfrm>
          <a:custGeom>
            <a:avLst/>
            <a:gdLst/>
            <a:ahLst/>
            <a:cxnLst/>
            <a:rect l="0" t="0" r="0" b="0"/>
            <a:pathLst>
              <a:path w="227825" h="1">
                <a:moveTo>
                  <a:pt x="4939" y="0"/>
                </a:moveTo>
                <a:lnTo>
                  <a:pt x="0" y="0"/>
                </a:lnTo>
                <a:lnTo>
                  <a:pt x="22782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"/>
          <p:cNvSpPr/>
          <p:nvPr/>
        </p:nvSpPr>
        <p:spPr>
          <a:xfrm>
            <a:off x="2840354" y="2494597"/>
            <a:ext cx="231459" cy="222886"/>
          </a:xfrm>
          <a:custGeom>
            <a:avLst/>
            <a:gdLst/>
            <a:ahLst/>
            <a:cxnLst/>
            <a:rect l="0" t="0" r="0" b="0"/>
            <a:pathLst>
              <a:path w="231459" h="222886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731" y="13670"/>
                </a:lnTo>
                <a:lnTo>
                  <a:pt x="10583" y="14828"/>
                </a:lnTo>
                <a:lnTo>
                  <a:pt x="12771" y="15600"/>
                </a:lnTo>
                <a:lnTo>
                  <a:pt x="14229" y="18020"/>
                </a:lnTo>
                <a:lnTo>
                  <a:pt x="15201" y="21539"/>
                </a:lnTo>
                <a:lnTo>
                  <a:pt x="15849" y="25789"/>
                </a:lnTo>
                <a:lnTo>
                  <a:pt x="17234" y="29575"/>
                </a:lnTo>
                <a:lnTo>
                  <a:pt x="21312" y="36322"/>
                </a:lnTo>
                <a:lnTo>
                  <a:pt x="24686" y="40407"/>
                </a:lnTo>
                <a:lnTo>
                  <a:pt x="28840" y="45036"/>
                </a:lnTo>
                <a:lnTo>
                  <a:pt x="33514" y="50026"/>
                </a:lnTo>
                <a:lnTo>
                  <a:pt x="38535" y="54306"/>
                </a:lnTo>
                <a:lnTo>
                  <a:pt x="43788" y="58111"/>
                </a:lnTo>
                <a:lnTo>
                  <a:pt x="49195" y="61601"/>
                </a:lnTo>
                <a:lnTo>
                  <a:pt x="53751" y="65832"/>
                </a:lnTo>
                <a:lnTo>
                  <a:pt x="57742" y="70558"/>
                </a:lnTo>
                <a:lnTo>
                  <a:pt x="61355" y="75614"/>
                </a:lnTo>
                <a:lnTo>
                  <a:pt x="64716" y="80889"/>
                </a:lnTo>
                <a:lnTo>
                  <a:pt x="67909" y="86311"/>
                </a:lnTo>
                <a:lnTo>
                  <a:pt x="70990" y="91831"/>
                </a:lnTo>
                <a:lnTo>
                  <a:pt x="74950" y="96463"/>
                </a:lnTo>
                <a:lnTo>
                  <a:pt x="79494" y="100504"/>
                </a:lnTo>
                <a:lnTo>
                  <a:pt x="84429" y="104150"/>
                </a:lnTo>
                <a:lnTo>
                  <a:pt x="89623" y="108486"/>
                </a:lnTo>
                <a:lnTo>
                  <a:pt x="94992" y="113281"/>
                </a:lnTo>
                <a:lnTo>
                  <a:pt x="100475" y="118384"/>
                </a:lnTo>
                <a:lnTo>
                  <a:pt x="105084" y="123690"/>
                </a:lnTo>
                <a:lnTo>
                  <a:pt x="109108" y="129132"/>
                </a:lnTo>
                <a:lnTo>
                  <a:pt x="112744" y="134666"/>
                </a:lnTo>
                <a:lnTo>
                  <a:pt x="117073" y="139307"/>
                </a:lnTo>
                <a:lnTo>
                  <a:pt x="121864" y="143354"/>
                </a:lnTo>
                <a:lnTo>
                  <a:pt x="126963" y="147004"/>
                </a:lnTo>
                <a:lnTo>
                  <a:pt x="131315" y="151343"/>
                </a:lnTo>
                <a:lnTo>
                  <a:pt x="135168" y="156140"/>
                </a:lnTo>
                <a:lnTo>
                  <a:pt x="138690" y="161243"/>
                </a:lnTo>
                <a:lnTo>
                  <a:pt x="142942" y="165598"/>
                </a:lnTo>
                <a:lnTo>
                  <a:pt x="147683" y="169454"/>
                </a:lnTo>
                <a:lnTo>
                  <a:pt x="152748" y="172977"/>
                </a:lnTo>
                <a:lnTo>
                  <a:pt x="157077" y="176278"/>
                </a:lnTo>
                <a:lnTo>
                  <a:pt x="160916" y="179431"/>
                </a:lnTo>
                <a:lnTo>
                  <a:pt x="164427" y="182486"/>
                </a:lnTo>
                <a:lnTo>
                  <a:pt x="168673" y="185475"/>
                </a:lnTo>
                <a:lnTo>
                  <a:pt x="173409" y="188420"/>
                </a:lnTo>
                <a:lnTo>
                  <a:pt x="178471" y="191336"/>
                </a:lnTo>
                <a:lnTo>
                  <a:pt x="189176" y="197116"/>
                </a:lnTo>
                <a:lnTo>
                  <a:pt x="194697" y="199991"/>
                </a:lnTo>
                <a:lnTo>
                  <a:pt x="199331" y="201907"/>
                </a:lnTo>
                <a:lnTo>
                  <a:pt x="203373" y="203185"/>
                </a:lnTo>
                <a:lnTo>
                  <a:pt x="207019" y="204036"/>
                </a:lnTo>
                <a:lnTo>
                  <a:pt x="213612" y="207523"/>
                </a:lnTo>
                <a:lnTo>
                  <a:pt x="216703" y="209786"/>
                </a:lnTo>
                <a:lnTo>
                  <a:pt x="222678" y="212301"/>
                </a:lnTo>
                <a:lnTo>
                  <a:pt x="225604" y="212972"/>
                </a:lnTo>
                <a:lnTo>
                  <a:pt x="227556" y="214371"/>
                </a:lnTo>
                <a:lnTo>
                  <a:pt x="228856" y="216257"/>
                </a:lnTo>
                <a:lnTo>
                  <a:pt x="231458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"/>
          <p:cNvSpPr/>
          <p:nvPr/>
        </p:nvSpPr>
        <p:spPr>
          <a:xfrm>
            <a:off x="2930048" y="2528887"/>
            <a:ext cx="124620" cy="162878"/>
          </a:xfrm>
          <a:custGeom>
            <a:avLst/>
            <a:gdLst/>
            <a:ahLst/>
            <a:cxnLst/>
            <a:rect l="0" t="0" r="0" b="0"/>
            <a:pathLst>
              <a:path w="124620" h="162878">
                <a:moveTo>
                  <a:pt x="124619" y="0"/>
                </a:moveTo>
                <a:lnTo>
                  <a:pt x="111849" y="12770"/>
                </a:lnTo>
                <a:lnTo>
                  <a:pt x="110390" y="15181"/>
                </a:lnTo>
                <a:lnTo>
                  <a:pt x="109418" y="17741"/>
                </a:lnTo>
                <a:lnTo>
                  <a:pt x="108770" y="20400"/>
                </a:lnTo>
                <a:lnTo>
                  <a:pt x="107386" y="23125"/>
                </a:lnTo>
                <a:lnTo>
                  <a:pt x="105510" y="25894"/>
                </a:lnTo>
                <a:lnTo>
                  <a:pt x="103307" y="28693"/>
                </a:lnTo>
                <a:lnTo>
                  <a:pt x="99934" y="32464"/>
                </a:lnTo>
                <a:lnTo>
                  <a:pt x="91105" y="41733"/>
                </a:lnTo>
                <a:lnTo>
                  <a:pt x="66095" y="67066"/>
                </a:lnTo>
                <a:lnTo>
                  <a:pt x="61790" y="72333"/>
                </a:lnTo>
                <a:lnTo>
                  <a:pt x="57968" y="77750"/>
                </a:lnTo>
                <a:lnTo>
                  <a:pt x="54468" y="83266"/>
                </a:lnTo>
                <a:lnTo>
                  <a:pt x="51181" y="88848"/>
                </a:lnTo>
                <a:lnTo>
                  <a:pt x="48038" y="94474"/>
                </a:lnTo>
                <a:lnTo>
                  <a:pt x="44990" y="100131"/>
                </a:lnTo>
                <a:lnTo>
                  <a:pt x="42006" y="104854"/>
                </a:lnTo>
                <a:lnTo>
                  <a:pt x="39063" y="108955"/>
                </a:lnTo>
                <a:lnTo>
                  <a:pt x="36149" y="112642"/>
                </a:lnTo>
                <a:lnTo>
                  <a:pt x="33254" y="117004"/>
                </a:lnTo>
                <a:lnTo>
                  <a:pt x="30372" y="121818"/>
                </a:lnTo>
                <a:lnTo>
                  <a:pt x="27497" y="126932"/>
                </a:lnTo>
                <a:lnTo>
                  <a:pt x="24629" y="131294"/>
                </a:lnTo>
                <a:lnTo>
                  <a:pt x="21764" y="135154"/>
                </a:lnTo>
                <a:lnTo>
                  <a:pt x="18901" y="138680"/>
                </a:lnTo>
                <a:lnTo>
                  <a:pt x="16041" y="141984"/>
                </a:lnTo>
                <a:lnTo>
                  <a:pt x="13181" y="145138"/>
                </a:lnTo>
                <a:lnTo>
                  <a:pt x="10322" y="148194"/>
                </a:lnTo>
                <a:lnTo>
                  <a:pt x="8416" y="151183"/>
                </a:lnTo>
                <a:lnTo>
                  <a:pt x="7145" y="154129"/>
                </a:lnTo>
                <a:lnTo>
                  <a:pt x="6298" y="157045"/>
                </a:lnTo>
                <a:lnTo>
                  <a:pt x="4781" y="158989"/>
                </a:lnTo>
                <a:lnTo>
                  <a:pt x="2817" y="160286"/>
                </a:lnTo>
                <a:lnTo>
                  <a:pt x="555" y="161149"/>
                </a:lnTo>
                <a:lnTo>
                  <a:pt x="0" y="161725"/>
                </a:lnTo>
                <a:lnTo>
                  <a:pt x="582" y="162109"/>
                </a:lnTo>
                <a:lnTo>
                  <a:pt x="4604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9"/>
          <p:cNvSpPr/>
          <p:nvPr/>
        </p:nvSpPr>
        <p:spPr>
          <a:xfrm>
            <a:off x="3183254" y="2581524"/>
            <a:ext cx="274322" cy="33089"/>
          </a:xfrm>
          <a:custGeom>
            <a:avLst/>
            <a:gdLst/>
            <a:ahLst/>
            <a:cxnLst/>
            <a:rect l="0" t="0" r="0" b="0"/>
            <a:pathLst>
              <a:path w="274322" h="33089">
                <a:moveTo>
                  <a:pt x="0" y="33088"/>
                </a:moveTo>
                <a:lnTo>
                  <a:pt x="9102" y="33088"/>
                </a:lnTo>
                <a:lnTo>
                  <a:pt x="12736" y="32136"/>
                </a:lnTo>
                <a:lnTo>
                  <a:pt x="16111" y="30548"/>
                </a:lnTo>
                <a:lnTo>
                  <a:pt x="23820" y="25707"/>
                </a:lnTo>
                <a:lnTo>
                  <a:pt x="27310" y="25310"/>
                </a:lnTo>
                <a:lnTo>
                  <a:pt x="32495" y="25045"/>
                </a:lnTo>
                <a:lnTo>
                  <a:pt x="38808" y="24869"/>
                </a:lnTo>
                <a:lnTo>
                  <a:pt x="43970" y="23798"/>
                </a:lnTo>
                <a:lnTo>
                  <a:pt x="48363" y="22132"/>
                </a:lnTo>
                <a:lnTo>
                  <a:pt x="52245" y="20069"/>
                </a:lnTo>
                <a:lnTo>
                  <a:pt x="57690" y="18694"/>
                </a:lnTo>
                <a:lnTo>
                  <a:pt x="64178" y="17777"/>
                </a:lnTo>
                <a:lnTo>
                  <a:pt x="71360" y="17166"/>
                </a:lnTo>
                <a:lnTo>
                  <a:pt x="78054" y="15806"/>
                </a:lnTo>
                <a:lnTo>
                  <a:pt x="84421" y="13946"/>
                </a:lnTo>
                <a:lnTo>
                  <a:pt x="90571" y="11754"/>
                </a:lnTo>
                <a:lnTo>
                  <a:pt x="96576" y="10293"/>
                </a:lnTo>
                <a:lnTo>
                  <a:pt x="102484" y="9319"/>
                </a:lnTo>
                <a:lnTo>
                  <a:pt x="108328" y="8670"/>
                </a:lnTo>
                <a:lnTo>
                  <a:pt x="115081" y="8236"/>
                </a:lnTo>
                <a:lnTo>
                  <a:pt x="122441" y="7948"/>
                </a:lnTo>
                <a:lnTo>
                  <a:pt x="143912" y="7542"/>
                </a:lnTo>
                <a:lnTo>
                  <a:pt x="150234" y="7485"/>
                </a:lnTo>
                <a:lnTo>
                  <a:pt x="157306" y="6494"/>
                </a:lnTo>
                <a:lnTo>
                  <a:pt x="164878" y="4881"/>
                </a:lnTo>
                <a:lnTo>
                  <a:pt x="172784" y="2854"/>
                </a:lnTo>
                <a:lnTo>
                  <a:pt x="179007" y="1502"/>
                </a:lnTo>
                <a:lnTo>
                  <a:pt x="184108" y="601"/>
                </a:lnTo>
                <a:lnTo>
                  <a:pt x="188461" y="0"/>
                </a:lnTo>
                <a:lnTo>
                  <a:pt x="194221" y="552"/>
                </a:lnTo>
                <a:lnTo>
                  <a:pt x="200918" y="1872"/>
                </a:lnTo>
                <a:lnTo>
                  <a:pt x="208241" y="3705"/>
                </a:lnTo>
                <a:lnTo>
                  <a:pt x="214075" y="4927"/>
                </a:lnTo>
                <a:lnTo>
                  <a:pt x="218917" y="5741"/>
                </a:lnTo>
                <a:lnTo>
                  <a:pt x="223097" y="6284"/>
                </a:lnTo>
                <a:lnTo>
                  <a:pt x="227789" y="6646"/>
                </a:lnTo>
                <a:lnTo>
                  <a:pt x="232822" y="6888"/>
                </a:lnTo>
                <a:lnTo>
                  <a:pt x="243494" y="7156"/>
                </a:lnTo>
                <a:lnTo>
                  <a:pt x="274321" y="73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"/>
          <p:cNvSpPr/>
          <p:nvPr/>
        </p:nvSpPr>
        <p:spPr>
          <a:xfrm>
            <a:off x="3320414" y="2477452"/>
            <a:ext cx="77154" cy="214313"/>
          </a:xfrm>
          <a:custGeom>
            <a:avLst/>
            <a:gdLst/>
            <a:ahLst/>
            <a:cxnLst/>
            <a:rect l="0" t="0" r="0" b="0"/>
            <a:pathLst>
              <a:path w="77154" h="214313">
                <a:moveTo>
                  <a:pt x="0" y="0"/>
                </a:moveTo>
                <a:lnTo>
                  <a:pt x="0" y="20151"/>
                </a:lnTo>
                <a:lnTo>
                  <a:pt x="953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5892" y="38306"/>
                </a:lnTo>
                <a:lnTo>
                  <a:pt x="6786" y="43635"/>
                </a:lnTo>
                <a:lnTo>
                  <a:pt x="7381" y="49092"/>
                </a:lnTo>
                <a:lnTo>
                  <a:pt x="7779" y="54636"/>
                </a:lnTo>
                <a:lnTo>
                  <a:pt x="8044" y="60236"/>
                </a:lnTo>
                <a:lnTo>
                  <a:pt x="8337" y="71539"/>
                </a:lnTo>
                <a:lnTo>
                  <a:pt x="8469" y="82913"/>
                </a:lnTo>
                <a:lnTo>
                  <a:pt x="9456" y="88613"/>
                </a:lnTo>
                <a:lnTo>
                  <a:pt x="11067" y="94318"/>
                </a:lnTo>
                <a:lnTo>
                  <a:pt x="13093" y="100026"/>
                </a:lnTo>
                <a:lnTo>
                  <a:pt x="15396" y="105737"/>
                </a:lnTo>
                <a:lnTo>
                  <a:pt x="17884" y="111449"/>
                </a:lnTo>
                <a:lnTo>
                  <a:pt x="23189" y="122875"/>
                </a:lnTo>
                <a:lnTo>
                  <a:pt x="28721" y="134304"/>
                </a:lnTo>
                <a:lnTo>
                  <a:pt x="31531" y="139066"/>
                </a:lnTo>
                <a:lnTo>
                  <a:pt x="34355" y="143193"/>
                </a:lnTo>
                <a:lnTo>
                  <a:pt x="37191" y="146897"/>
                </a:lnTo>
                <a:lnTo>
                  <a:pt x="40034" y="151271"/>
                </a:lnTo>
                <a:lnTo>
                  <a:pt x="42882" y="156093"/>
                </a:lnTo>
                <a:lnTo>
                  <a:pt x="45734" y="161212"/>
                </a:lnTo>
                <a:lnTo>
                  <a:pt x="48587" y="165577"/>
                </a:lnTo>
                <a:lnTo>
                  <a:pt x="51441" y="169440"/>
                </a:lnTo>
                <a:lnTo>
                  <a:pt x="54297" y="172967"/>
                </a:lnTo>
                <a:lnTo>
                  <a:pt x="57153" y="176272"/>
                </a:lnTo>
                <a:lnTo>
                  <a:pt x="60010" y="179427"/>
                </a:lnTo>
                <a:lnTo>
                  <a:pt x="62867" y="182483"/>
                </a:lnTo>
                <a:lnTo>
                  <a:pt x="64772" y="185473"/>
                </a:lnTo>
                <a:lnTo>
                  <a:pt x="66888" y="191335"/>
                </a:lnTo>
                <a:lnTo>
                  <a:pt x="68404" y="194232"/>
                </a:lnTo>
                <a:lnTo>
                  <a:pt x="70368" y="197115"/>
                </a:lnTo>
                <a:lnTo>
                  <a:pt x="72630" y="199990"/>
                </a:lnTo>
                <a:lnTo>
                  <a:pt x="74138" y="202859"/>
                </a:lnTo>
                <a:lnTo>
                  <a:pt x="75813" y="208587"/>
                </a:lnTo>
                <a:lnTo>
                  <a:pt x="77153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1"/>
          <p:cNvSpPr/>
          <p:nvPr/>
        </p:nvSpPr>
        <p:spPr>
          <a:xfrm>
            <a:off x="3620732" y="2427211"/>
            <a:ext cx="238012" cy="255831"/>
          </a:xfrm>
          <a:custGeom>
            <a:avLst/>
            <a:gdLst/>
            <a:ahLst/>
            <a:cxnLst/>
            <a:rect l="0" t="0" r="0" b="0"/>
            <a:pathLst>
              <a:path w="238012" h="255831">
                <a:moveTo>
                  <a:pt x="154025" y="15951"/>
                </a:moveTo>
                <a:lnTo>
                  <a:pt x="154025" y="7410"/>
                </a:lnTo>
                <a:lnTo>
                  <a:pt x="149475" y="2837"/>
                </a:lnTo>
                <a:lnTo>
                  <a:pt x="147181" y="1493"/>
                </a:lnTo>
                <a:lnTo>
                  <a:pt x="142093" y="0"/>
                </a:lnTo>
                <a:lnTo>
                  <a:pt x="139403" y="555"/>
                </a:lnTo>
                <a:lnTo>
                  <a:pt x="133874" y="3711"/>
                </a:lnTo>
                <a:lnTo>
                  <a:pt x="130114" y="4933"/>
                </a:lnTo>
                <a:lnTo>
                  <a:pt x="125701" y="5749"/>
                </a:lnTo>
                <a:lnTo>
                  <a:pt x="120855" y="6292"/>
                </a:lnTo>
                <a:lnTo>
                  <a:pt x="115719" y="6654"/>
                </a:lnTo>
                <a:lnTo>
                  <a:pt x="110390" y="6896"/>
                </a:lnTo>
                <a:lnTo>
                  <a:pt x="96329" y="7235"/>
                </a:lnTo>
                <a:lnTo>
                  <a:pt x="27134" y="7378"/>
                </a:lnTo>
                <a:lnTo>
                  <a:pt x="26568" y="8331"/>
                </a:lnTo>
                <a:lnTo>
                  <a:pt x="25940" y="11930"/>
                </a:lnTo>
                <a:lnTo>
                  <a:pt x="24820" y="13270"/>
                </a:lnTo>
                <a:lnTo>
                  <a:pt x="23121" y="14164"/>
                </a:lnTo>
                <a:lnTo>
                  <a:pt x="21036" y="14759"/>
                </a:lnTo>
                <a:lnTo>
                  <a:pt x="16178" y="17962"/>
                </a:lnTo>
                <a:lnTo>
                  <a:pt x="9850" y="23227"/>
                </a:lnTo>
                <a:lnTo>
                  <a:pt x="10283" y="25565"/>
                </a:lnTo>
                <a:lnTo>
                  <a:pt x="13305" y="33241"/>
                </a:lnTo>
                <a:lnTo>
                  <a:pt x="15283" y="40463"/>
                </a:lnTo>
                <a:lnTo>
                  <a:pt x="15810" y="43722"/>
                </a:lnTo>
                <a:lnTo>
                  <a:pt x="15210" y="46848"/>
                </a:lnTo>
                <a:lnTo>
                  <a:pt x="12002" y="52861"/>
                </a:lnTo>
                <a:lnTo>
                  <a:pt x="10765" y="56750"/>
                </a:lnTo>
                <a:lnTo>
                  <a:pt x="9941" y="61248"/>
                </a:lnTo>
                <a:lnTo>
                  <a:pt x="9392" y="66151"/>
                </a:lnTo>
                <a:lnTo>
                  <a:pt x="9025" y="71325"/>
                </a:lnTo>
                <a:lnTo>
                  <a:pt x="8781" y="76680"/>
                </a:lnTo>
                <a:lnTo>
                  <a:pt x="8437" y="90777"/>
                </a:lnTo>
                <a:lnTo>
                  <a:pt x="8389" y="94410"/>
                </a:lnTo>
                <a:lnTo>
                  <a:pt x="7404" y="98737"/>
                </a:lnTo>
                <a:lnTo>
                  <a:pt x="5796" y="103527"/>
                </a:lnTo>
                <a:lnTo>
                  <a:pt x="3770" y="108625"/>
                </a:lnTo>
                <a:lnTo>
                  <a:pt x="3373" y="112976"/>
                </a:lnTo>
                <a:lnTo>
                  <a:pt x="4060" y="116829"/>
                </a:lnTo>
                <a:lnTo>
                  <a:pt x="5471" y="120351"/>
                </a:lnTo>
                <a:lnTo>
                  <a:pt x="5459" y="123651"/>
                </a:lnTo>
                <a:lnTo>
                  <a:pt x="4499" y="126804"/>
                </a:lnTo>
                <a:lnTo>
                  <a:pt x="1844" y="132846"/>
                </a:lnTo>
                <a:lnTo>
                  <a:pt x="350" y="140651"/>
                </a:lnTo>
                <a:lnTo>
                  <a:pt x="0" y="142811"/>
                </a:lnTo>
                <a:lnTo>
                  <a:pt x="2384" y="146311"/>
                </a:lnTo>
                <a:lnTo>
                  <a:pt x="7947" y="152713"/>
                </a:lnTo>
                <a:lnTo>
                  <a:pt x="15068" y="146189"/>
                </a:lnTo>
                <a:lnTo>
                  <a:pt x="20194" y="141144"/>
                </a:lnTo>
                <a:lnTo>
                  <a:pt x="23847" y="138466"/>
                </a:lnTo>
                <a:lnTo>
                  <a:pt x="28187" y="135727"/>
                </a:lnTo>
                <a:lnTo>
                  <a:pt x="32986" y="132949"/>
                </a:lnTo>
                <a:lnTo>
                  <a:pt x="39042" y="130145"/>
                </a:lnTo>
                <a:lnTo>
                  <a:pt x="45937" y="127323"/>
                </a:lnTo>
                <a:lnTo>
                  <a:pt x="53391" y="124489"/>
                </a:lnTo>
                <a:lnTo>
                  <a:pt x="60266" y="122600"/>
                </a:lnTo>
                <a:lnTo>
                  <a:pt x="66754" y="121340"/>
                </a:lnTo>
                <a:lnTo>
                  <a:pt x="72984" y="120501"/>
                </a:lnTo>
                <a:lnTo>
                  <a:pt x="79995" y="118988"/>
                </a:lnTo>
                <a:lnTo>
                  <a:pt x="87527" y="117027"/>
                </a:lnTo>
                <a:lnTo>
                  <a:pt x="95405" y="114768"/>
                </a:lnTo>
                <a:lnTo>
                  <a:pt x="103515" y="113262"/>
                </a:lnTo>
                <a:lnTo>
                  <a:pt x="111779" y="112257"/>
                </a:lnTo>
                <a:lnTo>
                  <a:pt x="120146" y="111587"/>
                </a:lnTo>
                <a:lnTo>
                  <a:pt x="128582" y="111141"/>
                </a:lnTo>
                <a:lnTo>
                  <a:pt x="145574" y="110645"/>
                </a:lnTo>
                <a:lnTo>
                  <a:pt x="166655" y="110366"/>
                </a:lnTo>
                <a:lnTo>
                  <a:pt x="172923" y="111279"/>
                </a:lnTo>
                <a:lnTo>
                  <a:pt x="179006" y="112841"/>
                </a:lnTo>
                <a:lnTo>
                  <a:pt x="184966" y="114834"/>
                </a:lnTo>
                <a:lnTo>
                  <a:pt x="190845" y="116163"/>
                </a:lnTo>
                <a:lnTo>
                  <a:pt x="196669" y="117049"/>
                </a:lnTo>
                <a:lnTo>
                  <a:pt x="202457" y="117640"/>
                </a:lnTo>
                <a:lnTo>
                  <a:pt x="207268" y="118986"/>
                </a:lnTo>
                <a:lnTo>
                  <a:pt x="211428" y="120836"/>
                </a:lnTo>
                <a:lnTo>
                  <a:pt x="215154" y="123022"/>
                </a:lnTo>
                <a:lnTo>
                  <a:pt x="221833" y="130530"/>
                </a:lnTo>
                <a:lnTo>
                  <a:pt x="224948" y="135200"/>
                </a:lnTo>
                <a:lnTo>
                  <a:pt x="230949" y="142928"/>
                </a:lnTo>
                <a:lnTo>
                  <a:pt x="233883" y="146322"/>
                </a:lnTo>
                <a:lnTo>
                  <a:pt x="235838" y="149538"/>
                </a:lnTo>
                <a:lnTo>
                  <a:pt x="238011" y="155650"/>
                </a:lnTo>
                <a:lnTo>
                  <a:pt x="237639" y="159567"/>
                </a:lnTo>
                <a:lnTo>
                  <a:pt x="236437" y="164082"/>
                </a:lnTo>
                <a:lnTo>
                  <a:pt x="234684" y="168998"/>
                </a:lnTo>
                <a:lnTo>
                  <a:pt x="232563" y="174180"/>
                </a:lnTo>
                <a:lnTo>
                  <a:pt x="230196" y="179539"/>
                </a:lnTo>
                <a:lnTo>
                  <a:pt x="227666" y="185017"/>
                </a:lnTo>
                <a:lnTo>
                  <a:pt x="224074" y="189622"/>
                </a:lnTo>
                <a:lnTo>
                  <a:pt x="219774" y="193644"/>
                </a:lnTo>
                <a:lnTo>
                  <a:pt x="215003" y="197278"/>
                </a:lnTo>
                <a:lnTo>
                  <a:pt x="209917" y="200653"/>
                </a:lnTo>
                <a:lnTo>
                  <a:pt x="204621" y="203856"/>
                </a:lnTo>
                <a:lnTo>
                  <a:pt x="199186" y="206943"/>
                </a:lnTo>
                <a:lnTo>
                  <a:pt x="194610" y="210907"/>
                </a:lnTo>
                <a:lnTo>
                  <a:pt x="190607" y="215454"/>
                </a:lnTo>
                <a:lnTo>
                  <a:pt x="186985" y="220391"/>
                </a:lnTo>
                <a:lnTo>
                  <a:pt x="182666" y="224634"/>
                </a:lnTo>
                <a:lnTo>
                  <a:pt x="177881" y="228416"/>
                </a:lnTo>
                <a:lnTo>
                  <a:pt x="172787" y="231889"/>
                </a:lnTo>
                <a:lnTo>
                  <a:pt x="167485" y="235157"/>
                </a:lnTo>
                <a:lnTo>
                  <a:pt x="162046" y="238288"/>
                </a:lnTo>
                <a:lnTo>
                  <a:pt x="150923" y="244308"/>
                </a:lnTo>
                <a:lnTo>
                  <a:pt x="139628" y="250158"/>
                </a:lnTo>
                <a:lnTo>
                  <a:pt x="133950" y="252099"/>
                </a:lnTo>
                <a:lnTo>
                  <a:pt x="128259" y="253393"/>
                </a:lnTo>
                <a:lnTo>
                  <a:pt x="122560" y="254256"/>
                </a:lnTo>
                <a:lnTo>
                  <a:pt x="116856" y="254831"/>
                </a:lnTo>
                <a:lnTo>
                  <a:pt x="111148" y="255214"/>
                </a:lnTo>
                <a:lnTo>
                  <a:pt x="105438" y="255470"/>
                </a:lnTo>
                <a:lnTo>
                  <a:pt x="94013" y="255754"/>
                </a:lnTo>
                <a:lnTo>
                  <a:pt x="88300" y="255830"/>
                </a:lnTo>
                <a:lnTo>
                  <a:pt x="82586" y="254927"/>
                </a:lnTo>
                <a:lnTo>
                  <a:pt x="76871" y="253374"/>
                </a:lnTo>
                <a:lnTo>
                  <a:pt x="71157" y="251385"/>
                </a:lnTo>
                <a:lnTo>
                  <a:pt x="65442" y="250060"/>
                </a:lnTo>
                <a:lnTo>
                  <a:pt x="59727" y="249176"/>
                </a:lnTo>
                <a:lnTo>
                  <a:pt x="54012" y="248587"/>
                </a:lnTo>
                <a:lnTo>
                  <a:pt x="49250" y="247242"/>
                </a:lnTo>
                <a:lnTo>
                  <a:pt x="45122" y="245392"/>
                </a:lnTo>
                <a:lnTo>
                  <a:pt x="37997" y="241750"/>
                </a:lnTo>
                <a:lnTo>
                  <a:pt x="31654" y="240131"/>
                </a:lnTo>
                <a:lnTo>
                  <a:pt x="25438" y="2388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2"/>
          <p:cNvSpPr/>
          <p:nvPr/>
        </p:nvSpPr>
        <p:spPr>
          <a:xfrm>
            <a:off x="5712505" y="2314575"/>
            <a:ext cx="273958" cy="188596"/>
          </a:xfrm>
          <a:custGeom>
            <a:avLst/>
            <a:gdLst/>
            <a:ahLst/>
            <a:cxnLst/>
            <a:rect l="0" t="0" r="0" b="0"/>
            <a:pathLst>
              <a:path w="273958" h="188596">
                <a:moveTo>
                  <a:pt x="25354" y="0"/>
                </a:moveTo>
                <a:lnTo>
                  <a:pt x="25354" y="67065"/>
                </a:lnTo>
                <a:lnTo>
                  <a:pt x="24402" y="72333"/>
                </a:lnTo>
                <a:lnTo>
                  <a:pt x="22815" y="77749"/>
                </a:lnTo>
                <a:lnTo>
                  <a:pt x="20804" y="83265"/>
                </a:lnTo>
                <a:lnTo>
                  <a:pt x="19463" y="87895"/>
                </a:lnTo>
                <a:lnTo>
                  <a:pt x="18569" y="91934"/>
                </a:lnTo>
                <a:lnTo>
                  <a:pt x="17973" y="95579"/>
                </a:lnTo>
                <a:lnTo>
                  <a:pt x="17576" y="99914"/>
                </a:lnTo>
                <a:lnTo>
                  <a:pt x="17311" y="104709"/>
                </a:lnTo>
                <a:lnTo>
                  <a:pt x="17017" y="114165"/>
                </a:lnTo>
                <a:lnTo>
                  <a:pt x="16887" y="121542"/>
                </a:lnTo>
                <a:lnTo>
                  <a:pt x="15899" y="124843"/>
                </a:lnTo>
                <a:lnTo>
                  <a:pt x="14289" y="127996"/>
                </a:lnTo>
                <a:lnTo>
                  <a:pt x="12263" y="131050"/>
                </a:lnTo>
                <a:lnTo>
                  <a:pt x="10911" y="134039"/>
                </a:lnTo>
                <a:lnTo>
                  <a:pt x="9410" y="139900"/>
                </a:lnTo>
                <a:lnTo>
                  <a:pt x="8743" y="145680"/>
                </a:lnTo>
                <a:lnTo>
                  <a:pt x="8565" y="148555"/>
                </a:lnTo>
                <a:lnTo>
                  <a:pt x="7494" y="150471"/>
                </a:lnTo>
                <a:lnTo>
                  <a:pt x="5828" y="151749"/>
                </a:lnTo>
                <a:lnTo>
                  <a:pt x="3764" y="152601"/>
                </a:lnTo>
                <a:lnTo>
                  <a:pt x="2389" y="154121"/>
                </a:lnTo>
                <a:lnTo>
                  <a:pt x="1471" y="156087"/>
                </a:lnTo>
                <a:lnTo>
                  <a:pt x="0" y="161536"/>
                </a:lnTo>
                <a:lnTo>
                  <a:pt x="2338" y="164821"/>
                </a:lnTo>
                <a:lnTo>
                  <a:pt x="8108" y="171335"/>
                </a:lnTo>
                <a:lnTo>
                  <a:pt x="12730" y="175966"/>
                </a:lnTo>
                <a:lnTo>
                  <a:pt x="14081" y="176366"/>
                </a:lnTo>
                <a:lnTo>
                  <a:pt x="14981" y="175679"/>
                </a:lnTo>
                <a:lnTo>
                  <a:pt x="15582" y="174269"/>
                </a:lnTo>
                <a:lnTo>
                  <a:pt x="16934" y="173329"/>
                </a:lnTo>
                <a:lnTo>
                  <a:pt x="20977" y="172285"/>
                </a:lnTo>
                <a:lnTo>
                  <a:pt x="28608" y="171697"/>
                </a:lnTo>
                <a:lnTo>
                  <a:pt x="36643" y="171560"/>
                </a:lnTo>
                <a:lnTo>
                  <a:pt x="164488" y="171450"/>
                </a:lnTo>
                <a:lnTo>
                  <a:pt x="170498" y="172402"/>
                </a:lnTo>
                <a:lnTo>
                  <a:pt x="175457" y="173989"/>
                </a:lnTo>
                <a:lnTo>
                  <a:pt x="179715" y="176001"/>
                </a:lnTo>
                <a:lnTo>
                  <a:pt x="184459" y="177341"/>
                </a:lnTo>
                <a:lnTo>
                  <a:pt x="189527" y="178235"/>
                </a:lnTo>
                <a:lnTo>
                  <a:pt x="194811" y="178830"/>
                </a:lnTo>
                <a:lnTo>
                  <a:pt x="200237" y="179228"/>
                </a:lnTo>
                <a:lnTo>
                  <a:pt x="205760" y="179493"/>
                </a:lnTo>
                <a:lnTo>
                  <a:pt x="220096" y="179865"/>
                </a:lnTo>
                <a:lnTo>
                  <a:pt x="223762" y="179917"/>
                </a:lnTo>
                <a:lnTo>
                  <a:pt x="227159" y="180905"/>
                </a:lnTo>
                <a:lnTo>
                  <a:pt x="233473" y="184542"/>
                </a:lnTo>
                <a:lnTo>
                  <a:pt x="239454" y="186793"/>
                </a:lnTo>
                <a:lnTo>
                  <a:pt x="246504" y="188239"/>
                </a:lnTo>
                <a:lnTo>
                  <a:pt x="254741" y="188524"/>
                </a:lnTo>
                <a:lnTo>
                  <a:pt x="273957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"/>
          <p:cNvSpPr/>
          <p:nvPr/>
        </p:nvSpPr>
        <p:spPr>
          <a:xfrm>
            <a:off x="5900737" y="2314575"/>
            <a:ext cx="25718" cy="368618"/>
          </a:xfrm>
          <a:custGeom>
            <a:avLst/>
            <a:gdLst/>
            <a:ahLst/>
            <a:cxnLst/>
            <a:rect l="0" t="0" r="0" b="0"/>
            <a:pathLst>
              <a:path w="25718" h="368618">
                <a:moveTo>
                  <a:pt x="0" y="0"/>
                </a:moveTo>
                <a:lnTo>
                  <a:pt x="0" y="20151"/>
                </a:lnTo>
                <a:lnTo>
                  <a:pt x="953" y="23911"/>
                </a:lnTo>
                <a:lnTo>
                  <a:pt x="2540" y="28323"/>
                </a:lnTo>
                <a:lnTo>
                  <a:pt x="4551" y="33170"/>
                </a:lnTo>
                <a:lnTo>
                  <a:pt x="5892" y="37353"/>
                </a:lnTo>
                <a:lnTo>
                  <a:pt x="6785" y="41094"/>
                </a:lnTo>
                <a:lnTo>
                  <a:pt x="7381" y="44541"/>
                </a:lnTo>
                <a:lnTo>
                  <a:pt x="8043" y="55991"/>
                </a:lnTo>
                <a:lnTo>
                  <a:pt x="8415" y="75962"/>
                </a:lnTo>
                <a:lnTo>
                  <a:pt x="8468" y="82074"/>
                </a:lnTo>
                <a:lnTo>
                  <a:pt x="9455" y="89006"/>
                </a:lnTo>
                <a:lnTo>
                  <a:pt x="11066" y="96484"/>
                </a:lnTo>
                <a:lnTo>
                  <a:pt x="13093" y="104328"/>
                </a:lnTo>
                <a:lnTo>
                  <a:pt x="14444" y="112414"/>
                </a:lnTo>
                <a:lnTo>
                  <a:pt x="15344" y="120663"/>
                </a:lnTo>
                <a:lnTo>
                  <a:pt x="15945" y="129019"/>
                </a:lnTo>
                <a:lnTo>
                  <a:pt x="16344" y="137448"/>
                </a:lnTo>
                <a:lnTo>
                  <a:pt x="16789" y="154433"/>
                </a:lnTo>
                <a:lnTo>
                  <a:pt x="17860" y="162962"/>
                </a:lnTo>
                <a:lnTo>
                  <a:pt x="19527" y="171507"/>
                </a:lnTo>
                <a:lnTo>
                  <a:pt x="21591" y="180060"/>
                </a:lnTo>
                <a:lnTo>
                  <a:pt x="22966" y="188620"/>
                </a:lnTo>
                <a:lnTo>
                  <a:pt x="23883" y="197184"/>
                </a:lnTo>
                <a:lnTo>
                  <a:pt x="24495" y="205751"/>
                </a:lnTo>
                <a:lnTo>
                  <a:pt x="24902" y="214320"/>
                </a:lnTo>
                <a:lnTo>
                  <a:pt x="25355" y="231460"/>
                </a:lnTo>
                <a:lnTo>
                  <a:pt x="25686" y="275511"/>
                </a:lnTo>
                <a:lnTo>
                  <a:pt x="25715" y="313928"/>
                </a:lnTo>
                <a:lnTo>
                  <a:pt x="24763" y="318822"/>
                </a:lnTo>
                <a:lnTo>
                  <a:pt x="23176" y="323038"/>
                </a:lnTo>
                <a:lnTo>
                  <a:pt x="21166" y="326801"/>
                </a:lnTo>
                <a:lnTo>
                  <a:pt x="19826" y="330262"/>
                </a:lnTo>
                <a:lnTo>
                  <a:pt x="18932" y="333522"/>
                </a:lnTo>
                <a:lnTo>
                  <a:pt x="18336" y="336648"/>
                </a:lnTo>
                <a:lnTo>
                  <a:pt x="18891" y="339684"/>
                </a:lnTo>
                <a:lnTo>
                  <a:pt x="20215" y="342661"/>
                </a:lnTo>
                <a:lnTo>
                  <a:pt x="22049" y="345598"/>
                </a:lnTo>
                <a:lnTo>
                  <a:pt x="23272" y="348508"/>
                </a:lnTo>
                <a:lnTo>
                  <a:pt x="24087" y="351402"/>
                </a:lnTo>
                <a:lnTo>
                  <a:pt x="25622" y="359539"/>
                </a:lnTo>
                <a:lnTo>
                  <a:pt x="25717" y="3686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4"/>
          <p:cNvSpPr/>
          <p:nvPr/>
        </p:nvSpPr>
        <p:spPr>
          <a:xfrm>
            <a:off x="6020752" y="2443162"/>
            <a:ext cx="248603" cy="180024"/>
          </a:xfrm>
          <a:custGeom>
            <a:avLst/>
            <a:gdLst/>
            <a:ahLst/>
            <a:cxnLst/>
            <a:rect l="0" t="0" r="0" b="0"/>
            <a:pathLst>
              <a:path w="248603" h="180024">
                <a:moveTo>
                  <a:pt x="0" y="0"/>
                </a:moveTo>
                <a:lnTo>
                  <a:pt x="20151" y="20151"/>
                </a:lnTo>
                <a:lnTo>
                  <a:pt x="23912" y="22959"/>
                </a:lnTo>
                <a:lnTo>
                  <a:pt x="28324" y="25784"/>
                </a:lnTo>
                <a:lnTo>
                  <a:pt x="33170" y="28619"/>
                </a:lnTo>
                <a:lnTo>
                  <a:pt x="38306" y="32414"/>
                </a:lnTo>
                <a:lnTo>
                  <a:pt x="43635" y="36850"/>
                </a:lnTo>
                <a:lnTo>
                  <a:pt x="49093" y="41711"/>
                </a:lnTo>
                <a:lnTo>
                  <a:pt x="54636" y="45905"/>
                </a:lnTo>
                <a:lnTo>
                  <a:pt x="60237" y="49654"/>
                </a:lnTo>
                <a:lnTo>
                  <a:pt x="65875" y="53105"/>
                </a:lnTo>
                <a:lnTo>
                  <a:pt x="71539" y="57311"/>
                </a:lnTo>
                <a:lnTo>
                  <a:pt x="77221" y="62020"/>
                </a:lnTo>
                <a:lnTo>
                  <a:pt x="82913" y="67064"/>
                </a:lnTo>
                <a:lnTo>
                  <a:pt x="88613" y="71379"/>
                </a:lnTo>
                <a:lnTo>
                  <a:pt x="94318" y="75209"/>
                </a:lnTo>
                <a:lnTo>
                  <a:pt x="100026" y="78714"/>
                </a:lnTo>
                <a:lnTo>
                  <a:pt x="105736" y="82956"/>
                </a:lnTo>
                <a:lnTo>
                  <a:pt x="111449" y="87689"/>
                </a:lnTo>
                <a:lnTo>
                  <a:pt x="117161" y="92749"/>
                </a:lnTo>
                <a:lnTo>
                  <a:pt x="122876" y="97076"/>
                </a:lnTo>
                <a:lnTo>
                  <a:pt x="128590" y="100912"/>
                </a:lnTo>
                <a:lnTo>
                  <a:pt x="134304" y="104422"/>
                </a:lnTo>
                <a:lnTo>
                  <a:pt x="140018" y="108667"/>
                </a:lnTo>
                <a:lnTo>
                  <a:pt x="145733" y="113403"/>
                </a:lnTo>
                <a:lnTo>
                  <a:pt x="151448" y="118464"/>
                </a:lnTo>
                <a:lnTo>
                  <a:pt x="157163" y="122791"/>
                </a:lnTo>
                <a:lnTo>
                  <a:pt x="162877" y="126628"/>
                </a:lnTo>
                <a:lnTo>
                  <a:pt x="168593" y="130139"/>
                </a:lnTo>
                <a:lnTo>
                  <a:pt x="174307" y="133432"/>
                </a:lnTo>
                <a:lnTo>
                  <a:pt x="185738" y="139631"/>
                </a:lnTo>
                <a:lnTo>
                  <a:pt x="202883" y="148476"/>
                </a:lnTo>
                <a:lnTo>
                  <a:pt x="207645" y="151371"/>
                </a:lnTo>
                <a:lnTo>
                  <a:pt x="211773" y="154254"/>
                </a:lnTo>
                <a:lnTo>
                  <a:pt x="215477" y="157129"/>
                </a:lnTo>
                <a:lnTo>
                  <a:pt x="222133" y="160322"/>
                </a:lnTo>
                <a:lnTo>
                  <a:pt x="225241" y="161174"/>
                </a:lnTo>
                <a:lnTo>
                  <a:pt x="227313" y="162694"/>
                </a:lnTo>
                <a:lnTo>
                  <a:pt x="228695" y="164660"/>
                </a:lnTo>
                <a:lnTo>
                  <a:pt x="229616" y="166924"/>
                </a:lnTo>
                <a:lnTo>
                  <a:pt x="233179" y="171978"/>
                </a:lnTo>
                <a:lnTo>
                  <a:pt x="235463" y="174660"/>
                </a:lnTo>
                <a:lnTo>
                  <a:pt x="237938" y="176447"/>
                </a:lnTo>
                <a:lnTo>
                  <a:pt x="245019" y="178963"/>
                </a:lnTo>
                <a:lnTo>
                  <a:pt x="248602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"/>
          <p:cNvSpPr/>
          <p:nvPr/>
        </p:nvSpPr>
        <p:spPr>
          <a:xfrm>
            <a:off x="6055042" y="2417445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66899" y="0"/>
                </a:lnTo>
                <a:lnTo>
                  <a:pt x="165558" y="952"/>
                </a:lnTo>
                <a:lnTo>
                  <a:pt x="164665" y="2540"/>
                </a:lnTo>
                <a:lnTo>
                  <a:pt x="163231" y="7380"/>
                </a:lnTo>
                <a:lnTo>
                  <a:pt x="160495" y="13123"/>
                </a:lnTo>
                <a:lnTo>
                  <a:pt x="158431" y="17321"/>
                </a:lnTo>
                <a:lnTo>
                  <a:pt x="155151" y="22024"/>
                </a:lnTo>
                <a:lnTo>
                  <a:pt x="151059" y="27065"/>
                </a:lnTo>
                <a:lnTo>
                  <a:pt x="146426" y="32331"/>
                </a:lnTo>
                <a:lnTo>
                  <a:pt x="142385" y="38699"/>
                </a:lnTo>
                <a:lnTo>
                  <a:pt x="138739" y="45801"/>
                </a:lnTo>
                <a:lnTo>
                  <a:pt x="135355" y="53394"/>
                </a:lnTo>
                <a:lnTo>
                  <a:pt x="130242" y="60361"/>
                </a:lnTo>
                <a:lnTo>
                  <a:pt x="123975" y="66910"/>
                </a:lnTo>
                <a:lnTo>
                  <a:pt x="116940" y="73182"/>
                </a:lnTo>
                <a:lnTo>
                  <a:pt x="111297" y="80220"/>
                </a:lnTo>
                <a:lnTo>
                  <a:pt x="106583" y="87770"/>
                </a:lnTo>
                <a:lnTo>
                  <a:pt x="102488" y="95661"/>
                </a:lnTo>
                <a:lnTo>
                  <a:pt x="97853" y="102826"/>
                </a:lnTo>
                <a:lnTo>
                  <a:pt x="92857" y="109508"/>
                </a:lnTo>
                <a:lnTo>
                  <a:pt x="87623" y="115868"/>
                </a:lnTo>
                <a:lnTo>
                  <a:pt x="82228" y="122012"/>
                </a:lnTo>
                <a:lnTo>
                  <a:pt x="76726" y="128014"/>
                </a:lnTo>
                <a:lnTo>
                  <a:pt x="65533" y="139762"/>
                </a:lnTo>
                <a:lnTo>
                  <a:pt x="54208" y="151334"/>
                </a:lnTo>
                <a:lnTo>
                  <a:pt x="49474" y="157087"/>
                </a:lnTo>
                <a:lnTo>
                  <a:pt x="45365" y="162827"/>
                </a:lnTo>
                <a:lnTo>
                  <a:pt x="41674" y="168558"/>
                </a:lnTo>
                <a:lnTo>
                  <a:pt x="38260" y="174285"/>
                </a:lnTo>
                <a:lnTo>
                  <a:pt x="35032" y="180007"/>
                </a:lnTo>
                <a:lnTo>
                  <a:pt x="31927" y="185727"/>
                </a:lnTo>
                <a:lnTo>
                  <a:pt x="28904" y="190493"/>
                </a:lnTo>
                <a:lnTo>
                  <a:pt x="25937" y="194623"/>
                </a:lnTo>
                <a:lnTo>
                  <a:pt x="23006" y="198328"/>
                </a:lnTo>
                <a:lnTo>
                  <a:pt x="20100" y="201751"/>
                </a:lnTo>
                <a:lnTo>
                  <a:pt x="17210" y="204986"/>
                </a:lnTo>
                <a:lnTo>
                  <a:pt x="11459" y="211120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"/>
          <p:cNvSpPr/>
          <p:nvPr/>
        </p:nvSpPr>
        <p:spPr>
          <a:xfrm>
            <a:off x="6303645" y="2494597"/>
            <a:ext cx="205740" cy="17146"/>
          </a:xfrm>
          <a:custGeom>
            <a:avLst/>
            <a:gdLst/>
            <a:ahLst/>
            <a:cxnLst/>
            <a:rect l="0" t="0" r="0" b="0"/>
            <a:pathLst>
              <a:path w="205740" h="17146">
                <a:moveTo>
                  <a:pt x="0" y="17145"/>
                </a:moveTo>
                <a:lnTo>
                  <a:pt x="25540" y="17145"/>
                </a:lnTo>
                <a:lnTo>
                  <a:pt x="31314" y="16192"/>
                </a:lnTo>
                <a:lnTo>
                  <a:pt x="38021" y="14605"/>
                </a:lnTo>
                <a:lnTo>
                  <a:pt x="45350" y="12594"/>
                </a:lnTo>
                <a:lnTo>
                  <a:pt x="52140" y="11254"/>
                </a:lnTo>
                <a:lnTo>
                  <a:pt x="58573" y="10360"/>
                </a:lnTo>
                <a:lnTo>
                  <a:pt x="64766" y="9764"/>
                </a:lnTo>
                <a:lnTo>
                  <a:pt x="70800" y="9367"/>
                </a:lnTo>
                <a:lnTo>
                  <a:pt x="76727" y="9102"/>
                </a:lnTo>
                <a:lnTo>
                  <a:pt x="89346" y="8808"/>
                </a:lnTo>
                <a:lnTo>
                  <a:pt x="104479" y="8677"/>
                </a:lnTo>
                <a:lnTo>
                  <a:pt x="111563" y="7690"/>
                </a:lnTo>
                <a:lnTo>
                  <a:pt x="118190" y="6079"/>
                </a:lnTo>
                <a:lnTo>
                  <a:pt x="124513" y="4053"/>
                </a:lnTo>
                <a:lnTo>
                  <a:pt x="131586" y="2702"/>
                </a:lnTo>
                <a:lnTo>
                  <a:pt x="139159" y="1801"/>
                </a:lnTo>
                <a:lnTo>
                  <a:pt x="147065" y="1201"/>
                </a:lnTo>
                <a:lnTo>
                  <a:pt x="154241" y="801"/>
                </a:lnTo>
                <a:lnTo>
                  <a:pt x="167294" y="356"/>
                </a:lnTo>
                <a:lnTo>
                  <a:pt x="194456" y="47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7"/>
          <p:cNvSpPr/>
          <p:nvPr/>
        </p:nvSpPr>
        <p:spPr>
          <a:xfrm>
            <a:off x="6586537" y="2331720"/>
            <a:ext cx="85726" cy="334328"/>
          </a:xfrm>
          <a:custGeom>
            <a:avLst/>
            <a:gdLst/>
            <a:ahLst/>
            <a:cxnLst/>
            <a:rect l="0" t="0" r="0" b="0"/>
            <a:pathLst>
              <a:path w="85726" h="334328">
                <a:moveTo>
                  <a:pt x="0" y="0"/>
                </a:moveTo>
                <a:lnTo>
                  <a:pt x="0" y="41484"/>
                </a:lnTo>
                <a:lnTo>
                  <a:pt x="953" y="46706"/>
                </a:lnTo>
                <a:lnTo>
                  <a:pt x="2540" y="52092"/>
                </a:lnTo>
                <a:lnTo>
                  <a:pt x="6844" y="64109"/>
                </a:lnTo>
                <a:lnTo>
                  <a:pt x="11932" y="78976"/>
                </a:lnTo>
                <a:lnTo>
                  <a:pt x="13670" y="86940"/>
                </a:lnTo>
                <a:lnTo>
                  <a:pt x="14829" y="95108"/>
                </a:lnTo>
                <a:lnTo>
                  <a:pt x="15601" y="103410"/>
                </a:lnTo>
                <a:lnTo>
                  <a:pt x="16115" y="110850"/>
                </a:lnTo>
                <a:lnTo>
                  <a:pt x="16459" y="117715"/>
                </a:lnTo>
                <a:lnTo>
                  <a:pt x="16687" y="124196"/>
                </a:lnTo>
                <a:lnTo>
                  <a:pt x="17792" y="131375"/>
                </a:lnTo>
                <a:lnTo>
                  <a:pt x="19482" y="139018"/>
                </a:lnTo>
                <a:lnTo>
                  <a:pt x="21561" y="146971"/>
                </a:lnTo>
                <a:lnTo>
                  <a:pt x="23899" y="155130"/>
                </a:lnTo>
                <a:lnTo>
                  <a:pt x="29037" y="171817"/>
                </a:lnTo>
                <a:lnTo>
                  <a:pt x="37285" y="197276"/>
                </a:lnTo>
                <a:lnTo>
                  <a:pt x="39144" y="204860"/>
                </a:lnTo>
                <a:lnTo>
                  <a:pt x="40384" y="211820"/>
                </a:lnTo>
                <a:lnTo>
                  <a:pt x="41210" y="218366"/>
                </a:lnTo>
                <a:lnTo>
                  <a:pt x="42713" y="224635"/>
                </a:lnTo>
                <a:lnTo>
                  <a:pt x="44668" y="230719"/>
                </a:lnTo>
                <a:lnTo>
                  <a:pt x="46923" y="236680"/>
                </a:lnTo>
                <a:lnTo>
                  <a:pt x="49380" y="242559"/>
                </a:lnTo>
                <a:lnTo>
                  <a:pt x="51970" y="248383"/>
                </a:lnTo>
                <a:lnTo>
                  <a:pt x="57388" y="259935"/>
                </a:lnTo>
                <a:lnTo>
                  <a:pt x="71469" y="288594"/>
                </a:lnTo>
                <a:lnTo>
                  <a:pt x="73363" y="293361"/>
                </a:lnTo>
                <a:lnTo>
                  <a:pt x="75469" y="301197"/>
                </a:lnTo>
                <a:lnTo>
                  <a:pt x="76982" y="304621"/>
                </a:lnTo>
                <a:lnTo>
                  <a:pt x="78944" y="307855"/>
                </a:lnTo>
                <a:lnTo>
                  <a:pt x="81204" y="310964"/>
                </a:lnTo>
                <a:lnTo>
                  <a:pt x="83716" y="316959"/>
                </a:lnTo>
                <a:lnTo>
                  <a:pt x="85130" y="325688"/>
                </a:lnTo>
                <a:lnTo>
                  <a:pt x="85725" y="3343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"/>
          <p:cNvSpPr/>
          <p:nvPr/>
        </p:nvSpPr>
        <p:spPr>
          <a:xfrm>
            <a:off x="6809422" y="247745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7381" y="8573"/>
                </a:lnTo>
                <a:lnTo>
                  <a:pt x="8730" y="7620"/>
                </a:lnTo>
                <a:lnTo>
                  <a:pt x="10583" y="6033"/>
                </a:lnTo>
                <a:lnTo>
                  <a:pt x="12770" y="4022"/>
                </a:lnTo>
                <a:lnTo>
                  <a:pt x="15181" y="2681"/>
                </a:lnTo>
                <a:lnTo>
                  <a:pt x="17741" y="1787"/>
                </a:lnTo>
                <a:lnTo>
                  <a:pt x="20400" y="1192"/>
                </a:lnTo>
                <a:lnTo>
                  <a:pt x="23125" y="794"/>
                </a:lnTo>
                <a:lnTo>
                  <a:pt x="25894" y="530"/>
                </a:lnTo>
                <a:lnTo>
                  <a:pt x="28693" y="353"/>
                </a:lnTo>
                <a:lnTo>
                  <a:pt x="36883" y="15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"/>
          <p:cNvSpPr/>
          <p:nvPr/>
        </p:nvSpPr>
        <p:spPr>
          <a:xfrm>
            <a:off x="6843712" y="2554605"/>
            <a:ext cx="205741" cy="25687"/>
          </a:xfrm>
          <a:custGeom>
            <a:avLst/>
            <a:gdLst/>
            <a:ahLst/>
            <a:cxnLst/>
            <a:rect l="0" t="0" r="0" b="0"/>
            <a:pathLst>
              <a:path w="205741" h="25687">
                <a:moveTo>
                  <a:pt x="0" y="17145"/>
                </a:moveTo>
                <a:lnTo>
                  <a:pt x="11932" y="17145"/>
                </a:lnTo>
                <a:lnTo>
                  <a:pt x="14622" y="18097"/>
                </a:lnTo>
                <a:lnTo>
                  <a:pt x="17368" y="19684"/>
                </a:lnTo>
                <a:lnTo>
                  <a:pt x="20151" y="21696"/>
                </a:lnTo>
                <a:lnTo>
                  <a:pt x="23912" y="23036"/>
                </a:lnTo>
                <a:lnTo>
                  <a:pt x="28324" y="23930"/>
                </a:lnTo>
                <a:lnTo>
                  <a:pt x="33170" y="24525"/>
                </a:lnTo>
                <a:lnTo>
                  <a:pt x="37354" y="24923"/>
                </a:lnTo>
                <a:lnTo>
                  <a:pt x="41095" y="25188"/>
                </a:lnTo>
                <a:lnTo>
                  <a:pt x="44541" y="25364"/>
                </a:lnTo>
                <a:lnTo>
                  <a:pt x="53452" y="25560"/>
                </a:lnTo>
                <a:lnTo>
                  <a:pt x="70143" y="25686"/>
                </a:lnTo>
                <a:lnTo>
                  <a:pt x="74384" y="24744"/>
                </a:lnTo>
                <a:lnTo>
                  <a:pt x="79117" y="23163"/>
                </a:lnTo>
                <a:lnTo>
                  <a:pt x="84177" y="21157"/>
                </a:lnTo>
                <a:lnTo>
                  <a:pt x="89456" y="19820"/>
                </a:lnTo>
                <a:lnTo>
                  <a:pt x="94879" y="18928"/>
                </a:lnTo>
                <a:lnTo>
                  <a:pt x="100401" y="18334"/>
                </a:lnTo>
                <a:lnTo>
                  <a:pt x="105987" y="17937"/>
                </a:lnTo>
                <a:lnTo>
                  <a:pt x="111615" y="17673"/>
                </a:lnTo>
                <a:lnTo>
                  <a:pt x="117273" y="17497"/>
                </a:lnTo>
                <a:lnTo>
                  <a:pt x="122949" y="16427"/>
                </a:lnTo>
                <a:lnTo>
                  <a:pt x="128639" y="14761"/>
                </a:lnTo>
                <a:lnTo>
                  <a:pt x="134337" y="12698"/>
                </a:lnTo>
                <a:lnTo>
                  <a:pt x="140040" y="11323"/>
                </a:lnTo>
                <a:lnTo>
                  <a:pt x="145748" y="10406"/>
                </a:lnTo>
                <a:lnTo>
                  <a:pt x="151457" y="9795"/>
                </a:lnTo>
                <a:lnTo>
                  <a:pt x="157169" y="8435"/>
                </a:lnTo>
                <a:lnTo>
                  <a:pt x="162882" y="6575"/>
                </a:lnTo>
                <a:lnTo>
                  <a:pt x="168596" y="4383"/>
                </a:lnTo>
                <a:lnTo>
                  <a:pt x="174310" y="2922"/>
                </a:lnTo>
                <a:lnTo>
                  <a:pt x="180024" y="1948"/>
                </a:lnTo>
                <a:lnTo>
                  <a:pt x="185739" y="1298"/>
                </a:lnTo>
                <a:lnTo>
                  <a:pt x="190501" y="865"/>
                </a:lnTo>
                <a:lnTo>
                  <a:pt x="194628" y="57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0"/>
          <p:cNvSpPr/>
          <p:nvPr/>
        </p:nvSpPr>
        <p:spPr>
          <a:xfrm>
            <a:off x="7160894" y="244316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28694" y="17145"/>
                </a:lnTo>
                <a:lnTo>
                  <a:pt x="31511" y="16192"/>
                </a:lnTo>
                <a:lnTo>
                  <a:pt x="34343" y="14605"/>
                </a:lnTo>
                <a:lnTo>
                  <a:pt x="37183" y="12594"/>
                </a:lnTo>
                <a:lnTo>
                  <a:pt x="40981" y="11254"/>
                </a:lnTo>
                <a:lnTo>
                  <a:pt x="45418" y="10360"/>
                </a:lnTo>
                <a:lnTo>
                  <a:pt x="50282" y="9764"/>
                </a:lnTo>
                <a:lnTo>
                  <a:pt x="55429" y="9367"/>
                </a:lnTo>
                <a:lnTo>
                  <a:pt x="60765" y="9102"/>
                </a:lnTo>
                <a:lnTo>
                  <a:pt x="71775" y="8808"/>
                </a:lnTo>
                <a:lnTo>
                  <a:pt x="83018" y="8677"/>
                </a:lnTo>
                <a:lnTo>
                  <a:pt x="88683" y="7690"/>
                </a:lnTo>
                <a:lnTo>
                  <a:pt x="94364" y="6079"/>
                </a:lnTo>
                <a:lnTo>
                  <a:pt x="100057" y="4053"/>
                </a:lnTo>
                <a:lnTo>
                  <a:pt x="105757" y="2702"/>
                </a:lnTo>
                <a:lnTo>
                  <a:pt x="111463" y="1801"/>
                </a:lnTo>
                <a:lnTo>
                  <a:pt x="117171" y="1201"/>
                </a:lnTo>
                <a:lnTo>
                  <a:pt x="122882" y="801"/>
                </a:lnTo>
                <a:lnTo>
                  <a:pt x="128594" y="534"/>
                </a:lnTo>
                <a:lnTo>
                  <a:pt x="140020" y="237"/>
                </a:lnTo>
                <a:lnTo>
                  <a:pt x="205705" y="0"/>
                </a:lnTo>
                <a:lnTo>
                  <a:pt x="20574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1"/>
          <p:cNvSpPr/>
          <p:nvPr/>
        </p:nvSpPr>
        <p:spPr>
          <a:xfrm>
            <a:off x="7460932" y="2340292"/>
            <a:ext cx="257176" cy="231459"/>
          </a:xfrm>
          <a:custGeom>
            <a:avLst/>
            <a:gdLst/>
            <a:ahLst/>
            <a:cxnLst/>
            <a:rect l="0" t="0" r="0" b="0"/>
            <a:pathLst>
              <a:path w="257176" h="23145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5892" y="13669"/>
                </a:lnTo>
                <a:lnTo>
                  <a:pt x="7381" y="15601"/>
                </a:lnTo>
                <a:lnTo>
                  <a:pt x="8731" y="16115"/>
                </a:lnTo>
                <a:lnTo>
                  <a:pt x="12771" y="16687"/>
                </a:lnTo>
                <a:lnTo>
                  <a:pt x="15182" y="17792"/>
                </a:lnTo>
                <a:lnTo>
                  <a:pt x="23125" y="23898"/>
                </a:lnTo>
                <a:lnTo>
                  <a:pt x="28693" y="29037"/>
                </a:lnTo>
                <a:lnTo>
                  <a:pt x="31511" y="32693"/>
                </a:lnTo>
                <a:lnTo>
                  <a:pt x="34343" y="37035"/>
                </a:lnTo>
                <a:lnTo>
                  <a:pt x="37183" y="41835"/>
                </a:lnTo>
                <a:lnTo>
                  <a:pt x="40980" y="46940"/>
                </a:lnTo>
                <a:lnTo>
                  <a:pt x="45418" y="52248"/>
                </a:lnTo>
                <a:lnTo>
                  <a:pt x="50281" y="57692"/>
                </a:lnTo>
                <a:lnTo>
                  <a:pt x="60765" y="68821"/>
                </a:lnTo>
                <a:lnTo>
                  <a:pt x="66227" y="74456"/>
                </a:lnTo>
                <a:lnTo>
                  <a:pt x="71774" y="79165"/>
                </a:lnTo>
                <a:lnTo>
                  <a:pt x="77377" y="83256"/>
                </a:lnTo>
                <a:lnTo>
                  <a:pt x="83017" y="86937"/>
                </a:lnTo>
                <a:lnTo>
                  <a:pt x="88683" y="91296"/>
                </a:lnTo>
                <a:lnTo>
                  <a:pt x="94364" y="96106"/>
                </a:lnTo>
                <a:lnTo>
                  <a:pt x="100056" y="101219"/>
                </a:lnTo>
                <a:lnTo>
                  <a:pt x="111463" y="111979"/>
                </a:lnTo>
                <a:lnTo>
                  <a:pt x="151449" y="151479"/>
                </a:lnTo>
                <a:lnTo>
                  <a:pt x="157164" y="156231"/>
                </a:lnTo>
                <a:lnTo>
                  <a:pt x="162878" y="160351"/>
                </a:lnTo>
                <a:lnTo>
                  <a:pt x="168593" y="164051"/>
                </a:lnTo>
                <a:lnTo>
                  <a:pt x="174308" y="168422"/>
                </a:lnTo>
                <a:lnTo>
                  <a:pt x="180023" y="173241"/>
                </a:lnTo>
                <a:lnTo>
                  <a:pt x="190500" y="182724"/>
                </a:lnTo>
                <a:lnTo>
                  <a:pt x="198332" y="190113"/>
                </a:lnTo>
                <a:lnTo>
                  <a:pt x="208096" y="199628"/>
                </a:lnTo>
                <a:lnTo>
                  <a:pt x="212073" y="202618"/>
                </a:lnTo>
                <a:lnTo>
                  <a:pt x="216630" y="205564"/>
                </a:lnTo>
                <a:lnTo>
                  <a:pt x="221572" y="208480"/>
                </a:lnTo>
                <a:lnTo>
                  <a:pt x="229604" y="214260"/>
                </a:lnTo>
                <a:lnTo>
                  <a:pt x="233079" y="217135"/>
                </a:lnTo>
                <a:lnTo>
                  <a:pt x="239480" y="220330"/>
                </a:lnTo>
                <a:lnTo>
                  <a:pt x="242521" y="221181"/>
                </a:lnTo>
                <a:lnTo>
                  <a:pt x="248440" y="224668"/>
                </a:lnTo>
                <a:lnTo>
                  <a:pt x="257175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"/>
          <p:cNvSpPr/>
          <p:nvPr/>
        </p:nvSpPr>
        <p:spPr>
          <a:xfrm>
            <a:off x="7503794" y="2348864"/>
            <a:ext cx="162879" cy="257176"/>
          </a:xfrm>
          <a:custGeom>
            <a:avLst/>
            <a:gdLst/>
            <a:ahLst/>
            <a:cxnLst/>
            <a:rect l="0" t="0" r="0" b="0"/>
            <a:pathLst>
              <a:path w="162879" h="257176">
                <a:moveTo>
                  <a:pt x="162878" y="0"/>
                </a:moveTo>
                <a:lnTo>
                  <a:pt x="162878" y="13019"/>
                </a:lnTo>
                <a:lnTo>
                  <a:pt x="160338" y="20392"/>
                </a:lnTo>
                <a:lnTo>
                  <a:pt x="158327" y="25025"/>
                </a:lnTo>
                <a:lnTo>
                  <a:pt x="153553" y="35253"/>
                </a:lnTo>
                <a:lnTo>
                  <a:pt x="142726" y="57341"/>
                </a:lnTo>
                <a:lnTo>
                  <a:pt x="138966" y="63945"/>
                </a:lnTo>
                <a:lnTo>
                  <a:pt x="134554" y="71205"/>
                </a:lnTo>
                <a:lnTo>
                  <a:pt x="129709" y="78903"/>
                </a:lnTo>
                <a:lnTo>
                  <a:pt x="125524" y="85940"/>
                </a:lnTo>
                <a:lnTo>
                  <a:pt x="121783" y="92536"/>
                </a:lnTo>
                <a:lnTo>
                  <a:pt x="118337" y="98838"/>
                </a:lnTo>
                <a:lnTo>
                  <a:pt x="114134" y="105897"/>
                </a:lnTo>
                <a:lnTo>
                  <a:pt x="104385" y="121361"/>
                </a:lnTo>
                <a:lnTo>
                  <a:pt x="88186" y="146132"/>
                </a:lnTo>
                <a:lnTo>
                  <a:pt x="83556" y="153619"/>
                </a:lnTo>
                <a:lnTo>
                  <a:pt x="79516" y="160515"/>
                </a:lnTo>
                <a:lnTo>
                  <a:pt x="75871" y="167018"/>
                </a:lnTo>
                <a:lnTo>
                  <a:pt x="71536" y="174210"/>
                </a:lnTo>
                <a:lnTo>
                  <a:pt x="61639" y="189822"/>
                </a:lnTo>
                <a:lnTo>
                  <a:pt x="56333" y="196081"/>
                </a:lnTo>
                <a:lnTo>
                  <a:pt x="50890" y="201206"/>
                </a:lnTo>
                <a:lnTo>
                  <a:pt x="45357" y="205575"/>
                </a:lnTo>
                <a:lnTo>
                  <a:pt x="40716" y="210392"/>
                </a:lnTo>
                <a:lnTo>
                  <a:pt x="36669" y="215509"/>
                </a:lnTo>
                <a:lnTo>
                  <a:pt x="33018" y="220826"/>
                </a:lnTo>
                <a:lnTo>
                  <a:pt x="29632" y="225322"/>
                </a:lnTo>
                <a:lnTo>
                  <a:pt x="26423" y="229273"/>
                </a:lnTo>
                <a:lnTo>
                  <a:pt x="23331" y="232859"/>
                </a:lnTo>
                <a:lnTo>
                  <a:pt x="20316" y="236202"/>
                </a:lnTo>
                <a:lnTo>
                  <a:pt x="14427" y="242456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3"/>
          <p:cNvSpPr/>
          <p:nvPr/>
        </p:nvSpPr>
        <p:spPr>
          <a:xfrm>
            <a:off x="7769542" y="2451735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0" y="4021"/>
                </a:lnTo>
                <a:lnTo>
                  <a:pt x="953" y="2681"/>
                </a:lnTo>
                <a:lnTo>
                  <a:pt x="2540" y="1787"/>
                </a:lnTo>
                <a:lnTo>
                  <a:pt x="4551" y="1191"/>
                </a:lnTo>
                <a:lnTo>
                  <a:pt x="7797" y="794"/>
                </a:lnTo>
                <a:lnTo>
                  <a:pt x="11865" y="529"/>
                </a:lnTo>
                <a:lnTo>
                  <a:pt x="16482" y="352"/>
                </a:lnTo>
                <a:lnTo>
                  <a:pt x="32083" y="104"/>
                </a:lnTo>
                <a:lnTo>
                  <a:pt x="190919" y="0"/>
                </a:lnTo>
                <a:lnTo>
                  <a:pt x="193002" y="952"/>
                </a:lnTo>
                <a:lnTo>
                  <a:pt x="194390" y="2540"/>
                </a:lnTo>
                <a:lnTo>
                  <a:pt x="19716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"/>
          <p:cNvSpPr/>
          <p:nvPr/>
        </p:nvSpPr>
        <p:spPr>
          <a:xfrm>
            <a:off x="8018144" y="2297430"/>
            <a:ext cx="290907" cy="308556"/>
          </a:xfrm>
          <a:custGeom>
            <a:avLst/>
            <a:gdLst/>
            <a:ahLst/>
            <a:cxnLst/>
            <a:rect l="0" t="0" r="0" b="0"/>
            <a:pathLst>
              <a:path w="290907" h="308556">
                <a:moveTo>
                  <a:pt x="214313" y="8572"/>
                </a:moveTo>
                <a:lnTo>
                  <a:pt x="219252" y="8572"/>
                </a:lnTo>
                <a:lnTo>
                  <a:pt x="196998" y="8572"/>
                </a:lnTo>
                <a:lnTo>
                  <a:pt x="193245" y="7620"/>
                </a:lnTo>
                <a:lnTo>
                  <a:pt x="186535" y="4021"/>
                </a:lnTo>
                <a:lnTo>
                  <a:pt x="177837" y="1787"/>
                </a:lnTo>
                <a:lnTo>
                  <a:pt x="172851" y="1191"/>
                </a:lnTo>
                <a:lnTo>
                  <a:pt x="167622" y="794"/>
                </a:lnTo>
                <a:lnTo>
                  <a:pt x="162231" y="529"/>
                </a:lnTo>
                <a:lnTo>
                  <a:pt x="150207" y="235"/>
                </a:lnTo>
                <a:lnTo>
                  <a:pt x="60129" y="0"/>
                </a:lnTo>
                <a:lnTo>
                  <a:pt x="64595" y="4551"/>
                </a:lnTo>
                <a:lnTo>
                  <a:pt x="65923" y="6844"/>
                </a:lnTo>
                <a:lnTo>
                  <a:pt x="67400" y="11931"/>
                </a:lnTo>
                <a:lnTo>
                  <a:pt x="68057" y="19908"/>
                </a:lnTo>
                <a:lnTo>
                  <a:pt x="68347" y="29803"/>
                </a:lnTo>
                <a:lnTo>
                  <a:pt x="68572" y="66962"/>
                </a:lnTo>
                <a:lnTo>
                  <a:pt x="68581" y="112638"/>
                </a:lnTo>
                <a:lnTo>
                  <a:pt x="66041" y="121816"/>
                </a:lnTo>
                <a:lnTo>
                  <a:pt x="62689" y="131293"/>
                </a:lnTo>
                <a:lnTo>
                  <a:pt x="61200" y="138680"/>
                </a:lnTo>
                <a:lnTo>
                  <a:pt x="60362" y="148193"/>
                </a:lnTo>
                <a:lnTo>
                  <a:pt x="61196" y="151183"/>
                </a:lnTo>
                <a:lnTo>
                  <a:pt x="65970" y="159941"/>
                </a:lnTo>
                <a:lnTo>
                  <a:pt x="68064" y="168894"/>
                </a:lnTo>
                <a:lnTo>
                  <a:pt x="68237" y="169746"/>
                </a:lnTo>
                <a:lnTo>
                  <a:pt x="69304" y="170314"/>
                </a:lnTo>
                <a:lnTo>
                  <a:pt x="75932" y="171300"/>
                </a:lnTo>
                <a:lnTo>
                  <a:pt x="81342" y="171405"/>
                </a:lnTo>
                <a:lnTo>
                  <a:pt x="88858" y="168890"/>
                </a:lnTo>
                <a:lnTo>
                  <a:pt x="93529" y="166886"/>
                </a:lnTo>
                <a:lnTo>
                  <a:pt x="98548" y="165549"/>
                </a:lnTo>
                <a:lnTo>
                  <a:pt x="103799" y="164659"/>
                </a:lnTo>
                <a:lnTo>
                  <a:pt x="109204" y="164065"/>
                </a:lnTo>
                <a:lnTo>
                  <a:pt x="114713" y="162716"/>
                </a:lnTo>
                <a:lnTo>
                  <a:pt x="120291" y="160865"/>
                </a:lnTo>
                <a:lnTo>
                  <a:pt x="125914" y="158678"/>
                </a:lnTo>
                <a:lnTo>
                  <a:pt x="131568" y="157220"/>
                </a:lnTo>
                <a:lnTo>
                  <a:pt x="137242" y="156248"/>
                </a:lnTo>
                <a:lnTo>
                  <a:pt x="142931" y="155601"/>
                </a:lnTo>
                <a:lnTo>
                  <a:pt x="149579" y="155168"/>
                </a:lnTo>
                <a:lnTo>
                  <a:pt x="156870" y="154881"/>
                </a:lnTo>
                <a:lnTo>
                  <a:pt x="172590" y="154561"/>
                </a:lnTo>
                <a:lnTo>
                  <a:pt x="189102" y="154418"/>
                </a:lnTo>
                <a:lnTo>
                  <a:pt x="197506" y="155333"/>
                </a:lnTo>
                <a:lnTo>
                  <a:pt x="205965" y="156895"/>
                </a:lnTo>
                <a:lnTo>
                  <a:pt x="214462" y="158889"/>
                </a:lnTo>
                <a:lnTo>
                  <a:pt x="222986" y="161171"/>
                </a:lnTo>
                <a:lnTo>
                  <a:pt x="240075" y="166246"/>
                </a:lnTo>
                <a:lnTo>
                  <a:pt x="247680" y="168933"/>
                </a:lnTo>
                <a:lnTo>
                  <a:pt x="254656" y="171677"/>
                </a:lnTo>
                <a:lnTo>
                  <a:pt x="261211" y="174459"/>
                </a:lnTo>
                <a:lnTo>
                  <a:pt x="266533" y="177266"/>
                </a:lnTo>
                <a:lnTo>
                  <a:pt x="274987" y="182925"/>
                </a:lnTo>
                <a:lnTo>
                  <a:pt x="281920" y="188615"/>
                </a:lnTo>
                <a:lnTo>
                  <a:pt x="285101" y="191465"/>
                </a:lnTo>
                <a:lnTo>
                  <a:pt x="287223" y="195271"/>
                </a:lnTo>
                <a:lnTo>
                  <a:pt x="289580" y="204579"/>
                </a:lnTo>
                <a:lnTo>
                  <a:pt x="290209" y="209729"/>
                </a:lnTo>
                <a:lnTo>
                  <a:pt x="290627" y="215067"/>
                </a:lnTo>
                <a:lnTo>
                  <a:pt x="290906" y="220530"/>
                </a:lnTo>
                <a:lnTo>
                  <a:pt x="290141" y="225125"/>
                </a:lnTo>
                <a:lnTo>
                  <a:pt x="286749" y="232770"/>
                </a:lnTo>
                <a:lnTo>
                  <a:pt x="279485" y="246980"/>
                </a:lnTo>
                <a:lnTo>
                  <a:pt x="274905" y="252283"/>
                </a:lnTo>
                <a:lnTo>
                  <a:pt x="268996" y="257724"/>
                </a:lnTo>
                <a:lnTo>
                  <a:pt x="262198" y="263256"/>
                </a:lnTo>
                <a:lnTo>
                  <a:pt x="254809" y="267896"/>
                </a:lnTo>
                <a:lnTo>
                  <a:pt x="247026" y="271942"/>
                </a:lnTo>
                <a:lnTo>
                  <a:pt x="238979" y="275592"/>
                </a:lnTo>
                <a:lnTo>
                  <a:pt x="209451" y="289831"/>
                </a:lnTo>
                <a:lnTo>
                  <a:pt x="198689" y="294185"/>
                </a:lnTo>
                <a:lnTo>
                  <a:pt x="187705" y="298041"/>
                </a:lnTo>
                <a:lnTo>
                  <a:pt x="176572" y="301564"/>
                </a:lnTo>
                <a:lnTo>
                  <a:pt x="165339" y="303912"/>
                </a:lnTo>
                <a:lnTo>
                  <a:pt x="154042" y="305478"/>
                </a:lnTo>
                <a:lnTo>
                  <a:pt x="142699" y="306522"/>
                </a:lnTo>
                <a:lnTo>
                  <a:pt x="132281" y="307218"/>
                </a:lnTo>
                <a:lnTo>
                  <a:pt x="122478" y="307682"/>
                </a:lnTo>
                <a:lnTo>
                  <a:pt x="103965" y="308197"/>
                </a:lnTo>
                <a:lnTo>
                  <a:pt x="64703" y="308555"/>
                </a:lnTo>
                <a:lnTo>
                  <a:pt x="58376" y="307621"/>
                </a:lnTo>
                <a:lnTo>
                  <a:pt x="52253" y="306045"/>
                </a:lnTo>
                <a:lnTo>
                  <a:pt x="46265" y="304042"/>
                </a:lnTo>
                <a:lnTo>
                  <a:pt x="41321" y="302707"/>
                </a:lnTo>
                <a:lnTo>
                  <a:pt x="33288" y="301224"/>
                </a:lnTo>
                <a:lnTo>
                  <a:pt x="28860" y="299876"/>
                </a:lnTo>
                <a:lnTo>
                  <a:pt x="24003" y="298025"/>
                </a:lnTo>
                <a:lnTo>
                  <a:pt x="18860" y="295838"/>
                </a:lnTo>
                <a:lnTo>
                  <a:pt x="10605" y="293408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"/>
          <p:cNvSpPr/>
          <p:nvPr/>
        </p:nvSpPr>
        <p:spPr>
          <a:xfrm>
            <a:off x="1794509" y="2957515"/>
            <a:ext cx="291467" cy="60006"/>
          </a:xfrm>
          <a:custGeom>
            <a:avLst/>
            <a:gdLst/>
            <a:ahLst/>
            <a:cxnLst/>
            <a:rect l="0" t="0" r="0" b="0"/>
            <a:pathLst>
              <a:path w="291467" h="60006">
                <a:moveTo>
                  <a:pt x="0" y="60005"/>
                </a:moveTo>
                <a:lnTo>
                  <a:pt x="15601" y="60005"/>
                </a:lnTo>
                <a:lnTo>
                  <a:pt x="17068" y="59052"/>
                </a:lnTo>
                <a:lnTo>
                  <a:pt x="18999" y="57465"/>
                </a:lnTo>
                <a:lnTo>
                  <a:pt x="21239" y="55454"/>
                </a:lnTo>
                <a:lnTo>
                  <a:pt x="23684" y="54113"/>
                </a:lnTo>
                <a:lnTo>
                  <a:pt x="28942" y="52624"/>
                </a:lnTo>
                <a:lnTo>
                  <a:pt x="32629" y="51274"/>
                </a:lnTo>
                <a:lnTo>
                  <a:pt x="36993" y="49422"/>
                </a:lnTo>
                <a:lnTo>
                  <a:pt x="41807" y="47234"/>
                </a:lnTo>
                <a:lnTo>
                  <a:pt x="46922" y="45776"/>
                </a:lnTo>
                <a:lnTo>
                  <a:pt x="52236" y="44804"/>
                </a:lnTo>
                <a:lnTo>
                  <a:pt x="57684" y="44156"/>
                </a:lnTo>
                <a:lnTo>
                  <a:pt x="63221" y="42771"/>
                </a:lnTo>
                <a:lnTo>
                  <a:pt x="68818" y="40896"/>
                </a:lnTo>
                <a:lnTo>
                  <a:pt x="74454" y="38693"/>
                </a:lnTo>
                <a:lnTo>
                  <a:pt x="88336" y="33705"/>
                </a:lnTo>
                <a:lnTo>
                  <a:pt x="145886" y="14251"/>
                </a:lnTo>
                <a:lnTo>
                  <a:pt x="154407" y="12357"/>
                </a:lnTo>
                <a:lnTo>
                  <a:pt x="162946" y="11095"/>
                </a:lnTo>
                <a:lnTo>
                  <a:pt x="171496" y="10253"/>
                </a:lnTo>
                <a:lnTo>
                  <a:pt x="180053" y="8739"/>
                </a:lnTo>
                <a:lnTo>
                  <a:pt x="188616" y="6778"/>
                </a:lnTo>
                <a:lnTo>
                  <a:pt x="197182" y="4517"/>
                </a:lnTo>
                <a:lnTo>
                  <a:pt x="204797" y="3011"/>
                </a:lnTo>
                <a:lnTo>
                  <a:pt x="211779" y="2006"/>
                </a:lnTo>
                <a:lnTo>
                  <a:pt x="218339" y="1336"/>
                </a:lnTo>
                <a:lnTo>
                  <a:pt x="224617" y="890"/>
                </a:lnTo>
                <a:lnTo>
                  <a:pt x="230707" y="593"/>
                </a:lnTo>
                <a:lnTo>
                  <a:pt x="245841" y="173"/>
                </a:lnTo>
                <a:lnTo>
                  <a:pt x="268444" y="7"/>
                </a:lnTo>
                <a:lnTo>
                  <a:pt x="277130" y="0"/>
                </a:lnTo>
                <a:lnTo>
                  <a:pt x="280003" y="952"/>
                </a:lnTo>
                <a:lnTo>
                  <a:pt x="282872" y="2538"/>
                </a:lnTo>
                <a:lnTo>
                  <a:pt x="291466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6"/>
          <p:cNvSpPr/>
          <p:nvPr/>
        </p:nvSpPr>
        <p:spPr>
          <a:xfrm>
            <a:off x="1940242" y="2906077"/>
            <a:ext cx="111443" cy="240031"/>
          </a:xfrm>
          <a:custGeom>
            <a:avLst/>
            <a:gdLst/>
            <a:ahLst/>
            <a:cxnLst/>
            <a:rect l="0" t="0" r="0" b="0"/>
            <a:pathLst>
              <a:path w="111443" h="24003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10955" y="10583"/>
                </a:lnTo>
                <a:lnTo>
                  <a:pt x="13019" y="12770"/>
                </a:lnTo>
                <a:lnTo>
                  <a:pt x="14394" y="15181"/>
                </a:lnTo>
                <a:lnTo>
                  <a:pt x="15922" y="20400"/>
                </a:lnTo>
                <a:lnTo>
                  <a:pt x="16330" y="24077"/>
                </a:lnTo>
                <a:lnTo>
                  <a:pt x="16602" y="28434"/>
                </a:lnTo>
                <a:lnTo>
                  <a:pt x="16783" y="33244"/>
                </a:lnTo>
                <a:lnTo>
                  <a:pt x="17856" y="37403"/>
                </a:lnTo>
                <a:lnTo>
                  <a:pt x="19524" y="41127"/>
                </a:lnTo>
                <a:lnTo>
                  <a:pt x="21588" y="44563"/>
                </a:lnTo>
                <a:lnTo>
                  <a:pt x="23917" y="48759"/>
                </a:lnTo>
                <a:lnTo>
                  <a:pt x="29045" y="58501"/>
                </a:lnTo>
                <a:lnTo>
                  <a:pt x="37287" y="74695"/>
                </a:lnTo>
                <a:lnTo>
                  <a:pt x="40098" y="79324"/>
                </a:lnTo>
                <a:lnTo>
                  <a:pt x="42924" y="83363"/>
                </a:lnTo>
                <a:lnTo>
                  <a:pt x="45761" y="87008"/>
                </a:lnTo>
                <a:lnTo>
                  <a:pt x="48605" y="91343"/>
                </a:lnTo>
                <a:lnTo>
                  <a:pt x="51453" y="96138"/>
                </a:lnTo>
                <a:lnTo>
                  <a:pt x="54305" y="101240"/>
                </a:lnTo>
                <a:lnTo>
                  <a:pt x="56206" y="107498"/>
                </a:lnTo>
                <a:lnTo>
                  <a:pt x="57473" y="114528"/>
                </a:lnTo>
                <a:lnTo>
                  <a:pt x="58318" y="122072"/>
                </a:lnTo>
                <a:lnTo>
                  <a:pt x="59833" y="129006"/>
                </a:lnTo>
                <a:lnTo>
                  <a:pt x="61797" y="135534"/>
                </a:lnTo>
                <a:lnTo>
                  <a:pt x="64058" y="141791"/>
                </a:lnTo>
                <a:lnTo>
                  <a:pt x="66518" y="146915"/>
                </a:lnTo>
                <a:lnTo>
                  <a:pt x="69110" y="151283"/>
                </a:lnTo>
                <a:lnTo>
                  <a:pt x="71791" y="155148"/>
                </a:lnTo>
                <a:lnTo>
                  <a:pt x="73578" y="159630"/>
                </a:lnTo>
                <a:lnTo>
                  <a:pt x="74770" y="164522"/>
                </a:lnTo>
                <a:lnTo>
                  <a:pt x="75564" y="169689"/>
                </a:lnTo>
                <a:lnTo>
                  <a:pt x="77046" y="175039"/>
                </a:lnTo>
                <a:lnTo>
                  <a:pt x="78986" y="180510"/>
                </a:lnTo>
                <a:lnTo>
                  <a:pt x="81233" y="186062"/>
                </a:lnTo>
                <a:lnTo>
                  <a:pt x="83683" y="190717"/>
                </a:lnTo>
                <a:lnTo>
                  <a:pt x="86268" y="194772"/>
                </a:lnTo>
                <a:lnTo>
                  <a:pt x="88945" y="198428"/>
                </a:lnTo>
                <a:lnTo>
                  <a:pt x="91682" y="201818"/>
                </a:lnTo>
                <a:lnTo>
                  <a:pt x="94458" y="205030"/>
                </a:lnTo>
                <a:lnTo>
                  <a:pt x="97262" y="208124"/>
                </a:lnTo>
                <a:lnTo>
                  <a:pt x="99131" y="212092"/>
                </a:lnTo>
                <a:lnTo>
                  <a:pt x="100378" y="216642"/>
                </a:lnTo>
                <a:lnTo>
                  <a:pt x="101208" y="221581"/>
                </a:lnTo>
                <a:lnTo>
                  <a:pt x="102715" y="224873"/>
                </a:lnTo>
                <a:lnTo>
                  <a:pt x="104672" y="227068"/>
                </a:lnTo>
                <a:lnTo>
                  <a:pt x="106929" y="228531"/>
                </a:lnTo>
                <a:lnTo>
                  <a:pt x="108433" y="230459"/>
                </a:lnTo>
                <a:lnTo>
                  <a:pt x="109436" y="232697"/>
                </a:lnTo>
                <a:lnTo>
                  <a:pt x="111442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"/>
          <p:cNvSpPr/>
          <p:nvPr/>
        </p:nvSpPr>
        <p:spPr>
          <a:xfrm>
            <a:off x="2214562" y="2871787"/>
            <a:ext cx="111443" cy="240031"/>
          </a:xfrm>
          <a:custGeom>
            <a:avLst/>
            <a:gdLst/>
            <a:ahLst/>
            <a:cxnLst/>
            <a:rect l="0" t="0" r="0" b="0"/>
            <a:pathLst>
              <a:path w="111443" h="240031">
                <a:moveTo>
                  <a:pt x="0" y="0"/>
                </a:moveTo>
                <a:lnTo>
                  <a:pt x="13019" y="0"/>
                </a:lnTo>
                <a:lnTo>
                  <a:pt x="15347" y="953"/>
                </a:lnTo>
                <a:lnTo>
                  <a:pt x="17851" y="2540"/>
                </a:lnTo>
                <a:lnTo>
                  <a:pt x="20473" y="4551"/>
                </a:lnTo>
                <a:lnTo>
                  <a:pt x="23174" y="6844"/>
                </a:lnTo>
                <a:lnTo>
                  <a:pt x="25927" y="9325"/>
                </a:lnTo>
                <a:lnTo>
                  <a:pt x="28715" y="11932"/>
                </a:lnTo>
                <a:lnTo>
                  <a:pt x="30573" y="14622"/>
                </a:lnTo>
                <a:lnTo>
                  <a:pt x="32638" y="20151"/>
                </a:lnTo>
                <a:lnTo>
                  <a:pt x="34141" y="23912"/>
                </a:lnTo>
                <a:lnTo>
                  <a:pt x="36096" y="28324"/>
                </a:lnTo>
                <a:lnTo>
                  <a:pt x="38351" y="33170"/>
                </a:lnTo>
                <a:lnTo>
                  <a:pt x="40807" y="37353"/>
                </a:lnTo>
                <a:lnTo>
                  <a:pt x="43397" y="41095"/>
                </a:lnTo>
                <a:lnTo>
                  <a:pt x="46077" y="44542"/>
                </a:lnTo>
                <a:lnTo>
                  <a:pt x="48815" y="48744"/>
                </a:lnTo>
                <a:lnTo>
                  <a:pt x="51594" y="53451"/>
                </a:lnTo>
                <a:lnTo>
                  <a:pt x="54398" y="58494"/>
                </a:lnTo>
                <a:lnTo>
                  <a:pt x="60054" y="69178"/>
                </a:lnTo>
                <a:lnTo>
                  <a:pt x="62896" y="74693"/>
                </a:lnTo>
                <a:lnTo>
                  <a:pt x="64791" y="81228"/>
                </a:lnTo>
                <a:lnTo>
                  <a:pt x="66054" y="88442"/>
                </a:lnTo>
                <a:lnTo>
                  <a:pt x="66896" y="96109"/>
                </a:lnTo>
                <a:lnTo>
                  <a:pt x="68410" y="103125"/>
                </a:lnTo>
                <a:lnTo>
                  <a:pt x="70371" y="109707"/>
                </a:lnTo>
                <a:lnTo>
                  <a:pt x="72632" y="116001"/>
                </a:lnTo>
                <a:lnTo>
                  <a:pt x="74139" y="123054"/>
                </a:lnTo>
                <a:lnTo>
                  <a:pt x="75143" y="130614"/>
                </a:lnTo>
                <a:lnTo>
                  <a:pt x="75813" y="138511"/>
                </a:lnTo>
                <a:lnTo>
                  <a:pt x="77212" y="145680"/>
                </a:lnTo>
                <a:lnTo>
                  <a:pt x="79097" y="152366"/>
                </a:lnTo>
                <a:lnTo>
                  <a:pt x="81306" y="158727"/>
                </a:lnTo>
                <a:lnTo>
                  <a:pt x="82779" y="164873"/>
                </a:lnTo>
                <a:lnTo>
                  <a:pt x="83761" y="170875"/>
                </a:lnTo>
                <a:lnTo>
                  <a:pt x="84416" y="176782"/>
                </a:lnTo>
                <a:lnTo>
                  <a:pt x="85805" y="182625"/>
                </a:lnTo>
                <a:lnTo>
                  <a:pt x="87683" y="188425"/>
                </a:lnTo>
                <a:lnTo>
                  <a:pt x="89888" y="194197"/>
                </a:lnTo>
                <a:lnTo>
                  <a:pt x="91358" y="199950"/>
                </a:lnTo>
                <a:lnTo>
                  <a:pt x="92338" y="205690"/>
                </a:lnTo>
                <a:lnTo>
                  <a:pt x="92991" y="211421"/>
                </a:lnTo>
                <a:lnTo>
                  <a:pt x="94379" y="216195"/>
                </a:lnTo>
                <a:lnTo>
                  <a:pt x="96257" y="220330"/>
                </a:lnTo>
                <a:lnTo>
                  <a:pt x="98461" y="224039"/>
                </a:lnTo>
                <a:lnTo>
                  <a:pt x="100883" y="227465"/>
                </a:lnTo>
                <a:lnTo>
                  <a:pt x="103450" y="230700"/>
                </a:lnTo>
                <a:lnTo>
                  <a:pt x="111442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8"/>
          <p:cNvSpPr/>
          <p:nvPr/>
        </p:nvSpPr>
        <p:spPr>
          <a:xfrm>
            <a:off x="3500437" y="2931804"/>
            <a:ext cx="291466" cy="17136"/>
          </a:xfrm>
          <a:custGeom>
            <a:avLst/>
            <a:gdLst/>
            <a:ahLst/>
            <a:cxnLst/>
            <a:rect l="0" t="0" r="0" b="0"/>
            <a:pathLst>
              <a:path w="291466" h="17136">
                <a:moveTo>
                  <a:pt x="0" y="17135"/>
                </a:moveTo>
                <a:lnTo>
                  <a:pt x="11931" y="17135"/>
                </a:lnTo>
                <a:lnTo>
                  <a:pt x="13669" y="16183"/>
                </a:lnTo>
                <a:lnTo>
                  <a:pt x="14828" y="14596"/>
                </a:lnTo>
                <a:lnTo>
                  <a:pt x="15600" y="12585"/>
                </a:lnTo>
                <a:lnTo>
                  <a:pt x="18972" y="11244"/>
                </a:lnTo>
                <a:lnTo>
                  <a:pt x="24079" y="10350"/>
                </a:lnTo>
                <a:lnTo>
                  <a:pt x="30340" y="9755"/>
                </a:lnTo>
                <a:lnTo>
                  <a:pt x="36419" y="9358"/>
                </a:lnTo>
                <a:lnTo>
                  <a:pt x="42377" y="9093"/>
                </a:lnTo>
                <a:lnTo>
                  <a:pt x="55029" y="8799"/>
                </a:lnTo>
                <a:lnTo>
                  <a:pt x="70177" y="8668"/>
                </a:lnTo>
                <a:lnTo>
                  <a:pt x="79170" y="7680"/>
                </a:lnTo>
                <a:lnTo>
                  <a:pt x="88975" y="6070"/>
                </a:lnTo>
                <a:lnTo>
                  <a:pt x="99321" y="4043"/>
                </a:lnTo>
                <a:lnTo>
                  <a:pt x="108125" y="2692"/>
                </a:lnTo>
                <a:lnTo>
                  <a:pt x="115898" y="1792"/>
                </a:lnTo>
                <a:lnTo>
                  <a:pt x="122985" y="1191"/>
                </a:lnTo>
                <a:lnTo>
                  <a:pt x="130568" y="791"/>
                </a:lnTo>
                <a:lnTo>
                  <a:pt x="146612" y="346"/>
                </a:lnTo>
                <a:lnTo>
                  <a:pt x="218357" y="0"/>
                </a:lnTo>
                <a:lnTo>
                  <a:pt x="224629" y="949"/>
                </a:lnTo>
                <a:lnTo>
                  <a:pt x="230715" y="2535"/>
                </a:lnTo>
                <a:lnTo>
                  <a:pt x="236678" y="4544"/>
                </a:lnTo>
                <a:lnTo>
                  <a:pt x="242558" y="5884"/>
                </a:lnTo>
                <a:lnTo>
                  <a:pt x="248383" y="6777"/>
                </a:lnTo>
                <a:lnTo>
                  <a:pt x="254171" y="7372"/>
                </a:lnTo>
                <a:lnTo>
                  <a:pt x="258982" y="7769"/>
                </a:lnTo>
                <a:lnTo>
                  <a:pt x="266868" y="8210"/>
                </a:lnTo>
                <a:lnTo>
                  <a:pt x="276088" y="8406"/>
                </a:lnTo>
                <a:lnTo>
                  <a:pt x="291465" y="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9"/>
          <p:cNvSpPr/>
          <p:nvPr/>
        </p:nvSpPr>
        <p:spPr>
          <a:xfrm>
            <a:off x="3655933" y="2828925"/>
            <a:ext cx="58818" cy="257176"/>
          </a:xfrm>
          <a:custGeom>
            <a:avLst/>
            <a:gdLst/>
            <a:ahLst/>
            <a:cxnLst/>
            <a:rect l="0" t="0" r="0" b="0"/>
            <a:pathLst>
              <a:path w="58818" h="257176">
                <a:moveTo>
                  <a:pt x="7381" y="0"/>
                </a:moveTo>
                <a:lnTo>
                  <a:pt x="2831" y="0"/>
                </a:lnTo>
                <a:lnTo>
                  <a:pt x="1490" y="952"/>
                </a:lnTo>
                <a:lnTo>
                  <a:pt x="596" y="2539"/>
                </a:lnTo>
                <a:lnTo>
                  <a:pt x="0" y="4551"/>
                </a:lnTo>
                <a:lnTo>
                  <a:pt x="556" y="6844"/>
                </a:lnTo>
                <a:lnTo>
                  <a:pt x="1879" y="9325"/>
                </a:lnTo>
                <a:lnTo>
                  <a:pt x="3713" y="11931"/>
                </a:lnTo>
                <a:lnTo>
                  <a:pt x="4936" y="14621"/>
                </a:lnTo>
                <a:lnTo>
                  <a:pt x="6294" y="20151"/>
                </a:lnTo>
                <a:lnTo>
                  <a:pt x="6898" y="25783"/>
                </a:lnTo>
                <a:lnTo>
                  <a:pt x="7059" y="28619"/>
                </a:lnTo>
                <a:lnTo>
                  <a:pt x="8119" y="32414"/>
                </a:lnTo>
                <a:lnTo>
                  <a:pt x="9778" y="36849"/>
                </a:lnTo>
                <a:lnTo>
                  <a:pt x="11837" y="41711"/>
                </a:lnTo>
                <a:lnTo>
                  <a:pt x="13209" y="46857"/>
                </a:lnTo>
                <a:lnTo>
                  <a:pt x="14124" y="52193"/>
                </a:lnTo>
                <a:lnTo>
                  <a:pt x="14734" y="57655"/>
                </a:lnTo>
                <a:lnTo>
                  <a:pt x="15141" y="63202"/>
                </a:lnTo>
                <a:lnTo>
                  <a:pt x="15412" y="68804"/>
                </a:lnTo>
                <a:lnTo>
                  <a:pt x="15713" y="80109"/>
                </a:lnTo>
                <a:lnTo>
                  <a:pt x="15847" y="91484"/>
                </a:lnTo>
                <a:lnTo>
                  <a:pt x="16835" y="98137"/>
                </a:lnTo>
                <a:lnTo>
                  <a:pt x="18446" y="105429"/>
                </a:lnTo>
                <a:lnTo>
                  <a:pt x="20473" y="113149"/>
                </a:lnTo>
                <a:lnTo>
                  <a:pt x="21824" y="120200"/>
                </a:lnTo>
                <a:lnTo>
                  <a:pt x="22725" y="126806"/>
                </a:lnTo>
                <a:lnTo>
                  <a:pt x="23326" y="133114"/>
                </a:lnTo>
                <a:lnTo>
                  <a:pt x="23726" y="140178"/>
                </a:lnTo>
                <a:lnTo>
                  <a:pt x="24171" y="155646"/>
                </a:lnTo>
                <a:lnTo>
                  <a:pt x="25242" y="162819"/>
                </a:lnTo>
                <a:lnTo>
                  <a:pt x="26909" y="169506"/>
                </a:lnTo>
                <a:lnTo>
                  <a:pt x="28972" y="175869"/>
                </a:lnTo>
                <a:lnTo>
                  <a:pt x="30348" y="182016"/>
                </a:lnTo>
                <a:lnTo>
                  <a:pt x="31265" y="188019"/>
                </a:lnTo>
                <a:lnTo>
                  <a:pt x="31876" y="193926"/>
                </a:lnTo>
                <a:lnTo>
                  <a:pt x="32284" y="198816"/>
                </a:lnTo>
                <a:lnTo>
                  <a:pt x="32736" y="206790"/>
                </a:lnTo>
                <a:lnTo>
                  <a:pt x="33810" y="211202"/>
                </a:lnTo>
                <a:lnTo>
                  <a:pt x="35478" y="216049"/>
                </a:lnTo>
                <a:lnTo>
                  <a:pt x="37543" y="221185"/>
                </a:lnTo>
                <a:lnTo>
                  <a:pt x="38919" y="225562"/>
                </a:lnTo>
                <a:lnTo>
                  <a:pt x="40448" y="232964"/>
                </a:lnTo>
                <a:lnTo>
                  <a:pt x="41809" y="236272"/>
                </a:lnTo>
                <a:lnTo>
                  <a:pt x="43667" y="239429"/>
                </a:lnTo>
                <a:lnTo>
                  <a:pt x="45860" y="242487"/>
                </a:lnTo>
                <a:lnTo>
                  <a:pt x="48273" y="245478"/>
                </a:lnTo>
                <a:lnTo>
                  <a:pt x="50836" y="248424"/>
                </a:lnTo>
                <a:lnTo>
                  <a:pt x="58817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"/>
          <p:cNvSpPr/>
          <p:nvPr/>
        </p:nvSpPr>
        <p:spPr>
          <a:xfrm>
            <a:off x="3920489" y="2803207"/>
            <a:ext cx="17146" cy="248604"/>
          </a:xfrm>
          <a:custGeom>
            <a:avLst/>
            <a:gdLst/>
            <a:ahLst/>
            <a:cxnLst/>
            <a:rect l="0" t="0" r="0" b="0"/>
            <a:pathLst>
              <a:path w="17146" h="24860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2" y="20400"/>
                </a:lnTo>
                <a:lnTo>
                  <a:pt x="5892" y="24077"/>
                </a:lnTo>
                <a:lnTo>
                  <a:pt x="6786" y="28434"/>
                </a:lnTo>
                <a:lnTo>
                  <a:pt x="7382" y="33244"/>
                </a:lnTo>
                <a:lnTo>
                  <a:pt x="7779" y="37402"/>
                </a:lnTo>
                <a:lnTo>
                  <a:pt x="8220" y="44563"/>
                </a:lnTo>
                <a:lnTo>
                  <a:pt x="8416" y="56001"/>
                </a:lnTo>
                <a:lnTo>
                  <a:pt x="8572" y="149883"/>
                </a:lnTo>
                <a:lnTo>
                  <a:pt x="7620" y="157072"/>
                </a:lnTo>
                <a:lnTo>
                  <a:pt x="6033" y="164722"/>
                </a:lnTo>
                <a:lnTo>
                  <a:pt x="4022" y="172680"/>
                </a:lnTo>
                <a:lnTo>
                  <a:pt x="3634" y="179890"/>
                </a:lnTo>
                <a:lnTo>
                  <a:pt x="4328" y="186601"/>
                </a:lnTo>
                <a:lnTo>
                  <a:pt x="5743" y="192981"/>
                </a:lnTo>
                <a:lnTo>
                  <a:pt x="6686" y="198187"/>
                </a:lnTo>
                <a:lnTo>
                  <a:pt x="7315" y="202609"/>
                </a:lnTo>
                <a:lnTo>
                  <a:pt x="7734" y="206511"/>
                </a:lnTo>
                <a:lnTo>
                  <a:pt x="8014" y="211016"/>
                </a:lnTo>
                <a:lnTo>
                  <a:pt x="8325" y="221102"/>
                </a:lnTo>
                <a:lnTo>
                  <a:pt x="8500" y="232940"/>
                </a:lnTo>
                <a:lnTo>
                  <a:pt x="9476" y="235304"/>
                </a:lnTo>
                <a:lnTo>
                  <a:pt x="11080" y="236879"/>
                </a:lnTo>
                <a:lnTo>
                  <a:pt x="13102" y="237929"/>
                </a:lnTo>
                <a:lnTo>
                  <a:pt x="14450" y="239582"/>
                </a:lnTo>
                <a:lnTo>
                  <a:pt x="15348" y="241636"/>
                </a:lnTo>
                <a:lnTo>
                  <a:pt x="17145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1"/>
          <p:cNvSpPr/>
          <p:nvPr/>
        </p:nvSpPr>
        <p:spPr>
          <a:xfrm>
            <a:off x="1555777" y="3523297"/>
            <a:ext cx="290168" cy="102862"/>
          </a:xfrm>
          <a:custGeom>
            <a:avLst/>
            <a:gdLst/>
            <a:ahLst/>
            <a:cxnLst/>
            <a:rect l="0" t="0" r="0" b="0"/>
            <a:pathLst>
              <a:path w="290168" h="102862">
                <a:moveTo>
                  <a:pt x="41565" y="0"/>
                </a:moveTo>
                <a:lnTo>
                  <a:pt x="37014" y="0"/>
                </a:lnTo>
                <a:lnTo>
                  <a:pt x="34721" y="953"/>
                </a:lnTo>
                <a:lnTo>
                  <a:pt x="32240" y="2540"/>
                </a:lnTo>
                <a:lnTo>
                  <a:pt x="24877" y="8219"/>
                </a:lnTo>
                <a:lnTo>
                  <a:pt x="24623" y="10956"/>
                </a:lnTo>
                <a:lnTo>
                  <a:pt x="24460" y="15923"/>
                </a:lnTo>
                <a:lnTo>
                  <a:pt x="24424" y="28969"/>
                </a:lnTo>
                <a:lnTo>
                  <a:pt x="23470" y="31696"/>
                </a:lnTo>
                <a:lnTo>
                  <a:pt x="21882" y="34465"/>
                </a:lnTo>
                <a:lnTo>
                  <a:pt x="17039" y="41204"/>
                </a:lnTo>
                <a:lnTo>
                  <a:pt x="16642" y="42709"/>
                </a:lnTo>
                <a:lnTo>
                  <a:pt x="16377" y="44665"/>
                </a:lnTo>
                <a:lnTo>
                  <a:pt x="16201" y="46922"/>
                </a:lnTo>
                <a:lnTo>
                  <a:pt x="16083" y="50331"/>
                </a:lnTo>
                <a:lnTo>
                  <a:pt x="15952" y="59200"/>
                </a:lnTo>
                <a:lnTo>
                  <a:pt x="14965" y="62327"/>
                </a:lnTo>
                <a:lnTo>
                  <a:pt x="13354" y="64411"/>
                </a:lnTo>
                <a:lnTo>
                  <a:pt x="11328" y="65801"/>
                </a:lnTo>
                <a:lnTo>
                  <a:pt x="9977" y="67679"/>
                </a:lnTo>
                <a:lnTo>
                  <a:pt x="9076" y="69885"/>
                </a:lnTo>
                <a:lnTo>
                  <a:pt x="8476" y="72307"/>
                </a:lnTo>
                <a:lnTo>
                  <a:pt x="7123" y="74875"/>
                </a:lnTo>
                <a:lnTo>
                  <a:pt x="5269" y="77539"/>
                </a:lnTo>
                <a:lnTo>
                  <a:pt x="3080" y="80268"/>
                </a:lnTo>
                <a:lnTo>
                  <a:pt x="1621" y="83039"/>
                </a:lnTo>
                <a:lnTo>
                  <a:pt x="648" y="85840"/>
                </a:lnTo>
                <a:lnTo>
                  <a:pt x="0" y="88659"/>
                </a:lnTo>
                <a:lnTo>
                  <a:pt x="520" y="90539"/>
                </a:lnTo>
                <a:lnTo>
                  <a:pt x="1819" y="91792"/>
                </a:lnTo>
                <a:lnTo>
                  <a:pt x="6197" y="93803"/>
                </a:lnTo>
                <a:lnTo>
                  <a:pt x="9336" y="96618"/>
                </a:lnTo>
                <a:lnTo>
                  <a:pt x="14561" y="101635"/>
                </a:lnTo>
                <a:lnTo>
                  <a:pt x="17816" y="102321"/>
                </a:lnTo>
                <a:lnTo>
                  <a:pt x="25003" y="102708"/>
                </a:lnTo>
                <a:lnTo>
                  <a:pt x="33165" y="102822"/>
                </a:lnTo>
                <a:lnTo>
                  <a:pt x="44457" y="102861"/>
                </a:lnTo>
                <a:lnTo>
                  <a:pt x="52693" y="100326"/>
                </a:lnTo>
                <a:lnTo>
                  <a:pt x="57556" y="98316"/>
                </a:lnTo>
                <a:lnTo>
                  <a:pt x="62703" y="96977"/>
                </a:lnTo>
                <a:lnTo>
                  <a:pt x="68040" y="96084"/>
                </a:lnTo>
                <a:lnTo>
                  <a:pt x="73502" y="95489"/>
                </a:lnTo>
                <a:lnTo>
                  <a:pt x="79049" y="94139"/>
                </a:lnTo>
                <a:lnTo>
                  <a:pt x="84652" y="92287"/>
                </a:lnTo>
                <a:lnTo>
                  <a:pt x="90292" y="90099"/>
                </a:lnTo>
                <a:lnTo>
                  <a:pt x="96910" y="88641"/>
                </a:lnTo>
                <a:lnTo>
                  <a:pt x="104179" y="87669"/>
                </a:lnTo>
                <a:lnTo>
                  <a:pt x="111883" y="87021"/>
                </a:lnTo>
                <a:lnTo>
                  <a:pt x="118923" y="86589"/>
                </a:lnTo>
                <a:lnTo>
                  <a:pt x="131826" y="86109"/>
                </a:lnTo>
                <a:lnTo>
                  <a:pt x="149801" y="85839"/>
                </a:lnTo>
                <a:lnTo>
                  <a:pt x="253364" y="85725"/>
                </a:lnTo>
                <a:lnTo>
                  <a:pt x="258012" y="84773"/>
                </a:lnTo>
                <a:lnTo>
                  <a:pt x="262063" y="83185"/>
                </a:lnTo>
                <a:lnTo>
                  <a:pt x="265716" y="81174"/>
                </a:lnTo>
                <a:lnTo>
                  <a:pt x="272315" y="78940"/>
                </a:lnTo>
                <a:lnTo>
                  <a:pt x="278423" y="77947"/>
                </a:lnTo>
                <a:lnTo>
                  <a:pt x="286265" y="77388"/>
                </a:lnTo>
                <a:lnTo>
                  <a:pt x="290167" y="771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2"/>
          <p:cNvSpPr/>
          <p:nvPr/>
        </p:nvSpPr>
        <p:spPr>
          <a:xfrm>
            <a:off x="1751678" y="3489007"/>
            <a:ext cx="25687" cy="325756"/>
          </a:xfrm>
          <a:custGeom>
            <a:avLst/>
            <a:gdLst/>
            <a:ahLst/>
            <a:cxnLst/>
            <a:rect l="0" t="0" r="0" b="0"/>
            <a:pathLst>
              <a:path w="25687" h="325756">
                <a:moveTo>
                  <a:pt x="8541" y="0"/>
                </a:moveTo>
                <a:lnTo>
                  <a:pt x="322" y="0"/>
                </a:lnTo>
                <a:lnTo>
                  <a:pt x="0" y="7381"/>
                </a:lnTo>
                <a:lnTo>
                  <a:pt x="942" y="8731"/>
                </a:lnTo>
                <a:lnTo>
                  <a:pt x="2523" y="10583"/>
                </a:lnTo>
                <a:lnTo>
                  <a:pt x="4529" y="12770"/>
                </a:lnTo>
                <a:lnTo>
                  <a:pt x="5866" y="15181"/>
                </a:lnTo>
                <a:lnTo>
                  <a:pt x="6758" y="17741"/>
                </a:lnTo>
                <a:lnTo>
                  <a:pt x="7352" y="20400"/>
                </a:lnTo>
                <a:lnTo>
                  <a:pt x="8701" y="24077"/>
                </a:lnTo>
                <a:lnTo>
                  <a:pt x="10553" y="28434"/>
                </a:lnTo>
                <a:lnTo>
                  <a:pt x="12740" y="33244"/>
                </a:lnTo>
                <a:lnTo>
                  <a:pt x="14198" y="38355"/>
                </a:lnTo>
                <a:lnTo>
                  <a:pt x="15170" y="43668"/>
                </a:lnTo>
                <a:lnTo>
                  <a:pt x="15818" y="49114"/>
                </a:lnTo>
                <a:lnTo>
                  <a:pt x="17202" y="55603"/>
                </a:lnTo>
                <a:lnTo>
                  <a:pt x="19078" y="62786"/>
                </a:lnTo>
                <a:lnTo>
                  <a:pt x="21281" y="70432"/>
                </a:lnTo>
                <a:lnTo>
                  <a:pt x="22749" y="78388"/>
                </a:lnTo>
                <a:lnTo>
                  <a:pt x="23728" y="86548"/>
                </a:lnTo>
                <a:lnTo>
                  <a:pt x="24381" y="94847"/>
                </a:lnTo>
                <a:lnTo>
                  <a:pt x="24816" y="103236"/>
                </a:lnTo>
                <a:lnTo>
                  <a:pt x="25300" y="120178"/>
                </a:lnTo>
                <a:lnTo>
                  <a:pt x="25676" y="205391"/>
                </a:lnTo>
                <a:lnTo>
                  <a:pt x="24727" y="214080"/>
                </a:lnTo>
                <a:lnTo>
                  <a:pt x="23142" y="222730"/>
                </a:lnTo>
                <a:lnTo>
                  <a:pt x="21132" y="231354"/>
                </a:lnTo>
                <a:lnTo>
                  <a:pt x="19793" y="239961"/>
                </a:lnTo>
                <a:lnTo>
                  <a:pt x="18900" y="248557"/>
                </a:lnTo>
                <a:lnTo>
                  <a:pt x="18305" y="257144"/>
                </a:lnTo>
                <a:lnTo>
                  <a:pt x="17643" y="271766"/>
                </a:lnTo>
                <a:lnTo>
                  <a:pt x="17218" y="292125"/>
                </a:lnTo>
                <a:lnTo>
                  <a:pt x="17145" y="302244"/>
                </a:lnTo>
                <a:lnTo>
                  <a:pt x="18087" y="305319"/>
                </a:lnTo>
                <a:lnTo>
                  <a:pt x="19668" y="308321"/>
                </a:lnTo>
                <a:lnTo>
                  <a:pt x="21674" y="311275"/>
                </a:lnTo>
                <a:lnTo>
                  <a:pt x="23011" y="314196"/>
                </a:lnTo>
                <a:lnTo>
                  <a:pt x="23903" y="317097"/>
                </a:lnTo>
                <a:lnTo>
                  <a:pt x="25686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3"/>
          <p:cNvSpPr/>
          <p:nvPr/>
        </p:nvSpPr>
        <p:spPr>
          <a:xfrm>
            <a:off x="1905952" y="3557587"/>
            <a:ext cx="257176" cy="188596"/>
          </a:xfrm>
          <a:custGeom>
            <a:avLst/>
            <a:gdLst/>
            <a:ahLst/>
            <a:cxnLst/>
            <a:rect l="0" t="0" r="0" b="0"/>
            <a:pathLst>
              <a:path w="257176" h="18859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0400" y="12771"/>
                </a:lnTo>
                <a:lnTo>
                  <a:pt x="23125" y="14229"/>
                </a:lnTo>
                <a:lnTo>
                  <a:pt x="28693" y="15849"/>
                </a:lnTo>
                <a:lnTo>
                  <a:pt x="32463" y="17233"/>
                </a:lnTo>
                <a:lnTo>
                  <a:pt x="36882" y="19109"/>
                </a:lnTo>
                <a:lnTo>
                  <a:pt x="41733" y="21312"/>
                </a:lnTo>
                <a:lnTo>
                  <a:pt x="49663" y="26300"/>
                </a:lnTo>
                <a:lnTo>
                  <a:pt x="57315" y="31691"/>
                </a:lnTo>
                <a:lnTo>
                  <a:pt x="62023" y="34463"/>
                </a:lnTo>
                <a:lnTo>
                  <a:pt x="67066" y="37262"/>
                </a:lnTo>
                <a:lnTo>
                  <a:pt x="77749" y="42914"/>
                </a:lnTo>
                <a:lnTo>
                  <a:pt x="83265" y="45754"/>
                </a:lnTo>
                <a:lnTo>
                  <a:pt x="88848" y="49553"/>
                </a:lnTo>
                <a:lnTo>
                  <a:pt x="94475" y="53990"/>
                </a:lnTo>
                <a:lnTo>
                  <a:pt x="100130" y="58854"/>
                </a:lnTo>
                <a:lnTo>
                  <a:pt x="105806" y="64001"/>
                </a:lnTo>
                <a:lnTo>
                  <a:pt x="117192" y="74800"/>
                </a:lnTo>
                <a:lnTo>
                  <a:pt x="122896" y="79394"/>
                </a:lnTo>
                <a:lnTo>
                  <a:pt x="128603" y="83410"/>
                </a:lnTo>
                <a:lnTo>
                  <a:pt x="134313" y="87039"/>
                </a:lnTo>
                <a:lnTo>
                  <a:pt x="140024" y="91363"/>
                </a:lnTo>
                <a:lnTo>
                  <a:pt x="145737" y="96151"/>
                </a:lnTo>
                <a:lnTo>
                  <a:pt x="151450" y="101248"/>
                </a:lnTo>
                <a:lnTo>
                  <a:pt x="157165" y="105599"/>
                </a:lnTo>
                <a:lnTo>
                  <a:pt x="162879" y="109452"/>
                </a:lnTo>
                <a:lnTo>
                  <a:pt x="168593" y="112973"/>
                </a:lnTo>
                <a:lnTo>
                  <a:pt x="174308" y="117225"/>
                </a:lnTo>
                <a:lnTo>
                  <a:pt x="180023" y="121965"/>
                </a:lnTo>
                <a:lnTo>
                  <a:pt x="190500" y="131359"/>
                </a:lnTo>
                <a:lnTo>
                  <a:pt x="198332" y="138709"/>
                </a:lnTo>
                <a:lnTo>
                  <a:pt x="233918" y="173920"/>
                </a:lnTo>
                <a:lnTo>
                  <a:pt x="242770" y="182765"/>
                </a:lnTo>
                <a:lnTo>
                  <a:pt x="245667" y="184708"/>
                </a:lnTo>
                <a:lnTo>
                  <a:pt x="253342" y="187444"/>
                </a:lnTo>
                <a:lnTo>
                  <a:pt x="25717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4"/>
          <p:cNvSpPr/>
          <p:nvPr/>
        </p:nvSpPr>
        <p:spPr>
          <a:xfrm>
            <a:off x="1974532" y="3531870"/>
            <a:ext cx="137161" cy="197168"/>
          </a:xfrm>
          <a:custGeom>
            <a:avLst/>
            <a:gdLst/>
            <a:ahLst/>
            <a:cxnLst/>
            <a:rect l="0" t="0" r="0" b="0"/>
            <a:pathLst>
              <a:path w="137161" h="197168">
                <a:moveTo>
                  <a:pt x="137160" y="0"/>
                </a:moveTo>
                <a:lnTo>
                  <a:pt x="129779" y="7381"/>
                </a:lnTo>
                <a:lnTo>
                  <a:pt x="126577" y="8042"/>
                </a:lnTo>
                <a:lnTo>
                  <a:pt x="124390" y="8219"/>
                </a:lnTo>
                <a:lnTo>
                  <a:pt x="122931" y="9289"/>
                </a:lnTo>
                <a:lnTo>
                  <a:pt x="121959" y="10955"/>
                </a:lnTo>
                <a:lnTo>
                  <a:pt x="121311" y="13019"/>
                </a:lnTo>
                <a:lnTo>
                  <a:pt x="118051" y="17851"/>
                </a:lnTo>
                <a:lnTo>
                  <a:pt x="115848" y="20473"/>
                </a:lnTo>
                <a:lnTo>
                  <a:pt x="113427" y="24126"/>
                </a:lnTo>
                <a:lnTo>
                  <a:pt x="110861" y="28466"/>
                </a:lnTo>
                <a:lnTo>
                  <a:pt x="108197" y="33265"/>
                </a:lnTo>
                <a:lnTo>
                  <a:pt x="102697" y="43677"/>
                </a:lnTo>
                <a:lnTo>
                  <a:pt x="99897" y="49120"/>
                </a:lnTo>
                <a:lnTo>
                  <a:pt x="96126" y="54654"/>
                </a:lnTo>
                <a:lnTo>
                  <a:pt x="91706" y="60249"/>
                </a:lnTo>
                <a:lnTo>
                  <a:pt x="86855" y="65883"/>
                </a:lnTo>
                <a:lnTo>
                  <a:pt x="81716" y="71544"/>
                </a:lnTo>
                <a:lnTo>
                  <a:pt x="70926" y="82915"/>
                </a:lnTo>
                <a:lnTo>
                  <a:pt x="54141" y="100026"/>
                </a:lnTo>
                <a:lnTo>
                  <a:pt x="49429" y="105737"/>
                </a:lnTo>
                <a:lnTo>
                  <a:pt x="45335" y="111448"/>
                </a:lnTo>
                <a:lnTo>
                  <a:pt x="41653" y="117161"/>
                </a:lnTo>
                <a:lnTo>
                  <a:pt x="38246" y="122875"/>
                </a:lnTo>
                <a:lnTo>
                  <a:pt x="35023" y="128589"/>
                </a:lnTo>
                <a:lnTo>
                  <a:pt x="28901" y="140018"/>
                </a:lnTo>
                <a:lnTo>
                  <a:pt x="23005" y="151447"/>
                </a:lnTo>
                <a:lnTo>
                  <a:pt x="20099" y="156210"/>
                </a:lnTo>
                <a:lnTo>
                  <a:pt x="17209" y="160337"/>
                </a:lnTo>
                <a:lnTo>
                  <a:pt x="14331" y="164041"/>
                </a:lnTo>
                <a:lnTo>
                  <a:pt x="11458" y="167463"/>
                </a:lnTo>
                <a:lnTo>
                  <a:pt x="8592" y="170697"/>
                </a:lnTo>
                <a:lnTo>
                  <a:pt x="5728" y="173805"/>
                </a:lnTo>
                <a:lnTo>
                  <a:pt x="3818" y="176830"/>
                </a:lnTo>
                <a:lnTo>
                  <a:pt x="1697" y="182731"/>
                </a:lnTo>
                <a:lnTo>
                  <a:pt x="503" y="186857"/>
                </a:lnTo>
                <a:lnTo>
                  <a:pt x="149" y="192631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5"/>
          <p:cNvSpPr/>
          <p:nvPr/>
        </p:nvSpPr>
        <p:spPr>
          <a:xfrm>
            <a:off x="2343150" y="3531879"/>
            <a:ext cx="231458" cy="34282"/>
          </a:xfrm>
          <a:custGeom>
            <a:avLst/>
            <a:gdLst/>
            <a:ahLst/>
            <a:cxnLst/>
            <a:rect l="0" t="0" r="0" b="0"/>
            <a:pathLst>
              <a:path w="231458" h="34282">
                <a:moveTo>
                  <a:pt x="0" y="34281"/>
                </a:moveTo>
                <a:lnTo>
                  <a:pt x="4550" y="29730"/>
                </a:lnTo>
                <a:lnTo>
                  <a:pt x="6843" y="28389"/>
                </a:lnTo>
                <a:lnTo>
                  <a:pt x="9325" y="27495"/>
                </a:lnTo>
                <a:lnTo>
                  <a:pt x="14621" y="26503"/>
                </a:lnTo>
                <a:lnTo>
                  <a:pt x="20151" y="26061"/>
                </a:lnTo>
                <a:lnTo>
                  <a:pt x="28323" y="25865"/>
                </a:lnTo>
                <a:lnTo>
                  <a:pt x="33170" y="25813"/>
                </a:lnTo>
                <a:lnTo>
                  <a:pt x="37353" y="24825"/>
                </a:lnTo>
                <a:lnTo>
                  <a:pt x="41094" y="23215"/>
                </a:lnTo>
                <a:lnTo>
                  <a:pt x="44541" y="21188"/>
                </a:lnTo>
                <a:lnTo>
                  <a:pt x="48744" y="19837"/>
                </a:lnTo>
                <a:lnTo>
                  <a:pt x="53451" y="18937"/>
                </a:lnTo>
                <a:lnTo>
                  <a:pt x="58494" y="18336"/>
                </a:lnTo>
                <a:lnTo>
                  <a:pt x="64713" y="16984"/>
                </a:lnTo>
                <a:lnTo>
                  <a:pt x="71717" y="15129"/>
                </a:lnTo>
                <a:lnTo>
                  <a:pt x="79244" y="12941"/>
                </a:lnTo>
                <a:lnTo>
                  <a:pt x="86166" y="11481"/>
                </a:lnTo>
                <a:lnTo>
                  <a:pt x="92687" y="10509"/>
                </a:lnTo>
                <a:lnTo>
                  <a:pt x="98938" y="9860"/>
                </a:lnTo>
                <a:lnTo>
                  <a:pt x="105011" y="9428"/>
                </a:lnTo>
                <a:lnTo>
                  <a:pt x="110965" y="9140"/>
                </a:lnTo>
                <a:lnTo>
                  <a:pt x="116839" y="8947"/>
                </a:lnTo>
                <a:lnTo>
                  <a:pt x="122660" y="7867"/>
                </a:lnTo>
                <a:lnTo>
                  <a:pt x="128446" y="6194"/>
                </a:lnTo>
                <a:lnTo>
                  <a:pt x="134208" y="4126"/>
                </a:lnTo>
                <a:lnTo>
                  <a:pt x="139954" y="2748"/>
                </a:lnTo>
                <a:lnTo>
                  <a:pt x="145690" y="1829"/>
                </a:lnTo>
                <a:lnTo>
                  <a:pt x="151419" y="1216"/>
                </a:lnTo>
                <a:lnTo>
                  <a:pt x="157143" y="808"/>
                </a:lnTo>
                <a:lnTo>
                  <a:pt x="162865" y="535"/>
                </a:lnTo>
                <a:lnTo>
                  <a:pt x="174301" y="232"/>
                </a:lnTo>
                <a:lnTo>
                  <a:pt x="215476" y="0"/>
                </a:lnTo>
                <a:lnTo>
                  <a:pt x="218898" y="949"/>
                </a:lnTo>
                <a:lnTo>
                  <a:pt x="222132" y="2535"/>
                </a:lnTo>
                <a:lnTo>
                  <a:pt x="231457" y="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6"/>
          <p:cNvSpPr/>
          <p:nvPr/>
        </p:nvSpPr>
        <p:spPr>
          <a:xfrm>
            <a:off x="2394584" y="3651885"/>
            <a:ext cx="188596" cy="17145"/>
          </a:xfrm>
          <a:custGeom>
            <a:avLst/>
            <a:gdLst/>
            <a:ahLst/>
            <a:cxnLst/>
            <a:rect l="0" t="0" r="0" b="0"/>
            <a:pathLst>
              <a:path w="188596" h="17145">
                <a:moveTo>
                  <a:pt x="0" y="0"/>
                </a:moveTo>
                <a:lnTo>
                  <a:pt x="53209" y="0"/>
                </a:lnTo>
                <a:lnTo>
                  <a:pt x="57380" y="952"/>
                </a:lnTo>
                <a:lnTo>
                  <a:pt x="62066" y="2540"/>
                </a:lnTo>
                <a:lnTo>
                  <a:pt x="67095" y="4551"/>
                </a:lnTo>
                <a:lnTo>
                  <a:pt x="72353" y="5891"/>
                </a:lnTo>
                <a:lnTo>
                  <a:pt x="77763" y="6785"/>
                </a:lnTo>
                <a:lnTo>
                  <a:pt x="83275" y="7380"/>
                </a:lnTo>
                <a:lnTo>
                  <a:pt x="88854" y="7778"/>
                </a:lnTo>
                <a:lnTo>
                  <a:pt x="94479" y="8043"/>
                </a:lnTo>
                <a:lnTo>
                  <a:pt x="105808" y="8337"/>
                </a:lnTo>
                <a:lnTo>
                  <a:pt x="172719" y="8571"/>
                </a:lnTo>
                <a:lnTo>
                  <a:pt x="176107" y="9524"/>
                </a:lnTo>
                <a:lnTo>
                  <a:pt x="179317" y="11112"/>
                </a:lnTo>
                <a:lnTo>
                  <a:pt x="188595" y="1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"/>
          <p:cNvSpPr/>
          <p:nvPr/>
        </p:nvSpPr>
        <p:spPr>
          <a:xfrm>
            <a:off x="2763202" y="3506152"/>
            <a:ext cx="205741" cy="145734"/>
          </a:xfrm>
          <a:custGeom>
            <a:avLst/>
            <a:gdLst/>
            <a:ahLst/>
            <a:cxnLst/>
            <a:rect l="0" t="0" r="0" b="0"/>
            <a:pathLst>
              <a:path w="205741" h="145734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1" y="4551"/>
                </a:lnTo>
                <a:lnTo>
                  <a:pt x="22959" y="6844"/>
                </a:lnTo>
                <a:lnTo>
                  <a:pt x="25784" y="9325"/>
                </a:lnTo>
                <a:lnTo>
                  <a:pt x="28619" y="11932"/>
                </a:lnTo>
                <a:lnTo>
                  <a:pt x="31462" y="13669"/>
                </a:lnTo>
                <a:lnTo>
                  <a:pt x="37161" y="15600"/>
                </a:lnTo>
                <a:lnTo>
                  <a:pt x="40966" y="18020"/>
                </a:lnTo>
                <a:lnTo>
                  <a:pt x="45408" y="21539"/>
                </a:lnTo>
                <a:lnTo>
                  <a:pt x="50275" y="25789"/>
                </a:lnTo>
                <a:lnTo>
                  <a:pt x="58222" y="33052"/>
                </a:lnTo>
                <a:lnTo>
                  <a:pt x="61674" y="36322"/>
                </a:lnTo>
                <a:lnTo>
                  <a:pt x="65881" y="39455"/>
                </a:lnTo>
                <a:lnTo>
                  <a:pt x="70591" y="42496"/>
                </a:lnTo>
                <a:lnTo>
                  <a:pt x="75636" y="45476"/>
                </a:lnTo>
                <a:lnTo>
                  <a:pt x="79951" y="48415"/>
                </a:lnTo>
                <a:lnTo>
                  <a:pt x="83781" y="51326"/>
                </a:lnTo>
                <a:lnTo>
                  <a:pt x="87286" y="54220"/>
                </a:lnTo>
                <a:lnTo>
                  <a:pt x="91528" y="58054"/>
                </a:lnTo>
                <a:lnTo>
                  <a:pt x="101322" y="67394"/>
                </a:lnTo>
                <a:lnTo>
                  <a:pt x="106600" y="71600"/>
                </a:lnTo>
                <a:lnTo>
                  <a:pt x="112025" y="75356"/>
                </a:lnTo>
                <a:lnTo>
                  <a:pt x="117545" y="78812"/>
                </a:lnTo>
                <a:lnTo>
                  <a:pt x="123131" y="83021"/>
                </a:lnTo>
                <a:lnTo>
                  <a:pt x="128760" y="87733"/>
                </a:lnTo>
                <a:lnTo>
                  <a:pt x="139142" y="97095"/>
                </a:lnTo>
                <a:lnTo>
                  <a:pt x="146931" y="104431"/>
                </a:lnTo>
                <a:lnTo>
                  <a:pt x="151294" y="107721"/>
                </a:lnTo>
                <a:lnTo>
                  <a:pt x="156107" y="110866"/>
                </a:lnTo>
                <a:lnTo>
                  <a:pt x="161222" y="113916"/>
                </a:lnTo>
                <a:lnTo>
                  <a:pt x="165584" y="116902"/>
                </a:lnTo>
                <a:lnTo>
                  <a:pt x="169444" y="119844"/>
                </a:lnTo>
                <a:lnTo>
                  <a:pt x="172970" y="122759"/>
                </a:lnTo>
                <a:lnTo>
                  <a:pt x="176274" y="125654"/>
                </a:lnTo>
                <a:lnTo>
                  <a:pt x="179428" y="128537"/>
                </a:lnTo>
                <a:lnTo>
                  <a:pt x="182484" y="131412"/>
                </a:lnTo>
                <a:lnTo>
                  <a:pt x="185473" y="133328"/>
                </a:lnTo>
                <a:lnTo>
                  <a:pt x="191335" y="135457"/>
                </a:lnTo>
                <a:lnTo>
                  <a:pt x="197115" y="138943"/>
                </a:lnTo>
                <a:lnTo>
                  <a:pt x="205740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8"/>
          <p:cNvSpPr/>
          <p:nvPr/>
        </p:nvSpPr>
        <p:spPr>
          <a:xfrm>
            <a:off x="2823209" y="3471862"/>
            <a:ext cx="145734" cy="240031"/>
          </a:xfrm>
          <a:custGeom>
            <a:avLst/>
            <a:gdLst/>
            <a:ahLst/>
            <a:cxnLst/>
            <a:rect l="0" t="0" r="0" b="0"/>
            <a:pathLst>
              <a:path w="145734" h="240031">
                <a:moveTo>
                  <a:pt x="145733" y="0"/>
                </a:moveTo>
                <a:lnTo>
                  <a:pt x="145733" y="12771"/>
                </a:lnTo>
                <a:lnTo>
                  <a:pt x="144780" y="16134"/>
                </a:lnTo>
                <a:lnTo>
                  <a:pt x="143193" y="20281"/>
                </a:lnTo>
                <a:lnTo>
                  <a:pt x="141182" y="24950"/>
                </a:lnTo>
                <a:lnTo>
                  <a:pt x="136408" y="35219"/>
                </a:lnTo>
                <a:lnTo>
                  <a:pt x="125582" y="57334"/>
                </a:lnTo>
                <a:lnTo>
                  <a:pt x="121821" y="63940"/>
                </a:lnTo>
                <a:lnTo>
                  <a:pt x="117409" y="71202"/>
                </a:lnTo>
                <a:lnTo>
                  <a:pt x="112563" y="78900"/>
                </a:lnTo>
                <a:lnTo>
                  <a:pt x="107427" y="85938"/>
                </a:lnTo>
                <a:lnTo>
                  <a:pt x="102098" y="92534"/>
                </a:lnTo>
                <a:lnTo>
                  <a:pt x="96641" y="98837"/>
                </a:lnTo>
                <a:lnTo>
                  <a:pt x="92050" y="104944"/>
                </a:lnTo>
                <a:lnTo>
                  <a:pt x="88037" y="110920"/>
                </a:lnTo>
                <a:lnTo>
                  <a:pt x="84409" y="116809"/>
                </a:lnTo>
                <a:lnTo>
                  <a:pt x="70201" y="138750"/>
                </a:lnTo>
                <a:lnTo>
                  <a:pt x="65851" y="145840"/>
                </a:lnTo>
                <a:lnTo>
                  <a:pt x="61998" y="152472"/>
                </a:lnTo>
                <a:lnTo>
                  <a:pt x="58477" y="158798"/>
                </a:lnTo>
                <a:lnTo>
                  <a:pt x="55178" y="163968"/>
                </a:lnTo>
                <a:lnTo>
                  <a:pt x="52025" y="168367"/>
                </a:lnTo>
                <a:lnTo>
                  <a:pt x="48971" y="172252"/>
                </a:lnTo>
                <a:lnTo>
                  <a:pt x="45983" y="176747"/>
                </a:lnTo>
                <a:lnTo>
                  <a:pt x="43038" y="181649"/>
                </a:lnTo>
                <a:lnTo>
                  <a:pt x="40122" y="186822"/>
                </a:lnTo>
                <a:lnTo>
                  <a:pt x="37226" y="191223"/>
                </a:lnTo>
                <a:lnTo>
                  <a:pt x="34342" y="195109"/>
                </a:lnTo>
                <a:lnTo>
                  <a:pt x="31468" y="198653"/>
                </a:lnTo>
                <a:lnTo>
                  <a:pt x="28599" y="201968"/>
                </a:lnTo>
                <a:lnTo>
                  <a:pt x="25733" y="205130"/>
                </a:lnTo>
                <a:lnTo>
                  <a:pt x="22871" y="208191"/>
                </a:lnTo>
                <a:lnTo>
                  <a:pt x="20962" y="211184"/>
                </a:lnTo>
                <a:lnTo>
                  <a:pt x="18842" y="217050"/>
                </a:lnTo>
                <a:lnTo>
                  <a:pt x="15359" y="222832"/>
                </a:lnTo>
                <a:lnTo>
                  <a:pt x="13097" y="225707"/>
                </a:lnTo>
                <a:lnTo>
                  <a:pt x="10637" y="228576"/>
                </a:lnTo>
                <a:lnTo>
                  <a:pt x="8044" y="231442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9"/>
          <p:cNvSpPr/>
          <p:nvPr/>
        </p:nvSpPr>
        <p:spPr>
          <a:xfrm>
            <a:off x="3226117" y="3454717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8220"/>
                </a:lnTo>
                <a:lnTo>
                  <a:pt x="2540" y="13496"/>
                </a:lnTo>
                <a:lnTo>
                  <a:pt x="4551" y="17570"/>
                </a:lnTo>
                <a:lnTo>
                  <a:pt x="5891" y="21238"/>
                </a:lnTo>
                <a:lnTo>
                  <a:pt x="6785" y="24636"/>
                </a:lnTo>
                <a:lnTo>
                  <a:pt x="7381" y="27854"/>
                </a:lnTo>
                <a:lnTo>
                  <a:pt x="8731" y="31905"/>
                </a:lnTo>
                <a:lnTo>
                  <a:pt x="10583" y="36510"/>
                </a:lnTo>
                <a:lnTo>
                  <a:pt x="12770" y="41485"/>
                </a:lnTo>
                <a:lnTo>
                  <a:pt x="17741" y="52093"/>
                </a:lnTo>
                <a:lnTo>
                  <a:pt x="20400" y="57588"/>
                </a:lnTo>
                <a:lnTo>
                  <a:pt x="22172" y="63157"/>
                </a:lnTo>
                <a:lnTo>
                  <a:pt x="23354" y="68775"/>
                </a:lnTo>
                <a:lnTo>
                  <a:pt x="24142" y="74425"/>
                </a:lnTo>
                <a:lnTo>
                  <a:pt x="24667" y="80097"/>
                </a:lnTo>
                <a:lnTo>
                  <a:pt x="25017" y="85783"/>
                </a:lnTo>
                <a:lnTo>
                  <a:pt x="25250" y="91478"/>
                </a:lnTo>
                <a:lnTo>
                  <a:pt x="26359" y="98133"/>
                </a:lnTo>
                <a:lnTo>
                  <a:pt x="28050" y="105427"/>
                </a:lnTo>
                <a:lnTo>
                  <a:pt x="30130" y="113147"/>
                </a:lnTo>
                <a:lnTo>
                  <a:pt x="31517" y="120199"/>
                </a:lnTo>
                <a:lnTo>
                  <a:pt x="32441" y="126805"/>
                </a:lnTo>
                <a:lnTo>
                  <a:pt x="33058" y="133115"/>
                </a:lnTo>
                <a:lnTo>
                  <a:pt x="33468" y="139226"/>
                </a:lnTo>
                <a:lnTo>
                  <a:pt x="33742" y="145205"/>
                </a:lnTo>
                <a:lnTo>
                  <a:pt x="34128" y="160181"/>
                </a:lnTo>
                <a:lnTo>
                  <a:pt x="34182" y="163938"/>
                </a:lnTo>
                <a:lnTo>
                  <a:pt x="35170" y="167394"/>
                </a:lnTo>
                <a:lnTo>
                  <a:pt x="36782" y="170651"/>
                </a:lnTo>
                <a:lnTo>
                  <a:pt x="38809" y="173775"/>
                </a:lnTo>
                <a:lnTo>
                  <a:pt x="40160" y="176810"/>
                </a:lnTo>
                <a:lnTo>
                  <a:pt x="41061" y="179786"/>
                </a:lnTo>
                <a:lnTo>
                  <a:pt x="42062" y="185632"/>
                </a:lnTo>
                <a:lnTo>
                  <a:pt x="42507" y="191406"/>
                </a:lnTo>
                <a:lnTo>
                  <a:pt x="42704" y="197147"/>
                </a:lnTo>
                <a:lnTo>
                  <a:pt x="42862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0"/>
          <p:cNvSpPr/>
          <p:nvPr/>
        </p:nvSpPr>
        <p:spPr>
          <a:xfrm>
            <a:off x="3183254" y="3514725"/>
            <a:ext cx="205742" cy="17146"/>
          </a:xfrm>
          <a:custGeom>
            <a:avLst/>
            <a:gdLst/>
            <a:ahLst/>
            <a:cxnLst/>
            <a:rect l="0" t="0" r="0" b="0"/>
            <a:pathLst>
              <a:path w="205742" h="17146">
                <a:moveTo>
                  <a:pt x="0" y="17145"/>
                </a:moveTo>
                <a:lnTo>
                  <a:pt x="49093" y="17145"/>
                </a:lnTo>
                <a:lnTo>
                  <a:pt x="54636" y="16192"/>
                </a:lnTo>
                <a:lnTo>
                  <a:pt x="60237" y="14604"/>
                </a:lnTo>
                <a:lnTo>
                  <a:pt x="65876" y="12594"/>
                </a:lnTo>
                <a:lnTo>
                  <a:pt x="71540" y="11253"/>
                </a:lnTo>
                <a:lnTo>
                  <a:pt x="77221" y="10359"/>
                </a:lnTo>
                <a:lnTo>
                  <a:pt x="82913" y="9764"/>
                </a:lnTo>
                <a:lnTo>
                  <a:pt x="88613" y="9367"/>
                </a:lnTo>
                <a:lnTo>
                  <a:pt x="94318" y="9102"/>
                </a:lnTo>
                <a:lnTo>
                  <a:pt x="106690" y="8807"/>
                </a:lnTo>
                <a:lnTo>
                  <a:pt x="121713" y="8677"/>
                </a:lnTo>
                <a:lnTo>
                  <a:pt x="128767" y="7689"/>
                </a:lnTo>
                <a:lnTo>
                  <a:pt x="135375" y="6079"/>
                </a:lnTo>
                <a:lnTo>
                  <a:pt x="141685" y="4052"/>
                </a:lnTo>
                <a:lnTo>
                  <a:pt x="148749" y="2701"/>
                </a:lnTo>
                <a:lnTo>
                  <a:pt x="156316" y="1801"/>
                </a:lnTo>
                <a:lnTo>
                  <a:pt x="164219" y="1200"/>
                </a:lnTo>
                <a:lnTo>
                  <a:pt x="171392" y="800"/>
                </a:lnTo>
                <a:lnTo>
                  <a:pt x="184442" y="355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1"/>
          <p:cNvSpPr/>
          <p:nvPr/>
        </p:nvSpPr>
        <p:spPr>
          <a:xfrm>
            <a:off x="3534729" y="3360420"/>
            <a:ext cx="221186" cy="291466"/>
          </a:xfrm>
          <a:custGeom>
            <a:avLst/>
            <a:gdLst/>
            <a:ahLst/>
            <a:cxnLst/>
            <a:rect l="0" t="0" r="0" b="0"/>
            <a:pathLst>
              <a:path w="221186" h="291466">
                <a:moveTo>
                  <a:pt x="120013" y="0"/>
                </a:moveTo>
                <a:lnTo>
                  <a:pt x="112632" y="0"/>
                </a:lnTo>
                <a:lnTo>
                  <a:pt x="107243" y="4550"/>
                </a:lnTo>
                <a:lnTo>
                  <a:pt x="102273" y="9325"/>
                </a:lnTo>
                <a:lnTo>
                  <a:pt x="91320" y="20151"/>
                </a:lnTo>
                <a:lnTo>
                  <a:pt x="85670" y="28323"/>
                </a:lnTo>
                <a:lnTo>
                  <a:pt x="82831" y="33170"/>
                </a:lnTo>
                <a:lnTo>
                  <a:pt x="79985" y="38305"/>
                </a:lnTo>
                <a:lnTo>
                  <a:pt x="74283" y="49092"/>
                </a:lnTo>
                <a:lnTo>
                  <a:pt x="69523" y="53683"/>
                </a:lnTo>
                <a:lnTo>
                  <a:pt x="63493" y="57696"/>
                </a:lnTo>
                <a:lnTo>
                  <a:pt x="56616" y="61324"/>
                </a:lnTo>
                <a:lnTo>
                  <a:pt x="50126" y="65648"/>
                </a:lnTo>
                <a:lnTo>
                  <a:pt x="43894" y="70435"/>
                </a:lnTo>
                <a:lnTo>
                  <a:pt x="37834" y="75531"/>
                </a:lnTo>
                <a:lnTo>
                  <a:pt x="32842" y="80834"/>
                </a:lnTo>
                <a:lnTo>
                  <a:pt x="28562" y="86274"/>
                </a:lnTo>
                <a:lnTo>
                  <a:pt x="24755" y="91806"/>
                </a:lnTo>
                <a:lnTo>
                  <a:pt x="21265" y="97399"/>
                </a:lnTo>
                <a:lnTo>
                  <a:pt x="17986" y="103032"/>
                </a:lnTo>
                <a:lnTo>
                  <a:pt x="14848" y="108693"/>
                </a:lnTo>
                <a:lnTo>
                  <a:pt x="12755" y="114372"/>
                </a:lnTo>
                <a:lnTo>
                  <a:pt x="11360" y="120063"/>
                </a:lnTo>
                <a:lnTo>
                  <a:pt x="10430" y="125762"/>
                </a:lnTo>
                <a:lnTo>
                  <a:pt x="9397" y="134634"/>
                </a:lnTo>
                <a:lnTo>
                  <a:pt x="9122" y="138333"/>
                </a:lnTo>
                <a:lnTo>
                  <a:pt x="7986" y="142705"/>
                </a:lnTo>
                <a:lnTo>
                  <a:pt x="6276" y="147524"/>
                </a:lnTo>
                <a:lnTo>
                  <a:pt x="4183" y="152641"/>
                </a:lnTo>
                <a:lnTo>
                  <a:pt x="2788" y="157959"/>
                </a:lnTo>
                <a:lnTo>
                  <a:pt x="1858" y="163408"/>
                </a:lnTo>
                <a:lnTo>
                  <a:pt x="1238" y="168946"/>
                </a:lnTo>
                <a:lnTo>
                  <a:pt x="549" y="177639"/>
                </a:lnTo>
                <a:lnTo>
                  <a:pt x="243" y="185631"/>
                </a:lnTo>
                <a:lnTo>
                  <a:pt x="30" y="207266"/>
                </a:lnTo>
                <a:lnTo>
                  <a:pt x="0" y="233006"/>
                </a:lnTo>
                <a:lnTo>
                  <a:pt x="2539" y="241988"/>
                </a:lnTo>
                <a:lnTo>
                  <a:pt x="4549" y="247050"/>
                </a:lnTo>
                <a:lnTo>
                  <a:pt x="6784" y="255215"/>
                </a:lnTo>
                <a:lnTo>
                  <a:pt x="7379" y="258726"/>
                </a:lnTo>
                <a:lnTo>
                  <a:pt x="10581" y="265167"/>
                </a:lnTo>
                <a:lnTo>
                  <a:pt x="12768" y="268217"/>
                </a:lnTo>
                <a:lnTo>
                  <a:pt x="16132" y="271204"/>
                </a:lnTo>
                <a:lnTo>
                  <a:pt x="20279" y="274148"/>
                </a:lnTo>
                <a:lnTo>
                  <a:pt x="24949" y="277062"/>
                </a:lnTo>
                <a:lnTo>
                  <a:pt x="29014" y="279005"/>
                </a:lnTo>
                <a:lnTo>
                  <a:pt x="32677" y="280301"/>
                </a:lnTo>
                <a:lnTo>
                  <a:pt x="36072" y="281165"/>
                </a:lnTo>
                <a:lnTo>
                  <a:pt x="42383" y="284664"/>
                </a:lnTo>
                <a:lnTo>
                  <a:pt x="45400" y="286931"/>
                </a:lnTo>
                <a:lnTo>
                  <a:pt x="49316" y="288442"/>
                </a:lnTo>
                <a:lnTo>
                  <a:pt x="53831" y="289450"/>
                </a:lnTo>
                <a:lnTo>
                  <a:pt x="58747" y="290121"/>
                </a:lnTo>
                <a:lnTo>
                  <a:pt x="63929" y="290569"/>
                </a:lnTo>
                <a:lnTo>
                  <a:pt x="69288" y="290867"/>
                </a:lnTo>
                <a:lnTo>
                  <a:pt x="74766" y="291067"/>
                </a:lnTo>
                <a:lnTo>
                  <a:pt x="80324" y="290247"/>
                </a:lnTo>
                <a:lnTo>
                  <a:pt x="85934" y="288748"/>
                </a:lnTo>
                <a:lnTo>
                  <a:pt x="91578" y="286796"/>
                </a:lnTo>
                <a:lnTo>
                  <a:pt x="96294" y="285495"/>
                </a:lnTo>
                <a:lnTo>
                  <a:pt x="100390" y="284627"/>
                </a:lnTo>
                <a:lnTo>
                  <a:pt x="104074" y="284049"/>
                </a:lnTo>
                <a:lnTo>
                  <a:pt x="108435" y="283663"/>
                </a:lnTo>
                <a:lnTo>
                  <a:pt x="113247" y="283406"/>
                </a:lnTo>
                <a:lnTo>
                  <a:pt x="118360" y="283235"/>
                </a:lnTo>
                <a:lnTo>
                  <a:pt x="123673" y="281216"/>
                </a:lnTo>
                <a:lnTo>
                  <a:pt x="129121" y="277964"/>
                </a:lnTo>
                <a:lnTo>
                  <a:pt x="134657" y="273892"/>
                </a:lnTo>
                <a:lnTo>
                  <a:pt x="140253" y="270225"/>
                </a:lnTo>
                <a:lnTo>
                  <a:pt x="145889" y="266827"/>
                </a:lnTo>
                <a:lnTo>
                  <a:pt x="151551" y="263609"/>
                </a:lnTo>
                <a:lnTo>
                  <a:pt x="162923" y="257494"/>
                </a:lnTo>
                <a:lnTo>
                  <a:pt x="168622" y="254531"/>
                </a:lnTo>
                <a:lnTo>
                  <a:pt x="173374" y="251602"/>
                </a:lnTo>
                <a:lnTo>
                  <a:pt x="177494" y="248697"/>
                </a:lnTo>
                <a:lnTo>
                  <a:pt x="181194" y="245808"/>
                </a:lnTo>
                <a:lnTo>
                  <a:pt x="187845" y="240058"/>
                </a:lnTo>
                <a:lnTo>
                  <a:pt x="190952" y="237191"/>
                </a:lnTo>
                <a:lnTo>
                  <a:pt x="196943" y="228926"/>
                </a:lnTo>
                <a:lnTo>
                  <a:pt x="202782" y="219854"/>
                </a:lnTo>
                <a:lnTo>
                  <a:pt x="208552" y="212648"/>
                </a:lnTo>
                <a:lnTo>
                  <a:pt x="211424" y="210345"/>
                </a:lnTo>
                <a:lnTo>
                  <a:pt x="214291" y="208810"/>
                </a:lnTo>
                <a:lnTo>
                  <a:pt x="217155" y="207787"/>
                </a:lnTo>
                <a:lnTo>
                  <a:pt x="219065" y="206152"/>
                </a:lnTo>
                <a:lnTo>
                  <a:pt x="220337" y="204109"/>
                </a:lnTo>
                <a:lnTo>
                  <a:pt x="221185" y="201795"/>
                </a:lnTo>
                <a:lnTo>
                  <a:pt x="220799" y="199300"/>
                </a:lnTo>
                <a:lnTo>
                  <a:pt x="217829" y="193988"/>
                </a:lnTo>
                <a:lnTo>
                  <a:pt x="213335" y="188452"/>
                </a:lnTo>
                <a:lnTo>
                  <a:pt x="207239" y="181687"/>
                </a:lnTo>
                <a:lnTo>
                  <a:pt x="201632" y="175965"/>
                </a:lnTo>
                <a:lnTo>
                  <a:pt x="198238" y="174460"/>
                </a:lnTo>
                <a:lnTo>
                  <a:pt x="194070" y="173456"/>
                </a:lnTo>
                <a:lnTo>
                  <a:pt x="189387" y="172787"/>
                </a:lnTo>
                <a:lnTo>
                  <a:pt x="185312" y="173294"/>
                </a:lnTo>
                <a:lnTo>
                  <a:pt x="181644" y="174584"/>
                </a:lnTo>
                <a:lnTo>
                  <a:pt x="178245" y="176397"/>
                </a:lnTo>
                <a:lnTo>
                  <a:pt x="174074" y="177605"/>
                </a:lnTo>
                <a:lnTo>
                  <a:pt x="169389" y="178411"/>
                </a:lnTo>
                <a:lnTo>
                  <a:pt x="164360" y="178948"/>
                </a:lnTo>
                <a:lnTo>
                  <a:pt x="159103" y="181211"/>
                </a:lnTo>
                <a:lnTo>
                  <a:pt x="153693" y="184625"/>
                </a:lnTo>
                <a:lnTo>
                  <a:pt x="148181" y="188805"/>
                </a:lnTo>
                <a:lnTo>
                  <a:pt x="142601" y="192545"/>
                </a:lnTo>
                <a:lnTo>
                  <a:pt x="136977" y="195991"/>
                </a:lnTo>
                <a:lnTo>
                  <a:pt x="131322" y="199241"/>
                </a:lnTo>
                <a:lnTo>
                  <a:pt x="125647" y="203312"/>
                </a:lnTo>
                <a:lnTo>
                  <a:pt x="119959" y="207931"/>
                </a:lnTo>
                <a:lnTo>
                  <a:pt x="114262" y="212916"/>
                </a:lnTo>
                <a:lnTo>
                  <a:pt x="108559" y="218144"/>
                </a:lnTo>
                <a:lnTo>
                  <a:pt x="92384" y="233651"/>
                </a:lnTo>
                <a:lnTo>
                  <a:pt x="84556" y="241322"/>
                </a:lnTo>
                <a:lnTo>
                  <a:pt x="82087" y="245654"/>
                </a:lnTo>
                <a:lnTo>
                  <a:pt x="80442" y="250446"/>
                </a:lnTo>
                <a:lnTo>
                  <a:pt x="79345" y="255547"/>
                </a:lnTo>
                <a:lnTo>
                  <a:pt x="78614" y="260852"/>
                </a:lnTo>
                <a:lnTo>
                  <a:pt x="78126" y="266293"/>
                </a:lnTo>
                <a:lnTo>
                  <a:pt x="77801" y="271826"/>
                </a:lnTo>
                <a:lnTo>
                  <a:pt x="76631" y="276468"/>
                </a:lnTo>
                <a:lnTo>
                  <a:pt x="72793" y="284164"/>
                </a:lnTo>
                <a:lnTo>
                  <a:pt x="68578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2"/>
          <p:cNvSpPr/>
          <p:nvPr/>
        </p:nvSpPr>
        <p:spPr>
          <a:xfrm>
            <a:off x="2488882" y="3926204"/>
            <a:ext cx="274321" cy="17147"/>
          </a:xfrm>
          <a:custGeom>
            <a:avLst/>
            <a:gdLst/>
            <a:ahLst/>
            <a:cxnLst/>
            <a:rect l="0" t="0" r="0" b="0"/>
            <a:pathLst>
              <a:path w="274321" h="17147">
                <a:moveTo>
                  <a:pt x="0" y="17146"/>
                </a:moveTo>
                <a:lnTo>
                  <a:pt x="96029" y="17146"/>
                </a:lnTo>
                <a:lnTo>
                  <a:pt x="104024" y="16193"/>
                </a:lnTo>
                <a:lnTo>
                  <a:pt x="112212" y="14606"/>
                </a:lnTo>
                <a:lnTo>
                  <a:pt x="120528" y="12595"/>
                </a:lnTo>
                <a:lnTo>
                  <a:pt x="127977" y="11254"/>
                </a:lnTo>
                <a:lnTo>
                  <a:pt x="134848" y="10361"/>
                </a:lnTo>
                <a:lnTo>
                  <a:pt x="141334" y="9765"/>
                </a:lnTo>
                <a:lnTo>
                  <a:pt x="148515" y="9368"/>
                </a:lnTo>
                <a:lnTo>
                  <a:pt x="164114" y="8926"/>
                </a:lnTo>
                <a:lnTo>
                  <a:pt x="188961" y="8678"/>
                </a:lnTo>
                <a:lnTo>
                  <a:pt x="197412" y="7690"/>
                </a:lnTo>
                <a:lnTo>
                  <a:pt x="205903" y="6080"/>
                </a:lnTo>
                <a:lnTo>
                  <a:pt x="214421" y="4053"/>
                </a:lnTo>
                <a:lnTo>
                  <a:pt x="222005" y="2703"/>
                </a:lnTo>
                <a:lnTo>
                  <a:pt x="228966" y="1802"/>
                </a:lnTo>
                <a:lnTo>
                  <a:pt x="235511" y="1202"/>
                </a:lnTo>
                <a:lnTo>
                  <a:pt x="241780" y="801"/>
                </a:lnTo>
                <a:lnTo>
                  <a:pt x="253825" y="357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3"/>
          <p:cNvSpPr/>
          <p:nvPr/>
        </p:nvSpPr>
        <p:spPr>
          <a:xfrm>
            <a:off x="2848927" y="3789054"/>
            <a:ext cx="240031" cy="214304"/>
          </a:xfrm>
          <a:custGeom>
            <a:avLst/>
            <a:gdLst/>
            <a:ahLst/>
            <a:cxnLst/>
            <a:rect l="0" t="0" r="0" b="0"/>
            <a:pathLst>
              <a:path w="240031" h="214304">
                <a:moveTo>
                  <a:pt x="0" y="8563"/>
                </a:moveTo>
                <a:lnTo>
                  <a:pt x="0" y="95"/>
                </a:lnTo>
                <a:lnTo>
                  <a:pt x="7381" y="0"/>
                </a:lnTo>
                <a:lnTo>
                  <a:pt x="7778" y="949"/>
                </a:lnTo>
                <a:lnTo>
                  <a:pt x="8220" y="4544"/>
                </a:lnTo>
                <a:lnTo>
                  <a:pt x="9290" y="6836"/>
                </a:lnTo>
                <a:lnTo>
                  <a:pt x="13019" y="11923"/>
                </a:lnTo>
                <a:lnTo>
                  <a:pt x="16299" y="13661"/>
                </a:lnTo>
                <a:lnTo>
                  <a:pt x="20391" y="14819"/>
                </a:lnTo>
                <a:lnTo>
                  <a:pt x="25024" y="15591"/>
                </a:lnTo>
                <a:lnTo>
                  <a:pt x="30018" y="17059"/>
                </a:lnTo>
                <a:lnTo>
                  <a:pt x="35252" y="18989"/>
                </a:lnTo>
                <a:lnTo>
                  <a:pt x="40646" y="21229"/>
                </a:lnTo>
                <a:lnTo>
                  <a:pt x="45195" y="23674"/>
                </a:lnTo>
                <a:lnTo>
                  <a:pt x="49180" y="26258"/>
                </a:lnTo>
                <a:lnTo>
                  <a:pt x="52789" y="28932"/>
                </a:lnTo>
                <a:lnTo>
                  <a:pt x="57100" y="32620"/>
                </a:lnTo>
                <a:lnTo>
                  <a:pt x="61879" y="36983"/>
                </a:lnTo>
                <a:lnTo>
                  <a:pt x="66970" y="41797"/>
                </a:lnTo>
                <a:lnTo>
                  <a:pt x="72269" y="45959"/>
                </a:lnTo>
                <a:lnTo>
                  <a:pt x="77707" y="49686"/>
                </a:lnTo>
                <a:lnTo>
                  <a:pt x="83237" y="53124"/>
                </a:lnTo>
                <a:lnTo>
                  <a:pt x="88829" y="57320"/>
                </a:lnTo>
                <a:lnTo>
                  <a:pt x="94462" y="62023"/>
                </a:lnTo>
                <a:lnTo>
                  <a:pt x="100122" y="67063"/>
                </a:lnTo>
                <a:lnTo>
                  <a:pt x="105800" y="71376"/>
                </a:lnTo>
                <a:lnTo>
                  <a:pt x="111491" y="75203"/>
                </a:lnTo>
                <a:lnTo>
                  <a:pt x="117190" y="78707"/>
                </a:lnTo>
                <a:lnTo>
                  <a:pt x="121942" y="82948"/>
                </a:lnTo>
                <a:lnTo>
                  <a:pt x="126062" y="87681"/>
                </a:lnTo>
                <a:lnTo>
                  <a:pt x="129761" y="92741"/>
                </a:lnTo>
                <a:lnTo>
                  <a:pt x="134133" y="98019"/>
                </a:lnTo>
                <a:lnTo>
                  <a:pt x="138952" y="103443"/>
                </a:lnTo>
                <a:lnTo>
                  <a:pt x="149386" y="114549"/>
                </a:lnTo>
                <a:lnTo>
                  <a:pt x="160374" y="125836"/>
                </a:lnTo>
                <a:lnTo>
                  <a:pt x="165019" y="131512"/>
                </a:lnTo>
                <a:lnTo>
                  <a:pt x="169067" y="137202"/>
                </a:lnTo>
                <a:lnTo>
                  <a:pt x="172719" y="142900"/>
                </a:lnTo>
                <a:lnTo>
                  <a:pt x="176106" y="148604"/>
                </a:lnTo>
                <a:lnTo>
                  <a:pt x="179317" y="154311"/>
                </a:lnTo>
                <a:lnTo>
                  <a:pt x="182409" y="160021"/>
                </a:lnTo>
                <a:lnTo>
                  <a:pt x="186376" y="164780"/>
                </a:lnTo>
                <a:lnTo>
                  <a:pt x="190926" y="168905"/>
                </a:lnTo>
                <a:lnTo>
                  <a:pt x="195864" y="172608"/>
                </a:lnTo>
                <a:lnTo>
                  <a:pt x="200108" y="176029"/>
                </a:lnTo>
                <a:lnTo>
                  <a:pt x="207365" y="182370"/>
                </a:lnTo>
                <a:lnTo>
                  <a:pt x="213765" y="188363"/>
                </a:lnTo>
                <a:lnTo>
                  <a:pt x="225634" y="199971"/>
                </a:lnTo>
                <a:lnTo>
                  <a:pt x="240030" y="2143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4"/>
          <p:cNvSpPr/>
          <p:nvPr/>
        </p:nvSpPr>
        <p:spPr>
          <a:xfrm>
            <a:off x="2891789" y="3773091"/>
            <a:ext cx="145734" cy="195977"/>
          </a:xfrm>
          <a:custGeom>
            <a:avLst/>
            <a:gdLst/>
            <a:ahLst/>
            <a:cxnLst/>
            <a:rect l="0" t="0" r="0" b="0"/>
            <a:pathLst>
              <a:path w="145734" h="195977">
                <a:moveTo>
                  <a:pt x="145733" y="7381"/>
                </a:moveTo>
                <a:lnTo>
                  <a:pt x="145733" y="2830"/>
                </a:lnTo>
                <a:lnTo>
                  <a:pt x="144780" y="1490"/>
                </a:lnTo>
                <a:lnTo>
                  <a:pt x="143193" y="596"/>
                </a:lnTo>
                <a:lnTo>
                  <a:pt x="141182" y="0"/>
                </a:lnTo>
                <a:lnTo>
                  <a:pt x="139842" y="555"/>
                </a:lnTo>
                <a:lnTo>
                  <a:pt x="138948" y="1878"/>
                </a:lnTo>
                <a:lnTo>
                  <a:pt x="137514" y="6294"/>
                </a:lnTo>
                <a:lnTo>
                  <a:pt x="134778" y="9438"/>
                </a:lnTo>
                <a:lnTo>
                  <a:pt x="132714" y="11610"/>
                </a:lnTo>
                <a:lnTo>
                  <a:pt x="131339" y="14010"/>
                </a:lnTo>
                <a:lnTo>
                  <a:pt x="129810" y="19217"/>
                </a:lnTo>
                <a:lnTo>
                  <a:pt x="127498" y="22892"/>
                </a:lnTo>
                <a:lnTo>
                  <a:pt x="124051" y="27247"/>
                </a:lnTo>
                <a:lnTo>
                  <a:pt x="119849" y="32055"/>
                </a:lnTo>
                <a:lnTo>
                  <a:pt x="115142" y="38118"/>
                </a:lnTo>
                <a:lnTo>
                  <a:pt x="110099" y="45017"/>
                </a:lnTo>
                <a:lnTo>
                  <a:pt x="104832" y="52474"/>
                </a:lnTo>
                <a:lnTo>
                  <a:pt x="100368" y="59351"/>
                </a:lnTo>
                <a:lnTo>
                  <a:pt x="96440" y="65840"/>
                </a:lnTo>
                <a:lnTo>
                  <a:pt x="92868" y="72071"/>
                </a:lnTo>
                <a:lnTo>
                  <a:pt x="88582" y="79083"/>
                </a:lnTo>
                <a:lnTo>
                  <a:pt x="78740" y="94494"/>
                </a:lnTo>
                <a:lnTo>
                  <a:pt x="62489" y="119235"/>
                </a:lnTo>
                <a:lnTo>
                  <a:pt x="56900" y="126718"/>
                </a:lnTo>
                <a:lnTo>
                  <a:pt x="51268" y="133612"/>
                </a:lnTo>
                <a:lnTo>
                  <a:pt x="45609" y="140112"/>
                </a:lnTo>
                <a:lnTo>
                  <a:pt x="39931" y="146351"/>
                </a:lnTo>
                <a:lnTo>
                  <a:pt x="28543" y="158363"/>
                </a:lnTo>
                <a:lnTo>
                  <a:pt x="23791" y="164233"/>
                </a:lnTo>
                <a:lnTo>
                  <a:pt x="19671" y="170052"/>
                </a:lnTo>
                <a:lnTo>
                  <a:pt x="15972" y="175836"/>
                </a:lnTo>
                <a:lnTo>
                  <a:pt x="12553" y="180644"/>
                </a:lnTo>
                <a:lnTo>
                  <a:pt x="9321" y="184802"/>
                </a:lnTo>
                <a:lnTo>
                  <a:pt x="0" y="19597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5"/>
          <p:cNvSpPr/>
          <p:nvPr/>
        </p:nvSpPr>
        <p:spPr>
          <a:xfrm>
            <a:off x="1532395" y="4054792"/>
            <a:ext cx="330695" cy="8574"/>
          </a:xfrm>
          <a:custGeom>
            <a:avLst/>
            <a:gdLst/>
            <a:ahLst/>
            <a:cxnLst/>
            <a:rect l="0" t="0" r="0" b="0"/>
            <a:pathLst>
              <a:path w="330695" h="8574">
                <a:moveTo>
                  <a:pt x="4939" y="0"/>
                </a:moveTo>
                <a:lnTo>
                  <a:pt x="0" y="0"/>
                </a:lnTo>
                <a:lnTo>
                  <a:pt x="309354" y="0"/>
                </a:lnTo>
                <a:lnTo>
                  <a:pt x="314562" y="953"/>
                </a:lnTo>
                <a:lnTo>
                  <a:pt x="318987" y="2540"/>
                </a:lnTo>
                <a:lnTo>
                  <a:pt x="330694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6"/>
          <p:cNvSpPr/>
          <p:nvPr/>
        </p:nvSpPr>
        <p:spPr>
          <a:xfrm>
            <a:off x="1880266" y="3900487"/>
            <a:ext cx="231427" cy="240031"/>
          </a:xfrm>
          <a:custGeom>
            <a:avLst/>
            <a:gdLst/>
            <a:ahLst/>
            <a:cxnLst/>
            <a:rect l="0" t="0" r="0" b="0"/>
            <a:pathLst>
              <a:path w="231427" h="240031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3"/>
                </a:lnTo>
                <a:lnTo>
                  <a:pt x="6758" y="2540"/>
                </a:lnTo>
                <a:lnTo>
                  <a:pt x="7352" y="4551"/>
                </a:lnTo>
                <a:lnTo>
                  <a:pt x="10552" y="9325"/>
                </a:lnTo>
                <a:lnTo>
                  <a:pt x="12739" y="11932"/>
                </a:lnTo>
                <a:lnTo>
                  <a:pt x="16103" y="14622"/>
                </a:lnTo>
                <a:lnTo>
                  <a:pt x="20249" y="17368"/>
                </a:lnTo>
                <a:lnTo>
                  <a:pt x="24919" y="20151"/>
                </a:lnTo>
                <a:lnTo>
                  <a:pt x="28985" y="22959"/>
                </a:lnTo>
                <a:lnTo>
                  <a:pt x="36042" y="28619"/>
                </a:lnTo>
                <a:lnTo>
                  <a:pt x="40210" y="31462"/>
                </a:lnTo>
                <a:lnTo>
                  <a:pt x="44894" y="34310"/>
                </a:lnTo>
                <a:lnTo>
                  <a:pt x="49921" y="37161"/>
                </a:lnTo>
                <a:lnTo>
                  <a:pt x="54225" y="40014"/>
                </a:lnTo>
                <a:lnTo>
                  <a:pt x="58047" y="42868"/>
                </a:lnTo>
                <a:lnTo>
                  <a:pt x="61548" y="45724"/>
                </a:lnTo>
                <a:lnTo>
                  <a:pt x="65786" y="49533"/>
                </a:lnTo>
                <a:lnTo>
                  <a:pt x="75576" y="58844"/>
                </a:lnTo>
                <a:lnTo>
                  <a:pt x="91797" y="74797"/>
                </a:lnTo>
                <a:lnTo>
                  <a:pt x="96430" y="80345"/>
                </a:lnTo>
                <a:lnTo>
                  <a:pt x="100471" y="85948"/>
                </a:lnTo>
                <a:lnTo>
                  <a:pt x="104118" y="91589"/>
                </a:lnTo>
                <a:lnTo>
                  <a:pt x="108454" y="97254"/>
                </a:lnTo>
                <a:lnTo>
                  <a:pt x="113250" y="102936"/>
                </a:lnTo>
                <a:lnTo>
                  <a:pt x="118352" y="108629"/>
                </a:lnTo>
                <a:lnTo>
                  <a:pt x="129101" y="120035"/>
                </a:lnTo>
                <a:lnTo>
                  <a:pt x="162894" y="154307"/>
                </a:lnTo>
                <a:lnTo>
                  <a:pt x="168593" y="160021"/>
                </a:lnTo>
                <a:lnTo>
                  <a:pt x="173345" y="165736"/>
                </a:lnTo>
                <a:lnTo>
                  <a:pt x="177465" y="171451"/>
                </a:lnTo>
                <a:lnTo>
                  <a:pt x="181164" y="177166"/>
                </a:lnTo>
                <a:lnTo>
                  <a:pt x="184583" y="182880"/>
                </a:lnTo>
                <a:lnTo>
                  <a:pt x="187815" y="188595"/>
                </a:lnTo>
                <a:lnTo>
                  <a:pt x="190922" y="194310"/>
                </a:lnTo>
                <a:lnTo>
                  <a:pt x="193946" y="199073"/>
                </a:lnTo>
                <a:lnTo>
                  <a:pt x="196914" y="203200"/>
                </a:lnTo>
                <a:lnTo>
                  <a:pt x="199846" y="206904"/>
                </a:lnTo>
                <a:lnTo>
                  <a:pt x="203705" y="211279"/>
                </a:lnTo>
                <a:lnTo>
                  <a:pt x="213073" y="221219"/>
                </a:lnTo>
                <a:lnTo>
                  <a:pt x="216333" y="225584"/>
                </a:lnTo>
                <a:lnTo>
                  <a:pt x="219955" y="232975"/>
                </a:lnTo>
                <a:lnTo>
                  <a:pt x="221874" y="235327"/>
                </a:lnTo>
                <a:lnTo>
                  <a:pt x="224105" y="236894"/>
                </a:lnTo>
                <a:lnTo>
                  <a:pt x="231426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7"/>
          <p:cNvSpPr/>
          <p:nvPr/>
        </p:nvSpPr>
        <p:spPr>
          <a:xfrm>
            <a:off x="1948814" y="3892267"/>
            <a:ext cx="171451" cy="231106"/>
          </a:xfrm>
          <a:custGeom>
            <a:avLst/>
            <a:gdLst/>
            <a:ahLst/>
            <a:cxnLst/>
            <a:rect l="0" t="0" r="0" b="0"/>
            <a:pathLst>
              <a:path w="171451" h="231106">
                <a:moveTo>
                  <a:pt x="171450" y="8220"/>
                </a:moveTo>
                <a:lnTo>
                  <a:pt x="155012" y="0"/>
                </a:lnTo>
                <a:lnTo>
                  <a:pt x="149964" y="4303"/>
                </a:lnTo>
                <a:lnTo>
                  <a:pt x="146987" y="7060"/>
                </a:lnTo>
                <a:lnTo>
                  <a:pt x="146569" y="8399"/>
                </a:lnTo>
                <a:lnTo>
                  <a:pt x="146104" y="12427"/>
                </a:lnTo>
                <a:lnTo>
                  <a:pt x="145028" y="15787"/>
                </a:lnTo>
                <a:lnTo>
                  <a:pt x="143358" y="19932"/>
                </a:lnTo>
                <a:lnTo>
                  <a:pt x="141292" y="24601"/>
                </a:lnTo>
                <a:lnTo>
                  <a:pt x="136457" y="34868"/>
                </a:lnTo>
                <a:lnTo>
                  <a:pt x="133834" y="40273"/>
                </a:lnTo>
                <a:lnTo>
                  <a:pt x="130180" y="46734"/>
                </a:lnTo>
                <a:lnTo>
                  <a:pt x="125839" y="53898"/>
                </a:lnTo>
                <a:lnTo>
                  <a:pt x="121041" y="61532"/>
                </a:lnTo>
                <a:lnTo>
                  <a:pt x="115936" y="68527"/>
                </a:lnTo>
                <a:lnTo>
                  <a:pt x="110629" y="75094"/>
                </a:lnTo>
                <a:lnTo>
                  <a:pt x="105185" y="81378"/>
                </a:lnTo>
                <a:lnTo>
                  <a:pt x="99651" y="88424"/>
                </a:lnTo>
                <a:lnTo>
                  <a:pt x="94057" y="95980"/>
                </a:lnTo>
                <a:lnTo>
                  <a:pt x="88422" y="103874"/>
                </a:lnTo>
                <a:lnTo>
                  <a:pt x="82761" y="111042"/>
                </a:lnTo>
                <a:lnTo>
                  <a:pt x="77081" y="117726"/>
                </a:lnTo>
                <a:lnTo>
                  <a:pt x="71390" y="124086"/>
                </a:lnTo>
                <a:lnTo>
                  <a:pt x="66644" y="131184"/>
                </a:lnTo>
                <a:lnTo>
                  <a:pt x="62527" y="138774"/>
                </a:lnTo>
                <a:lnTo>
                  <a:pt x="58830" y="146691"/>
                </a:lnTo>
                <a:lnTo>
                  <a:pt x="54460" y="153874"/>
                </a:lnTo>
                <a:lnTo>
                  <a:pt x="49642" y="160568"/>
                </a:lnTo>
                <a:lnTo>
                  <a:pt x="44525" y="166935"/>
                </a:lnTo>
                <a:lnTo>
                  <a:pt x="40161" y="172132"/>
                </a:lnTo>
                <a:lnTo>
                  <a:pt x="36299" y="176550"/>
                </a:lnTo>
                <a:lnTo>
                  <a:pt x="32772" y="180448"/>
                </a:lnTo>
                <a:lnTo>
                  <a:pt x="23773" y="189858"/>
                </a:lnTo>
                <a:lnTo>
                  <a:pt x="18706" y="195035"/>
                </a:lnTo>
                <a:lnTo>
                  <a:pt x="15329" y="199438"/>
                </a:lnTo>
                <a:lnTo>
                  <a:pt x="13077" y="203326"/>
                </a:lnTo>
                <a:lnTo>
                  <a:pt x="11576" y="206871"/>
                </a:lnTo>
                <a:lnTo>
                  <a:pt x="7367" y="215889"/>
                </a:lnTo>
                <a:lnTo>
                  <a:pt x="0" y="2311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8"/>
          <p:cNvSpPr/>
          <p:nvPr/>
        </p:nvSpPr>
        <p:spPr>
          <a:xfrm>
            <a:off x="1734502" y="4363904"/>
            <a:ext cx="239872" cy="239123"/>
          </a:xfrm>
          <a:custGeom>
            <a:avLst/>
            <a:gdLst/>
            <a:ahLst/>
            <a:cxnLst/>
            <a:rect l="0" t="0" r="0" b="0"/>
            <a:pathLst>
              <a:path w="239872" h="239123">
                <a:moveTo>
                  <a:pt x="0" y="59506"/>
                </a:moveTo>
                <a:lnTo>
                  <a:pt x="4551" y="59506"/>
                </a:lnTo>
                <a:lnTo>
                  <a:pt x="5891" y="58553"/>
                </a:lnTo>
                <a:lnTo>
                  <a:pt x="6785" y="56966"/>
                </a:lnTo>
                <a:lnTo>
                  <a:pt x="8219" y="52124"/>
                </a:lnTo>
                <a:lnTo>
                  <a:pt x="13019" y="46735"/>
                </a:lnTo>
                <a:lnTo>
                  <a:pt x="20391" y="41765"/>
                </a:lnTo>
                <a:lnTo>
                  <a:pt x="25024" y="39106"/>
                </a:lnTo>
                <a:lnTo>
                  <a:pt x="29065" y="36381"/>
                </a:lnTo>
                <a:lnTo>
                  <a:pt x="36095" y="30813"/>
                </a:lnTo>
                <a:lnTo>
                  <a:pt x="40256" y="27995"/>
                </a:lnTo>
                <a:lnTo>
                  <a:pt x="44935" y="25164"/>
                </a:lnTo>
                <a:lnTo>
                  <a:pt x="49959" y="22324"/>
                </a:lnTo>
                <a:lnTo>
                  <a:pt x="56166" y="19478"/>
                </a:lnTo>
                <a:lnTo>
                  <a:pt x="63161" y="16628"/>
                </a:lnTo>
                <a:lnTo>
                  <a:pt x="70682" y="13775"/>
                </a:lnTo>
                <a:lnTo>
                  <a:pt x="77602" y="10921"/>
                </a:lnTo>
                <a:lnTo>
                  <a:pt x="84119" y="8066"/>
                </a:lnTo>
                <a:lnTo>
                  <a:pt x="90370" y="5210"/>
                </a:lnTo>
                <a:lnTo>
                  <a:pt x="95489" y="3306"/>
                </a:lnTo>
                <a:lnTo>
                  <a:pt x="99854" y="2037"/>
                </a:lnTo>
                <a:lnTo>
                  <a:pt x="103717" y="1190"/>
                </a:lnTo>
                <a:lnTo>
                  <a:pt x="109150" y="626"/>
                </a:lnTo>
                <a:lnTo>
                  <a:pt x="115629" y="250"/>
                </a:lnTo>
                <a:lnTo>
                  <a:pt x="122806" y="0"/>
                </a:lnTo>
                <a:lnTo>
                  <a:pt x="128543" y="785"/>
                </a:lnTo>
                <a:lnTo>
                  <a:pt x="133321" y="2261"/>
                </a:lnTo>
                <a:lnTo>
                  <a:pt x="137458" y="4197"/>
                </a:lnTo>
                <a:lnTo>
                  <a:pt x="142121" y="5489"/>
                </a:lnTo>
                <a:lnTo>
                  <a:pt x="147135" y="6349"/>
                </a:lnTo>
                <a:lnTo>
                  <a:pt x="152382" y="6923"/>
                </a:lnTo>
                <a:lnTo>
                  <a:pt x="155881" y="8258"/>
                </a:lnTo>
                <a:lnTo>
                  <a:pt x="158213" y="10101"/>
                </a:lnTo>
                <a:lnTo>
                  <a:pt x="161757" y="15640"/>
                </a:lnTo>
                <a:lnTo>
                  <a:pt x="164035" y="19785"/>
                </a:lnTo>
                <a:lnTo>
                  <a:pt x="166507" y="24452"/>
                </a:lnTo>
                <a:lnTo>
                  <a:pt x="168155" y="28517"/>
                </a:lnTo>
                <a:lnTo>
                  <a:pt x="169986" y="35573"/>
                </a:lnTo>
                <a:lnTo>
                  <a:pt x="169521" y="39740"/>
                </a:lnTo>
                <a:lnTo>
                  <a:pt x="168259" y="44424"/>
                </a:lnTo>
                <a:lnTo>
                  <a:pt x="166465" y="49451"/>
                </a:lnTo>
                <a:lnTo>
                  <a:pt x="164317" y="54708"/>
                </a:lnTo>
                <a:lnTo>
                  <a:pt x="161932" y="60117"/>
                </a:lnTo>
                <a:lnTo>
                  <a:pt x="156742" y="71207"/>
                </a:lnTo>
                <a:lnTo>
                  <a:pt x="151260" y="82486"/>
                </a:lnTo>
                <a:lnTo>
                  <a:pt x="148466" y="87209"/>
                </a:lnTo>
                <a:lnTo>
                  <a:pt x="145649" y="91309"/>
                </a:lnTo>
                <a:lnTo>
                  <a:pt x="142820" y="94995"/>
                </a:lnTo>
                <a:lnTo>
                  <a:pt x="139981" y="99358"/>
                </a:lnTo>
                <a:lnTo>
                  <a:pt x="137135" y="104172"/>
                </a:lnTo>
                <a:lnTo>
                  <a:pt x="134286" y="109285"/>
                </a:lnTo>
                <a:lnTo>
                  <a:pt x="131434" y="113647"/>
                </a:lnTo>
                <a:lnTo>
                  <a:pt x="125725" y="121034"/>
                </a:lnTo>
                <a:lnTo>
                  <a:pt x="120013" y="127491"/>
                </a:lnTo>
                <a:lnTo>
                  <a:pt x="117156" y="130547"/>
                </a:lnTo>
                <a:lnTo>
                  <a:pt x="114299" y="132584"/>
                </a:lnTo>
                <a:lnTo>
                  <a:pt x="108585" y="134847"/>
                </a:lnTo>
                <a:lnTo>
                  <a:pt x="102870" y="135853"/>
                </a:lnTo>
                <a:lnTo>
                  <a:pt x="95991" y="136499"/>
                </a:lnTo>
                <a:lnTo>
                  <a:pt x="88740" y="136627"/>
                </a:lnTo>
                <a:lnTo>
                  <a:pt x="87065" y="136644"/>
                </a:lnTo>
                <a:lnTo>
                  <a:pt x="87571" y="135696"/>
                </a:lnTo>
                <a:lnTo>
                  <a:pt x="90673" y="132103"/>
                </a:lnTo>
                <a:lnTo>
                  <a:pt x="91881" y="129811"/>
                </a:lnTo>
                <a:lnTo>
                  <a:pt x="93224" y="124725"/>
                </a:lnTo>
                <a:lnTo>
                  <a:pt x="96360" y="119290"/>
                </a:lnTo>
                <a:lnTo>
                  <a:pt x="98530" y="116507"/>
                </a:lnTo>
                <a:lnTo>
                  <a:pt x="106021" y="110874"/>
                </a:lnTo>
                <a:lnTo>
                  <a:pt x="110686" y="108039"/>
                </a:lnTo>
                <a:lnTo>
                  <a:pt x="114748" y="105196"/>
                </a:lnTo>
                <a:lnTo>
                  <a:pt x="121802" y="99498"/>
                </a:lnTo>
                <a:lnTo>
                  <a:pt x="125969" y="97597"/>
                </a:lnTo>
                <a:lnTo>
                  <a:pt x="130651" y="96330"/>
                </a:lnTo>
                <a:lnTo>
                  <a:pt x="135679" y="95485"/>
                </a:lnTo>
                <a:lnTo>
                  <a:pt x="140935" y="93969"/>
                </a:lnTo>
                <a:lnTo>
                  <a:pt x="146344" y="92007"/>
                </a:lnTo>
                <a:lnTo>
                  <a:pt x="151855" y="89745"/>
                </a:lnTo>
                <a:lnTo>
                  <a:pt x="157434" y="89190"/>
                </a:lnTo>
                <a:lnTo>
                  <a:pt x="163059" y="89773"/>
                </a:lnTo>
                <a:lnTo>
                  <a:pt x="168713" y="91114"/>
                </a:lnTo>
                <a:lnTo>
                  <a:pt x="174388" y="92008"/>
                </a:lnTo>
                <a:lnTo>
                  <a:pt x="180076" y="92604"/>
                </a:lnTo>
                <a:lnTo>
                  <a:pt x="190524" y="93266"/>
                </a:lnTo>
                <a:lnTo>
                  <a:pt x="198342" y="93560"/>
                </a:lnTo>
                <a:lnTo>
                  <a:pt x="202713" y="95544"/>
                </a:lnTo>
                <a:lnTo>
                  <a:pt x="207532" y="98771"/>
                </a:lnTo>
                <a:lnTo>
                  <a:pt x="212650" y="102828"/>
                </a:lnTo>
                <a:lnTo>
                  <a:pt x="217014" y="106484"/>
                </a:lnTo>
                <a:lnTo>
                  <a:pt x="224403" y="113088"/>
                </a:lnTo>
                <a:lnTo>
                  <a:pt x="230862" y="119197"/>
                </a:lnTo>
                <a:lnTo>
                  <a:pt x="233918" y="122160"/>
                </a:lnTo>
                <a:lnTo>
                  <a:pt x="235955" y="125087"/>
                </a:lnTo>
                <a:lnTo>
                  <a:pt x="238219" y="130881"/>
                </a:lnTo>
                <a:lnTo>
                  <a:pt x="238823" y="134712"/>
                </a:lnTo>
                <a:lnTo>
                  <a:pt x="239225" y="139171"/>
                </a:lnTo>
                <a:lnTo>
                  <a:pt x="239493" y="144048"/>
                </a:lnTo>
                <a:lnTo>
                  <a:pt x="239792" y="154548"/>
                </a:lnTo>
                <a:lnTo>
                  <a:pt x="239871" y="160014"/>
                </a:lnTo>
                <a:lnTo>
                  <a:pt x="238971" y="165564"/>
                </a:lnTo>
                <a:lnTo>
                  <a:pt x="237419" y="171169"/>
                </a:lnTo>
                <a:lnTo>
                  <a:pt x="235432" y="176810"/>
                </a:lnTo>
                <a:lnTo>
                  <a:pt x="233155" y="181523"/>
                </a:lnTo>
                <a:lnTo>
                  <a:pt x="230684" y="185618"/>
                </a:lnTo>
                <a:lnTo>
                  <a:pt x="228084" y="189301"/>
                </a:lnTo>
                <a:lnTo>
                  <a:pt x="224446" y="192708"/>
                </a:lnTo>
                <a:lnTo>
                  <a:pt x="220116" y="195933"/>
                </a:lnTo>
                <a:lnTo>
                  <a:pt x="215324" y="199034"/>
                </a:lnTo>
                <a:lnTo>
                  <a:pt x="211177" y="203007"/>
                </a:lnTo>
                <a:lnTo>
                  <a:pt x="207460" y="207561"/>
                </a:lnTo>
                <a:lnTo>
                  <a:pt x="204029" y="212501"/>
                </a:lnTo>
                <a:lnTo>
                  <a:pt x="199837" y="216748"/>
                </a:lnTo>
                <a:lnTo>
                  <a:pt x="195137" y="220532"/>
                </a:lnTo>
                <a:lnTo>
                  <a:pt x="190099" y="224006"/>
                </a:lnTo>
                <a:lnTo>
                  <a:pt x="185788" y="226322"/>
                </a:lnTo>
                <a:lnTo>
                  <a:pt x="178457" y="228897"/>
                </a:lnTo>
                <a:lnTo>
                  <a:pt x="172024" y="232581"/>
                </a:lnTo>
                <a:lnTo>
                  <a:pt x="168975" y="234897"/>
                </a:lnTo>
                <a:lnTo>
                  <a:pt x="165038" y="236441"/>
                </a:lnTo>
                <a:lnTo>
                  <a:pt x="160508" y="237470"/>
                </a:lnTo>
                <a:lnTo>
                  <a:pt x="155583" y="238156"/>
                </a:lnTo>
                <a:lnTo>
                  <a:pt x="151347" y="238613"/>
                </a:lnTo>
                <a:lnTo>
                  <a:pt x="144100" y="239122"/>
                </a:lnTo>
                <a:lnTo>
                  <a:pt x="140834" y="238305"/>
                </a:lnTo>
                <a:lnTo>
                  <a:pt x="134665" y="234857"/>
                </a:lnTo>
                <a:lnTo>
                  <a:pt x="128749" y="232690"/>
                </a:lnTo>
                <a:lnTo>
                  <a:pt x="121740" y="231298"/>
                </a:lnTo>
                <a:lnTo>
                  <a:pt x="115417" y="231023"/>
                </a:lnTo>
                <a:lnTo>
                  <a:pt x="120015" y="2309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9"/>
          <p:cNvSpPr/>
          <p:nvPr/>
        </p:nvSpPr>
        <p:spPr>
          <a:xfrm>
            <a:off x="2085975" y="4371975"/>
            <a:ext cx="188595" cy="205741"/>
          </a:xfrm>
          <a:custGeom>
            <a:avLst/>
            <a:gdLst/>
            <a:ahLst/>
            <a:cxnLst/>
            <a:rect l="0" t="0" r="0" b="0"/>
            <a:pathLst>
              <a:path w="188595" h="205741">
                <a:moveTo>
                  <a:pt x="0" y="0"/>
                </a:moveTo>
                <a:lnTo>
                  <a:pt x="11931" y="0"/>
                </a:lnTo>
                <a:lnTo>
                  <a:pt x="14621" y="952"/>
                </a:lnTo>
                <a:lnTo>
                  <a:pt x="20151" y="4550"/>
                </a:lnTo>
                <a:lnTo>
                  <a:pt x="25783" y="9325"/>
                </a:lnTo>
                <a:lnTo>
                  <a:pt x="31461" y="14621"/>
                </a:lnTo>
                <a:lnTo>
                  <a:pt x="42868" y="25783"/>
                </a:lnTo>
                <a:lnTo>
                  <a:pt x="45723" y="28619"/>
                </a:lnTo>
                <a:lnTo>
                  <a:pt x="49532" y="31462"/>
                </a:lnTo>
                <a:lnTo>
                  <a:pt x="53976" y="34309"/>
                </a:lnTo>
                <a:lnTo>
                  <a:pt x="58844" y="37160"/>
                </a:lnTo>
                <a:lnTo>
                  <a:pt x="63042" y="40013"/>
                </a:lnTo>
                <a:lnTo>
                  <a:pt x="66793" y="42868"/>
                </a:lnTo>
                <a:lnTo>
                  <a:pt x="70246" y="45723"/>
                </a:lnTo>
                <a:lnTo>
                  <a:pt x="74453" y="49532"/>
                </a:lnTo>
                <a:lnTo>
                  <a:pt x="84207" y="58844"/>
                </a:lnTo>
                <a:lnTo>
                  <a:pt x="88523" y="63994"/>
                </a:lnTo>
                <a:lnTo>
                  <a:pt x="92353" y="69332"/>
                </a:lnTo>
                <a:lnTo>
                  <a:pt x="95858" y="74796"/>
                </a:lnTo>
                <a:lnTo>
                  <a:pt x="100100" y="80344"/>
                </a:lnTo>
                <a:lnTo>
                  <a:pt x="104833" y="85948"/>
                </a:lnTo>
                <a:lnTo>
                  <a:pt x="109894" y="91588"/>
                </a:lnTo>
                <a:lnTo>
                  <a:pt x="114220" y="97254"/>
                </a:lnTo>
                <a:lnTo>
                  <a:pt x="118056" y="102936"/>
                </a:lnTo>
                <a:lnTo>
                  <a:pt x="121566" y="108629"/>
                </a:lnTo>
                <a:lnTo>
                  <a:pt x="124859" y="113376"/>
                </a:lnTo>
                <a:lnTo>
                  <a:pt x="128007" y="117494"/>
                </a:lnTo>
                <a:lnTo>
                  <a:pt x="131058" y="121192"/>
                </a:lnTo>
                <a:lnTo>
                  <a:pt x="134997" y="125562"/>
                </a:lnTo>
                <a:lnTo>
                  <a:pt x="144453" y="135498"/>
                </a:lnTo>
                <a:lnTo>
                  <a:pt x="148689" y="140814"/>
                </a:lnTo>
                <a:lnTo>
                  <a:pt x="152466" y="146264"/>
                </a:lnTo>
                <a:lnTo>
                  <a:pt x="155936" y="151801"/>
                </a:lnTo>
                <a:lnTo>
                  <a:pt x="159202" y="156446"/>
                </a:lnTo>
                <a:lnTo>
                  <a:pt x="162332" y="160495"/>
                </a:lnTo>
                <a:lnTo>
                  <a:pt x="165371" y="164146"/>
                </a:lnTo>
                <a:lnTo>
                  <a:pt x="168350" y="168485"/>
                </a:lnTo>
                <a:lnTo>
                  <a:pt x="171288" y="173283"/>
                </a:lnTo>
                <a:lnTo>
                  <a:pt x="174199" y="178387"/>
                </a:lnTo>
                <a:lnTo>
                  <a:pt x="176140" y="182742"/>
                </a:lnTo>
                <a:lnTo>
                  <a:pt x="177434" y="186598"/>
                </a:lnTo>
                <a:lnTo>
                  <a:pt x="178297" y="190121"/>
                </a:lnTo>
                <a:lnTo>
                  <a:pt x="179824" y="192470"/>
                </a:lnTo>
                <a:lnTo>
                  <a:pt x="181795" y="194036"/>
                </a:lnTo>
                <a:lnTo>
                  <a:pt x="184062" y="195079"/>
                </a:lnTo>
                <a:lnTo>
                  <a:pt x="185572" y="196728"/>
                </a:lnTo>
                <a:lnTo>
                  <a:pt x="186580" y="198779"/>
                </a:lnTo>
                <a:lnTo>
                  <a:pt x="188594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0"/>
          <p:cNvSpPr/>
          <p:nvPr/>
        </p:nvSpPr>
        <p:spPr>
          <a:xfrm>
            <a:off x="2145982" y="4354829"/>
            <a:ext cx="145733" cy="171451"/>
          </a:xfrm>
          <a:custGeom>
            <a:avLst/>
            <a:gdLst/>
            <a:ahLst/>
            <a:cxnLst/>
            <a:rect l="0" t="0" r="0" b="0"/>
            <a:pathLst>
              <a:path w="145733" h="171451">
                <a:moveTo>
                  <a:pt x="145732" y="0"/>
                </a:moveTo>
                <a:lnTo>
                  <a:pt x="132714" y="0"/>
                </a:lnTo>
                <a:lnTo>
                  <a:pt x="130386" y="953"/>
                </a:lnTo>
                <a:lnTo>
                  <a:pt x="127881" y="2541"/>
                </a:lnTo>
                <a:lnTo>
                  <a:pt x="125259" y="4551"/>
                </a:lnTo>
                <a:lnTo>
                  <a:pt x="123511" y="7797"/>
                </a:lnTo>
                <a:lnTo>
                  <a:pt x="122346" y="11866"/>
                </a:lnTo>
                <a:lnTo>
                  <a:pt x="121569" y="16483"/>
                </a:lnTo>
                <a:lnTo>
                  <a:pt x="119146" y="21466"/>
                </a:lnTo>
                <a:lnTo>
                  <a:pt x="115626" y="26694"/>
                </a:lnTo>
                <a:lnTo>
                  <a:pt x="111374" y="32084"/>
                </a:lnTo>
                <a:lnTo>
                  <a:pt x="107587" y="37582"/>
                </a:lnTo>
                <a:lnTo>
                  <a:pt x="104109" y="43152"/>
                </a:lnTo>
                <a:lnTo>
                  <a:pt x="100839" y="48771"/>
                </a:lnTo>
                <a:lnTo>
                  <a:pt x="96753" y="54422"/>
                </a:lnTo>
                <a:lnTo>
                  <a:pt x="92125" y="60094"/>
                </a:lnTo>
                <a:lnTo>
                  <a:pt x="87134" y="65780"/>
                </a:lnTo>
                <a:lnTo>
                  <a:pt x="81902" y="71476"/>
                </a:lnTo>
                <a:lnTo>
                  <a:pt x="71008" y="82885"/>
                </a:lnTo>
                <a:lnTo>
                  <a:pt x="37110" y="117160"/>
                </a:lnTo>
                <a:lnTo>
                  <a:pt x="33312" y="122874"/>
                </a:lnTo>
                <a:lnTo>
                  <a:pt x="30781" y="128589"/>
                </a:lnTo>
                <a:lnTo>
                  <a:pt x="29093" y="134304"/>
                </a:lnTo>
                <a:lnTo>
                  <a:pt x="26063" y="138113"/>
                </a:lnTo>
                <a:lnTo>
                  <a:pt x="22138" y="140653"/>
                </a:lnTo>
                <a:lnTo>
                  <a:pt x="17616" y="142347"/>
                </a:lnTo>
                <a:lnTo>
                  <a:pt x="14602" y="145380"/>
                </a:lnTo>
                <a:lnTo>
                  <a:pt x="12592" y="149308"/>
                </a:lnTo>
                <a:lnTo>
                  <a:pt x="11252" y="153832"/>
                </a:lnTo>
                <a:lnTo>
                  <a:pt x="9406" y="157800"/>
                </a:lnTo>
                <a:lnTo>
                  <a:pt x="7223" y="161398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1"/>
          <p:cNvSpPr/>
          <p:nvPr/>
        </p:nvSpPr>
        <p:spPr>
          <a:xfrm>
            <a:off x="2411729" y="4354829"/>
            <a:ext cx="240031" cy="34292"/>
          </a:xfrm>
          <a:custGeom>
            <a:avLst/>
            <a:gdLst/>
            <a:ahLst/>
            <a:cxnLst/>
            <a:rect l="0" t="0" r="0" b="0"/>
            <a:pathLst>
              <a:path w="240031" h="34292">
                <a:moveTo>
                  <a:pt x="0" y="34291"/>
                </a:moveTo>
                <a:lnTo>
                  <a:pt x="4552" y="34291"/>
                </a:lnTo>
                <a:lnTo>
                  <a:pt x="6844" y="33338"/>
                </a:lnTo>
                <a:lnTo>
                  <a:pt x="9326" y="31750"/>
                </a:lnTo>
                <a:lnTo>
                  <a:pt x="15601" y="26910"/>
                </a:lnTo>
                <a:lnTo>
                  <a:pt x="21539" y="26248"/>
                </a:lnTo>
                <a:lnTo>
                  <a:pt x="25789" y="26071"/>
                </a:lnTo>
                <a:lnTo>
                  <a:pt x="35592" y="25875"/>
                </a:lnTo>
                <a:lnTo>
                  <a:pt x="40873" y="25823"/>
                </a:lnTo>
                <a:lnTo>
                  <a:pt x="46299" y="24835"/>
                </a:lnTo>
                <a:lnTo>
                  <a:pt x="51821" y="23225"/>
                </a:lnTo>
                <a:lnTo>
                  <a:pt x="57408" y="21198"/>
                </a:lnTo>
                <a:lnTo>
                  <a:pt x="63037" y="19848"/>
                </a:lnTo>
                <a:lnTo>
                  <a:pt x="68695" y="18947"/>
                </a:lnTo>
                <a:lnTo>
                  <a:pt x="74372" y="18346"/>
                </a:lnTo>
                <a:lnTo>
                  <a:pt x="80061" y="17946"/>
                </a:lnTo>
                <a:lnTo>
                  <a:pt x="85760" y="17679"/>
                </a:lnTo>
                <a:lnTo>
                  <a:pt x="91463" y="17502"/>
                </a:lnTo>
                <a:lnTo>
                  <a:pt x="98123" y="16430"/>
                </a:lnTo>
                <a:lnTo>
                  <a:pt x="105421" y="14764"/>
                </a:lnTo>
                <a:lnTo>
                  <a:pt x="113143" y="12700"/>
                </a:lnTo>
                <a:lnTo>
                  <a:pt x="120196" y="11325"/>
                </a:lnTo>
                <a:lnTo>
                  <a:pt x="126804" y="10408"/>
                </a:lnTo>
                <a:lnTo>
                  <a:pt x="133113" y="9796"/>
                </a:lnTo>
                <a:lnTo>
                  <a:pt x="139225" y="9388"/>
                </a:lnTo>
                <a:lnTo>
                  <a:pt x="145204" y="9117"/>
                </a:lnTo>
                <a:lnTo>
                  <a:pt x="151095" y="8936"/>
                </a:lnTo>
                <a:lnTo>
                  <a:pt x="156928" y="7862"/>
                </a:lnTo>
                <a:lnTo>
                  <a:pt x="162721" y="6194"/>
                </a:lnTo>
                <a:lnTo>
                  <a:pt x="168489" y="4130"/>
                </a:lnTo>
                <a:lnTo>
                  <a:pt x="174238" y="2753"/>
                </a:lnTo>
                <a:lnTo>
                  <a:pt x="179977" y="1836"/>
                </a:lnTo>
                <a:lnTo>
                  <a:pt x="185707" y="1224"/>
                </a:lnTo>
                <a:lnTo>
                  <a:pt x="191432" y="816"/>
                </a:lnTo>
                <a:lnTo>
                  <a:pt x="197154" y="545"/>
                </a:lnTo>
                <a:lnTo>
                  <a:pt x="208592" y="242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2"/>
          <p:cNvSpPr/>
          <p:nvPr/>
        </p:nvSpPr>
        <p:spPr>
          <a:xfrm>
            <a:off x="2489235" y="4414847"/>
            <a:ext cx="222533" cy="17136"/>
          </a:xfrm>
          <a:custGeom>
            <a:avLst/>
            <a:gdLst/>
            <a:ahLst/>
            <a:cxnLst/>
            <a:rect l="0" t="0" r="0" b="0"/>
            <a:pathLst>
              <a:path w="222533" h="17136">
                <a:moveTo>
                  <a:pt x="8219" y="17135"/>
                </a:moveTo>
                <a:lnTo>
                  <a:pt x="0" y="17135"/>
                </a:lnTo>
                <a:lnTo>
                  <a:pt x="24600" y="17135"/>
                </a:lnTo>
                <a:lnTo>
                  <a:pt x="28665" y="16183"/>
                </a:lnTo>
                <a:lnTo>
                  <a:pt x="32327" y="14595"/>
                </a:lnTo>
                <a:lnTo>
                  <a:pt x="35721" y="12585"/>
                </a:lnTo>
                <a:lnTo>
                  <a:pt x="39889" y="11244"/>
                </a:lnTo>
                <a:lnTo>
                  <a:pt x="44572" y="10350"/>
                </a:lnTo>
                <a:lnTo>
                  <a:pt x="49600" y="9754"/>
                </a:lnTo>
                <a:lnTo>
                  <a:pt x="53904" y="9357"/>
                </a:lnTo>
                <a:lnTo>
                  <a:pt x="57726" y="9092"/>
                </a:lnTo>
                <a:lnTo>
                  <a:pt x="61226" y="8916"/>
                </a:lnTo>
                <a:lnTo>
                  <a:pt x="72736" y="8720"/>
                </a:lnTo>
                <a:lnTo>
                  <a:pt x="79805" y="8667"/>
                </a:lnTo>
                <a:lnTo>
                  <a:pt x="86423" y="7680"/>
                </a:lnTo>
                <a:lnTo>
                  <a:pt x="92740" y="6069"/>
                </a:lnTo>
                <a:lnTo>
                  <a:pt x="98857" y="4043"/>
                </a:lnTo>
                <a:lnTo>
                  <a:pt x="104839" y="2692"/>
                </a:lnTo>
                <a:lnTo>
                  <a:pt x="110733" y="1791"/>
                </a:lnTo>
                <a:lnTo>
                  <a:pt x="116566" y="1191"/>
                </a:lnTo>
                <a:lnTo>
                  <a:pt x="122361" y="791"/>
                </a:lnTo>
                <a:lnTo>
                  <a:pt x="128129" y="524"/>
                </a:lnTo>
                <a:lnTo>
                  <a:pt x="139617" y="228"/>
                </a:lnTo>
                <a:lnTo>
                  <a:pt x="185382" y="0"/>
                </a:lnTo>
                <a:lnTo>
                  <a:pt x="191098" y="948"/>
                </a:lnTo>
                <a:lnTo>
                  <a:pt x="196814" y="2534"/>
                </a:lnTo>
                <a:lnTo>
                  <a:pt x="202529" y="4544"/>
                </a:lnTo>
                <a:lnTo>
                  <a:pt x="207292" y="5883"/>
                </a:lnTo>
                <a:lnTo>
                  <a:pt x="211419" y="6776"/>
                </a:lnTo>
                <a:lnTo>
                  <a:pt x="222532" y="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3"/>
          <p:cNvSpPr/>
          <p:nvPr/>
        </p:nvSpPr>
        <p:spPr>
          <a:xfrm>
            <a:off x="2857503" y="4217775"/>
            <a:ext cx="192375" cy="282390"/>
          </a:xfrm>
          <a:custGeom>
            <a:avLst/>
            <a:gdLst/>
            <a:ahLst/>
            <a:cxnLst/>
            <a:rect l="0" t="0" r="0" b="0"/>
            <a:pathLst>
              <a:path w="192375" h="282390">
                <a:moveTo>
                  <a:pt x="85722" y="8467"/>
                </a:moveTo>
                <a:lnTo>
                  <a:pt x="85722" y="248"/>
                </a:lnTo>
                <a:lnTo>
                  <a:pt x="81171" y="0"/>
                </a:lnTo>
                <a:lnTo>
                  <a:pt x="78878" y="917"/>
                </a:lnTo>
                <a:lnTo>
                  <a:pt x="73790" y="4477"/>
                </a:lnTo>
                <a:lnTo>
                  <a:pt x="68354" y="9234"/>
                </a:lnTo>
                <a:lnTo>
                  <a:pt x="65570" y="11836"/>
                </a:lnTo>
                <a:lnTo>
                  <a:pt x="63715" y="14523"/>
                </a:lnTo>
                <a:lnTo>
                  <a:pt x="60151" y="22856"/>
                </a:lnTo>
                <a:lnTo>
                  <a:pt x="55942" y="28515"/>
                </a:lnTo>
                <a:lnTo>
                  <a:pt x="50896" y="36745"/>
                </a:lnTo>
                <a:lnTo>
                  <a:pt x="48217" y="41606"/>
                </a:lnTo>
                <a:lnTo>
                  <a:pt x="42700" y="49548"/>
                </a:lnTo>
                <a:lnTo>
                  <a:pt x="37073" y="57205"/>
                </a:lnTo>
                <a:lnTo>
                  <a:pt x="34240" y="61914"/>
                </a:lnTo>
                <a:lnTo>
                  <a:pt x="31398" y="66959"/>
                </a:lnTo>
                <a:lnTo>
                  <a:pt x="25700" y="77643"/>
                </a:lnTo>
                <a:lnTo>
                  <a:pt x="5710" y="117087"/>
                </a:lnTo>
                <a:lnTo>
                  <a:pt x="3806" y="122791"/>
                </a:lnTo>
                <a:lnTo>
                  <a:pt x="2536" y="128498"/>
                </a:lnTo>
                <a:lnTo>
                  <a:pt x="1690" y="134208"/>
                </a:lnTo>
                <a:lnTo>
                  <a:pt x="1125" y="139919"/>
                </a:lnTo>
                <a:lnTo>
                  <a:pt x="749" y="145632"/>
                </a:lnTo>
                <a:lnTo>
                  <a:pt x="498" y="151345"/>
                </a:lnTo>
                <a:lnTo>
                  <a:pt x="219" y="162774"/>
                </a:lnTo>
                <a:lnTo>
                  <a:pt x="0" y="219922"/>
                </a:lnTo>
                <a:lnTo>
                  <a:pt x="952" y="225637"/>
                </a:lnTo>
                <a:lnTo>
                  <a:pt x="2538" y="231352"/>
                </a:lnTo>
                <a:lnTo>
                  <a:pt x="4549" y="237067"/>
                </a:lnTo>
                <a:lnTo>
                  <a:pt x="6841" y="241830"/>
                </a:lnTo>
                <a:lnTo>
                  <a:pt x="11929" y="249661"/>
                </a:lnTo>
                <a:lnTo>
                  <a:pt x="17365" y="256317"/>
                </a:lnTo>
                <a:lnTo>
                  <a:pt x="22956" y="262450"/>
                </a:lnTo>
                <a:lnTo>
                  <a:pt x="28616" y="268351"/>
                </a:lnTo>
                <a:lnTo>
                  <a:pt x="31458" y="270306"/>
                </a:lnTo>
                <a:lnTo>
                  <a:pt x="37157" y="272478"/>
                </a:lnTo>
                <a:lnTo>
                  <a:pt x="40963" y="274009"/>
                </a:lnTo>
                <a:lnTo>
                  <a:pt x="45405" y="275982"/>
                </a:lnTo>
                <a:lnTo>
                  <a:pt x="50271" y="278251"/>
                </a:lnTo>
                <a:lnTo>
                  <a:pt x="54468" y="279763"/>
                </a:lnTo>
                <a:lnTo>
                  <a:pt x="58219" y="280771"/>
                </a:lnTo>
                <a:lnTo>
                  <a:pt x="61671" y="281443"/>
                </a:lnTo>
                <a:lnTo>
                  <a:pt x="65878" y="281891"/>
                </a:lnTo>
                <a:lnTo>
                  <a:pt x="70588" y="282190"/>
                </a:lnTo>
                <a:lnTo>
                  <a:pt x="75632" y="282389"/>
                </a:lnTo>
                <a:lnTo>
                  <a:pt x="80900" y="281569"/>
                </a:lnTo>
                <a:lnTo>
                  <a:pt x="86317" y="280070"/>
                </a:lnTo>
                <a:lnTo>
                  <a:pt x="91834" y="278118"/>
                </a:lnTo>
                <a:lnTo>
                  <a:pt x="97416" y="275864"/>
                </a:lnTo>
                <a:lnTo>
                  <a:pt x="103043" y="273409"/>
                </a:lnTo>
                <a:lnTo>
                  <a:pt x="108699" y="270820"/>
                </a:lnTo>
                <a:lnTo>
                  <a:pt x="113423" y="268142"/>
                </a:lnTo>
                <a:lnTo>
                  <a:pt x="117524" y="265404"/>
                </a:lnTo>
                <a:lnTo>
                  <a:pt x="121210" y="262626"/>
                </a:lnTo>
                <a:lnTo>
                  <a:pt x="125573" y="259821"/>
                </a:lnTo>
                <a:lnTo>
                  <a:pt x="130387" y="256999"/>
                </a:lnTo>
                <a:lnTo>
                  <a:pt x="135501" y="254165"/>
                </a:lnTo>
                <a:lnTo>
                  <a:pt x="140815" y="250371"/>
                </a:lnTo>
                <a:lnTo>
                  <a:pt x="146263" y="245937"/>
                </a:lnTo>
                <a:lnTo>
                  <a:pt x="156444" y="236882"/>
                </a:lnTo>
                <a:lnTo>
                  <a:pt x="164143" y="229682"/>
                </a:lnTo>
                <a:lnTo>
                  <a:pt x="167530" y="225476"/>
                </a:lnTo>
                <a:lnTo>
                  <a:pt x="170741" y="220767"/>
                </a:lnTo>
                <a:lnTo>
                  <a:pt x="173834" y="215723"/>
                </a:lnTo>
                <a:lnTo>
                  <a:pt x="176848" y="210456"/>
                </a:lnTo>
                <a:lnTo>
                  <a:pt x="182737" y="199522"/>
                </a:lnTo>
                <a:lnTo>
                  <a:pt x="188530" y="190853"/>
                </a:lnTo>
                <a:lnTo>
                  <a:pt x="191408" y="187208"/>
                </a:lnTo>
                <a:lnTo>
                  <a:pt x="192374" y="182873"/>
                </a:lnTo>
                <a:lnTo>
                  <a:pt x="192066" y="178077"/>
                </a:lnTo>
                <a:lnTo>
                  <a:pt x="190908" y="172976"/>
                </a:lnTo>
                <a:lnTo>
                  <a:pt x="187081" y="164767"/>
                </a:lnTo>
                <a:lnTo>
                  <a:pt x="181414" y="156287"/>
                </a:lnTo>
                <a:lnTo>
                  <a:pt x="175882" y="150268"/>
                </a:lnTo>
                <a:lnTo>
                  <a:pt x="172498" y="149673"/>
                </a:lnTo>
                <a:lnTo>
                  <a:pt x="168338" y="150230"/>
                </a:lnTo>
                <a:lnTo>
                  <a:pt x="163659" y="151553"/>
                </a:lnTo>
                <a:lnTo>
                  <a:pt x="157682" y="152435"/>
                </a:lnTo>
                <a:lnTo>
                  <a:pt x="150840" y="153023"/>
                </a:lnTo>
                <a:lnTo>
                  <a:pt x="143421" y="153415"/>
                </a:lnTo>
                <a:lnTo>
                  <a:pt x="137523" y="154629"/>
                </a:lnTo>
                <a:lnTo>
                  <a:pt x="132638" y="156391"/>
                </a:lnTo>
                <a:lnTo>
                  <a:pt x="128430" y="158518"/>
                </a:lnTo>
                <a:lnTo>
                  <a:pt x="123718" y="161841"/>
                </a:lnTo>
                <a:lnTo>
                  <a:pt x="118673" y="165962"/>
                </a:lnTo>
                <a:lnTo>
                  <a:pt x="113404" y="170613"/>
                </a:lnTo>
                <a:lnTo>
                  <a:pt x="102470" y="180862"/>
                </a:lnTo>
                <a:lnTo>
                  <a:pt x="96887" y="186262"/>
                </a:lnTo>
                <a:lnTo>
                  <a:pt x="92213" y="191767"/>
                </a:lnTo>
                <a:lnTo>
                  <a:pt x="88144" y="197342"/>
                </a:lnTo>
                <a:lnTo>
                  <a:pt x="84479" y="202964"/>
                </a:lnTo>
                <a:lnTo>
                  <a:pt x="81083" y="208616"/>
                </a:lnTo>
                <a:lnTo>
                  <a:pt x="77867" y="214290"/>
                </a:lnTo>
                <a:lnTo>
                  <a:pt x="74770" y="219977"/>
                </a:lnTo>
                <a:lnTo>
                  <a:pt x="71753" y="224721"/>
                </a:lnTo>
                <a:lnTo>
                  <a:pt x="65861" y="232532"/>
                </a:lnTo>
                <a:lnTo>
                  <a:pt x="62956" y="236901"/>
                </a:lnTo>
                <a:lnTo>
                  <a:pt x="60067" y="241719"/>
                </a:lnTo>
                <a:lnTo>
                  <a:pt x="57189" y="246836"/>
                </a:lnTo>
                <a:lnTo>
                  <a:pt x="51450" y="255062"/>
                </a:lnTo>
                <a:lnTo>
                  <a:pt x="44556" y="263552"/>
                </a:lnTo>
                <a:lnTo>
                  <a:pt x="43990" y="265201"/>
                </a:lnTo>
                <a:lnTo>
                  <a:pt x="43613" y="267253"/>
                </a:lnTo>
                <a:lnTo>
                  <a:pt x="42859" y="2742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4"/>
          <p:cNvSpPr/>
          <p:nvPr/>
        </p:nvSpPr>
        <p:spPr>
          <a:xfrm>
            <a:off x="1785968" y="4594862"/>
            <a:ext cx="565755" cy="42861"/>
          </a:xfrm>
          <a:custGeom>
            <a:avLst/>
            <a:gdLst/>
            <a:ahLst/>
            <a:cxnLst/>
            <a:rect l="0" t="0" r="0" b="0"/>
            <a:pathLst>
              <a:path w="565755" h="42861">
                <a:moveTo>
                  <a:pt x="8541" y="42860"/>
                </a:moveTo>
                <a:lnTo>
                  <a:pt x="0" y="42860"/>
                </a:lnTo>
                <a:lnTo>
                  <a:pt x="4529" y="42860"/>
                </a:lnTo>
                <a:lnTo>
                  <a:pt x="6819" y="41908"/>
                </a:lnTo>
                <a:lnTo>
                  <a:pt x="9298" y="40320"/>
                </a:lnTo>
                <a:lnTo>
                  <a:pt x="11903" y="38310"/>
                </a:lnTo>
                <a:lnTo>
                  <a:pt x="14593" y="36969"/>
                </a:lnTo>
                <a:lnTo>
                  <a:pt x="17338" y="36075"/>
                </a:lnTo>
                <a:lnTo>
                  <a:pt x="23881" y="35082"/>
                </a:lnTo>
                <a:lnTo>
                  <a:pt x="33139" y="34641"/>
                </a:lnTo>
                <a:lnTo>
                  <a:pt x="38275" y="33571"/>
                </a:lnTo>
                <a:lnTo>
                  <a:pt x="43604" y="31905"/>
                </a:lnTo>
                <a:lnTo>
                  <a:pt x="49061" y="29841"/>
                </a:lnTo>
                <a:lnTo>
                  <a:pt x="55557" y="28466"/>
                </a:lnTo>
                <a:lnTo>
                  <a:pt x="62745" y="27549"/>
                </a:lnTo>
                <a:lnTo>
                  <a:pt x="77400" y="26530"/>
                </a:lnTo>
                <a:lnTo>
                  <a:pt x="90263" y="26077"/>
                </a:lnTo>
                <a:lnTo>
                  <a:pt x="98265" y="25004"/>
                </a:lnTo>
                <a:lnTo>
                  <a:pt x="107410" y="23336"/>
                </a:lnTo>
                <a:lnTo>
                  <a:pt x="117316" y="21272"/>
                </a:lnTo>
                <a:lnTo>
                  <a:pt x="127730" y="19895"/>
                </a:lnTo>
                <a:lnTo>
                  <a:pt x="138483" y="18978"/>
                </a:lnTo>
                <a:lnTo>
                  <a:pt x="149462" y="18366"/>
                </a:lnTo>
                <a:lnTo>
                  <a:pt x="160591" y="17006"/>
                </a:lnTo>
                <a:lnTo>
                  <a:pt x="171820" y="15146"/>
                </a:lnTo>
                <a:lnTo>
                  <a:pt x="183116" y="12954"/>
                </a:lnTo>
                <a:lnTo>
                  <a:pt x="194457" y="11493"/>
                </a:lnTo>
                <a:lnTo>
                  <a:pt x="205828" y="10518"/>
                </a:lnTo>
                <a:lnTo>
                  <a:pt x="217218" y="9869"/>
                </a:lnTo>
                <a:lnTo>
                  <a:pt x="240034" y="9148"/>
                </a:lnTo>
                <a:lnTo>
                  <a:pt x="251452" y="8955"/>
                </a:lnTo>
                <a:lnTo>
                  <a:pt x="262874" y="7874"/>
                </a:lnTo>
                <a:lnTo>
                  <a:pt x="274299" y="6202"/>
                </a:lnTo>
                <a:lnTo>
                  <a:pt x="285726" y="4134"/>
                </a:lnTo>
                <a:lnTo>
                  <a:pt x="297154" y="2755"/>
                </a:lnTo>
                <a:lnTo>
                  <a:pt x="308582" y="1836"/>
                </a:lnTo>
                <a:lnTo>
                  <a:pt x="320011" y="1223"/>
                </a:lnTo>
                <a:lnTo>
                  <a:pt x="342870" y="542"/>
                </a:lnTo>
                <a:lnTo>
                  <a:pt x="404664" y="46"/>
                </a:lnTo>
                <a:lnTo>
                  <a:pt x="471059" y="0"/>
                </a:lnTo>
                <a:lnTo>
                  <a:pt x="479764" y="952"/>
                </a:lnTo>
                <a:lnTo>
                  <a:pt x="488425" y="2539"/>
                </a:lnTo>
                <a:lnTo>
                  <a:pt x="497056" y="4549"/>
                </a:lnTo>
                <a:lnTo>
                  <a:pt x="504715" y="5890"/>
                </a:lnTo>
                <a:lnTo>
                  <a:pt x="511727" y="6783"/>
                </a:lnTo>
                <a:lnTo>
                  <a:pt x="528156" y="8041"/>
                </a:lnTo>
                <a:lnTo>
                  <a:pt x="541596" y="8413"/>
                </a:lnTo>
                <a:lnTo>
                  <a:pt x="565754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5"/>
          <p:cNvSpPr/>
          <p:nvPr/>
        </p:nvSpPr>
        <p:spPr>
          <a:xfrm>
            <a:off x="2060257" y="4637753"/>
            <a:ext cx="193175" cy="282462"/>
          </a:xfrm>
          <a:custGeom>
            <a:avLst/>
            <a:gdLst/>
            <a:ahLst/>
            <a:cxnLst/>
            <a:rect l="0" t="0" r="0" b="0"/>
            <a:pathLst>
              <a:path w="193175" h="282462">
                <a:moveTo>
                  <a:pt x="25718" y="8542"/>
                </a:moveTo>
                <a:lnTo>
                  <a:pt x="17250" y="8542"/>
                </a:lnTo>
                <a:lnTo>
                  <a:pt x="42096" y="8542"/>
                </a:lnTo>
                <a:lnTo>
                  <a:pt x="46162" y="7589"/>
                </a:lnTo>
                <a:lnTo>
                  <a:pt x="49824" y="6002"/>
                </a:lnTo>
                <a:lnTo>
                  <a:pt x="53219" y="3991"/>
                </a:lnTo>
                <a:lnTo>
                  <a:pt x="56434" y="2650"/>
                </a:lnTo>
                <a:lnTo>
                  <a:pt x="59530" y="1756"/>
                </a:lnTo>
                <a:lnTo>
                  <a:pt x="62547" y="1161"/>
                </a:lnTo>
                <a:lnTo>
                  <a:pt x="66463" y="763"/>
                </a:lnTo>
                <a:lnTo>
                  <a:pt x="70979" y="499"/>
                </a:lnTo>
                <a:lnTo>
                  <a:pt x="81076" y="204"/>
                </a:lnTo>
                <a:lnTo>
                  <a:pt x="108725" y="0"/>
                </a:lnTo>
                <a:lnTo>
                  <a:pt x="114394" y="942"/>
                </a:lnTo>
                <a:lnTo>
                  <a:pt x="120077" y="2523"/>
                </a:lnTo>
                <a:lnTo>
                  <a:pt x="125772" y="4529"/>
                </a:lnTo>
                <a:lnTo>
                  <a:pt x="130520" y="5867"/>
                </a:lnTo>
                <a:lnTo>
                  <a:pt x="134639" y="6758"/>
                </a:lnTo>
                <a:lnTo>
                  <a:pt x="138336" y="7353"/>
                </a:lnTo>
                <a:lnTo>
                  <a:pt x="141754" y="8702"/>
                </a:lnTo>
                <a:lnTo>
                  <a:pt x="144985" y="10553"/>
                </a:lnTo>
                <a:lnTo>
                  <a:pt x="148092" y="12740"/>
                </a:lnTo>
                <a:lnTo>
                  <a:pt x="150163" y="15150"/>
                </a:lnTo>
                <a:lnTo>
                  <a:pt x="151544" y="17710"/>
                </a:lnTo>
                <a:lnTo>
                  <a:pt x="152464" y="20369"/>
                </a:lnTo>
                <a:lnTo>
                  <a:pt x="153487" y="28403"/>
                </a:lnTo>
                <a:lnTo>
                  <a:pt x="153941" y="37372"/>
                </a:lnTo>
                <a:lnTo>
                  <a:pt x="154144" y="44532"/>
                </a:lnTo>
                <a:lnTo>
                  <a:pt x="153245" y="48728"/>
                </a:lnTo>
                <a:lnTo>
                  <a:pt x="151693" y="53430"/>
                </a:lnTo>
                <a:lnTo>
                  <a:pt x="149706" y="58470"/>
                </a:lnTo>
                <a:lnTo>
                  <a:pt x="147429" y="63734"/>
                </a:lnTo>
                <a:lnTo>
                  <a:pt x="142359" y="74665"/>
                </a:lnTo>
                <a:lnTo>
                  <a:pt x="138721" y="80246"/>
                </a:lnTo>
                <a:lnTo>
                  <a:pt x="134391" y="85872"/>
                </a:lnTo>
                <a:lnTo>
                  <a:pt x="129599" y="91528"/>
                </a:lnTo>
                <a:lnTo>
                  <a:pt x="125452" y="97204"/>
                </a:lnTo>
                <a:lnTo>
                  <a:pt x="121735" y="102892"/>
                </a:lnTo>
                <a:lnTo>
                  <a:pt x="118304" y="108589"/>
                </a:lnTo>
                <a:lnTo>
                  <a:pt x="114112" y="113340"/>
                </a:lnTo>
                <a:lnTo>
                  <a:pt x="109412" y="117460"/>
                </a:lnTo>
                <a:lnTo>
                  <a:pt x="104374" y="121159"/>
                </a:lnTo>
                <a:lnTo>
                  <a:pt x="100063" y="124578"/>
                </a:lnTo>
                <a:lnTo>
                  <a:pt x="96236" y="127809"/>
                </a:lnTo>
                <a:lnTo>
                  <a:pt x="92732" y="130916"/>
                </a:lnTo>
                <a:lnTo>
                  <a:pt x="88491" y="133939"/>
                </a:lnTo>
                <a:lnTo>
                  <a:pt x="83759" y="136908"/>
                </a:lnTo>
                <a:lnTo>
                  <a:pt x="78700" y="139839"/>
                </a:lnTo>
                <a:lnTo>
                  <a:pt x="74374" y="141793"/>
                </a:lnTo>
                <a:lnTo>
                  <a:pt x="70538" y="143096"/>
                </a:lnTo>
                <a:lnTo>
                  <a:pt x="67028" y="143964"/>
                </a:lnTo>
                <a:lnTo>
                  <a:pt x="63735" y="145496"/>
                </a:lnTo>
                <a:lnTo>
                  <a:pt x="60587" y="147470"/>
                </a:lnTo>
                <a:lnTo>
                  <a:pt x="53243" y="152930"/>
                </a:lnTo>
                <a:lnTo>
                  <a:pt x="49699" y="153677"/>
                </a:lnTo>
                <a:lnTo>
                  <a:pt x="47420" y="153876"/>
                </a:lnTo>
                <a:lnTo>
                  <a:pt x="45901" y="153056"/>
                </a:lnTo>
                <a:lnTo>
                  <a:pt x="44888" y="151557"/>
                </a:lnTo>
                <a:lnTo>
                  <a:pt x="44213" y="149605"/>
                </a:lnTo>
                <a:lnTo>
                  <a:pt x="44715" y="148304"/>
                </a:lnTo>
                <a:lnTo>
                  <a:pt x="46003" y="147437"/>
                </a:lnTo>
                <a:lnTo>
                  <a:pt x="50362" y="146044"/>
                </a:lnTo>
                <a:lnTo>
                  <a:pt x="55668" y="141252"/>
                </a:lnTo>
                <a:lnTo>
                  <a:pt x="63273" y="133800"/>
                </a:lnTo>
                <a:lnTo>
                  <a:pt x="66947" y="132052"/>
                </a:lnTo>
                <a:lnTo>
                  <a:pt x="71301" y="130887"/>
                </a:lnTo>
                <a:lnTo>
                  <a:pt x="76109" y="130111"/>
                </a:lnTo>
                <a:lnTo>
                  <a:pt x="81220" y="128640"/>
                </a:lnTo>
                <a:lnTo>
                  <a:pt x="86531" y="126707"/>
                </a:lnTo>
                <a:lnTo>
                  <a:pt x="91977" y="124466"/>
                </a:lnTo>
                <a:lnTo>
                  <a:pt x="97513" y="122972"/>
                </a:lnTo>
                <a:lnTo>
                  <a:pt x="103109" y="121976"/>
                </a:lnTo>
                <a:lnTo>
                  <a:pt x="108744" y="121312"/>
                </a:lnTo>
                <a:lnTo>
                  <a:pt x="115359" y="120869"/>
                </a:lnTo>
                <a:lnTo>
                  <a:pt x="122626" y="120574"/>
                </a:lnTo>
                <a:lnTo>
                  <a:pt x="145719" y="120101"/>
                </a:lnTo>
                <a:lnTo>
                  <a:pt x="150486" y="121014"/>
                </a:lnTo>
                <a:lnTo>
                  <a:pt x="155569" y="122576"/>
                </a:lnTo>
                <a:lnTo>
                  <a:pt x="160863" y="124570"/>
                </a:lnTo>
                <a:lnTo>
                  <a:pt x="165344" y="125899"/>
                </a:lnTo>
                <a:lnTo>
                  <a:pt x="169285" y="126784"/>
                </a:lnTo>
                <a:lnTo>
                  <a:pt x="172864" y="127375"/>
                </a:lnTo>
                <a:lnTo>
                  <a:pt x="176203" y="128721"/>
                </a:lnTo>
                <a:lnTo>
                  <a:pt x="179381" y="130571"/>
                </a:lnTo>
                <a:lnTo>
                  <a:pt x="182452" y="132758"/>
                </a:lnTo>
                <a:lnTo>
                  <a:pt x="184500" y="135168"/>
                </a:lnTo>
                <a:lnTo>
                  <a:pt x="185865" y="137726"/>
                </a:lnTo>
                <a:lnTo>
                  <a:pt x="186775" y="140385"/>
                </a:lnTo>
                <a:lnTo>
                  <a:pt x="190326" y="145879"/>
                </a:lnTo>
                <a:lnTo>
                  <a:pt x="192607" y="148677"/>
                </a:lnTo>
                <a:lnTo>
                  <a:pt x="193174" y="151495"/>
                </a:lnTo>
                <a:lnTo>
                  <a:pt x="192601" y="154326"/>
                </a:lnTo>
                <a:lnTo>
                  <a:pt x="189423" y="160965"/>
                </a:lnTo>
                <a:lnTo>
                  <a:pt x="176898" y="186211"/>
                </a:lnTo>
                <a:lnTo>
                  <a:pt x="173177" y="190806"/>
                </a:lnTo>
                <a:lnTo>
                  <a:pt x="168791" y="194821"/>
                </a:lnTo>
                <a:lnTo>
                  <a:pt x="163963" y="198451"/>
                </a:lnTo>
                <a:lnTo>
                  <a:pt x="159791" y="202775"/>
                </a:lnTo>
                <a:lnTo>
                  <a:pt x="156057" y="207563"/>
                </a:lnTo>
                <a:lnTo>
                  <a:pt x="152616" y="212660"/>
                </a:lnTo>
                <a:lnTo>
                  <a:pt x="147464" y="217963"/>
                </a:lnTo>
                <a:lnTo>
                  <a:pt x="141172" y="223404"/>
                </a:lnTo>
                <a:lnTo>
                  <a:pt x="134119" y="228935"/>
                </a:lnTo>
                <a:lnTo>
                  <a:pt x="128465" y="234528"/>
                </a:lnTo>
                <a:lnTo>
                  <a:pt x="123744" y="240162"/>
                </a:lnTo>
                <a:lnTo>
                  <a:pt x="119643" y="245822"/>
                </a:lnTo>
                <a:lnTo>
                  <a:pt x="114052" y="250549"/>
                </a:lnTo>
                <a:lnTo>
                  <a:pt x="107467" y="254653"/>
                </a:lnTo>
                <a:lnTo>
                  <a:pt x="80918" y="268082"/>
                </a:lnTo>
                <a:lnTo>
                  <a:pt x="73948" y="270151"/>
                </a:lnTo>
                <a:lnTo>
                  <a:pt x="66444" y="271531"/>
                </a:lnTo>
                <a:lnTo>
                  <a:pt x="58583" y="272450"/>
                </a:lnTo>
                <a:lnTo>
                  <a:pt x="51438" y="274015"/>
                </a:lnTo>
                <a:lnTo>
                  <a:pt x="44770" y="276012"/>
                </a:lnTo>
                <a:lnTo>
                  <a:pt x="38419" y="278295"/>
                </a:lnTo>
                <a:lnTo>
                  <a:pt x="33233" y="279818"/>
                </a:lnTo>
                <a:lnTo>
                  <a:pt x="28823" y="280832"/>
                </a:lnTo>
                <a:lnTo>
                  <a:pt x="24930" y="281509"/>
                </a:lnTo>
                <a:lnTo>
                  <a:pt x="21382" y="281959"/>
                </a:lnTo>
                <a:lnTo>
                  <a:pt x="18065" y="282261"/>
                </a:lnTo>
                <a:lnTo>
                  <a:pt x="14901" y="282461"/>
                </a:lnTo>
                <a:lnTo>
                  <a:pt x="11839" y="281642"/>
                </a:lnTo>
                <a:lnTo>
                  <a:pt x="5897" y="278192"/>
                </a:lnTo>
                <a:lnTo>
                  <a:pt x="518" y="274632"/>
                </a:lnTo>
                <a:lnTo>
                  <a:pt x="230" y="271901"/>
                </a:lnTo>
                <a:lnTo>
                  <a:pt x="0" y="26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6"/>
          <p:cNvSpPr/>
          <p:nvPr/>
        </p:nvSpPr>
        <p:spPr>
          <a:xfrm>
            <a:off x="2763202" y="4569142"/>
            <a:ext cx="385763" cy="60009"/>
          </a:xfrm>
          <a:custGeom>
            <a:avLst/>
            <a:gdLst/>
            <a:ahLst/>
            <a:cxnLst/>
            <a:rect l="0" t="0" r="0" b="0"/>
            <a:pathLst>
              <a:path w="385763" h="60009">
                <a:moveTo>
                  <a:pt x="0" y="60008"/>
                </a:moveTo>
                <a:lnTo>
                  <a:pt x="8220" y="51788"/>
                </a:lnTo>
                <a:lnTo>
                  <a:pt x="17570" y="51540"/>
                </a:lnTo>
                <a:lnTo>
                  <a:pt x="21238" y="50552"/>
                </a:lnTo>
                <a:lnTo>
                  <a:pt x="24636" y="48942"/>
                </a:lnTo>
                <a:lnTo>
                  <a:pt x="27854" y="46916"/>
                </a:lnTo>
                <a:lnTo>
                  <a:pt x="31904" y="45565"/>
                </a:lnTo>
                <a:lnTo>
                  <a:pt x="41485" y="44064"/>
                </a:lnTo>
                <a:lnTo>
                  <a:pt x="46707" y="42711"/>
                </a:lnTo>
                <a:lnTo>
                  <a:pt x="52093" y="40857"/>
                </a:lnTo>
                <a:lnTo>
                  <a:pt x="57588" y="38667"/>
                </a:lnTo>
                <a:lnTo>
                  <a:pt x="71315" y="33696"/>
                </a:lnTo>
                <a:lnTo>
                  <a:pt x="78976" y="31036"/>
                </a:lnTo>
                <a:lnTo>
                  <a:pt x="86940" y="29264"/>
                </a:lnTo>
                <a:lnTo>
                  <a:pt x="95108" y="28082"/>
                </a:lnTo>
                <a:lnTo>
                  <a:pt x="103410" y="27294"/>
                </a:lnTo>
                <a:lnTo>
                  <a:pt x="111803" y="25816"/>
                </a:lnTo>
                <a:lnTo>
                  <a:pt x="120255" y="23878"/>
                </a:lnTo>
                <a:lnTo>
                  <a:pt x="158903" y="13924"/>
                </a:lnTo>
                <a:lnTo>
                  <a:pt x="168801" y="12140"/>
                </a:lnTo>
                <a:lnTo>
                  <a:pt x="178256" y="10951"/>
                </a:lnTo>
                <a:lnTo>
                  <a:pt x="187417" y="10159"/>
                </a:lnTo>
                <a:lnTo>
                  <a:pt x="196383" y="8677"/>
                </a:lnTo>
                <a:lnTo>
                  <a:pt x="205217" y="6737"/>
                </a:lnTo>
                <a:lnTo>
                  <a:pt x="213964" y="4492"/>
                </a:lnTo>
                <a:lnTo>
                  <a:pt x="223605" y="2994"/>
                </a:lnTo>
                <a:lnTo>
                  <a:pt x="233842" y="1996"/>
                </a:lnTo>
                <a:lnTo>
                  <a:pt x="244477" y="1330"/>
                </a:lnTo>
                <a:lnTo>
                  <a:pt x="263914" y="592"/>
                </a:lnTo>
                <a:lnTo>
                  <a:pt x="295125" y="117"/>
                </a:lnTo>
                <a:lnTo>
                  <a:pt x="38576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7"/>
          <p:cNvSpPr/>
          <p:nvPr/>
        </p:nvSpPr>
        <p:spPr>
          <a:xfrm>
            <a:off x="2763202" y="4723490"/>
            <a:ext cx="248089" cy="274278"/>
          </a:xfrm>
          <a:custGeom>
            <a:avLst/>
            <a:gdLst/>
            <a:ahLst/>
            <a:cxnLst/>
            <a:rect l="0" t="0" r="0" b="0"/>
            <a:pathLst>
              <a:path w="248089" h="274278">
                <a:moveTo>
                  <a:pt x="85725" y="34247"/>
                </a:moveTo>
                <a:lnTo>
                  <a:pt x="68716" y="34247"/>
                </a:lnTo>
                <a:lnTo>
                  <a:pt x="73171" y="29697"/>
                </a:lnTo>
                <a:lnTo>
                  <a:pt x="75451" y="28355"/>
                </a:lnTo>
                <a:lnTo>
                  <a:pt x="80524" y="26866"/>
                </a:lnTo>
                <a:lnTo>
                  <a:pt x="85953" y="26204"/>
                </a:lnTo>
                <a:lnTo>
                  <a:pt x="88735" y="26028"/>
                </a:lnTo>
                <a:lnTo>
                  <a:pt x="91541" y="24958"/>
                </a:lnTo>
                <a:lnTo>
                  <a:pt x="97200" y="21228"/>
                </a:lnTo>
                <a:lnTo>
                  <a:pt x="100995" y="18900"/>
                </a:lnTo>
                <a:lnTo>
                  <a:pt x="105430" y="16396"/>
                </a:lnTo>
                <a:lnTo>
                  <a:pt x="115438" y="11074"/>
                </a:lnTo>
                <a:lnTo>
                  <a:pt x="126235" y="5532"/>
                </a:lnTo>
                <a:lnTo>
                  <a:pt x="130830" y="3674"/>
                </a:lnTo>
                <a:lnTo>
                  <a:pt x="138474" y="1609"/>
                </a:lnTo>
                <a:lnTo>
                  <a:pt x="142798" y="1058"/>
                </a:lnTo>
                <a:lnTo>
                  <a:pt x="147586" y="691"/>
                </a:lnTo>
                <a:lnTo>
                  <a:pt x="152683" y="447"/>
                </a:lnTo>
                <a:lnTo>
                  <a:pt x="163427" y="175"/>
                </a:lnTo>
                <a:lnTo>
                  <a:pt x="181295" y="0"/>
                </a:lnTo>
                <a:lnTo>
                  <a:pt x="184681" y="938"/>
                </a:lnTo>
                <a:lnTo>
                  <a:pt x="190983" y="4521"/>
                </a:lnTo>
                <a:lnTo>
                  <a:pt x="193044" y="6810"/>
                </a:lnTo>
                <a:lnTo>
                  <a:pt x="194419" y="9288"/>
                </a:lnTo>
                <a:lnTo>
                  <a:pt x="195946" y="14582"/>
                </a:lnTo>
                <a:lnTo>
                  <a:pt x="196625" y="20109"/>
                </a:lnTo>
                <a:lnTo>
                  <a:pt x="194386" y="28281"/>
                </a:lnTo>
                <a:lnTo>
                  <a:pt x="192456" y="33127"/>
                </a:lnTo>
                <a:lnTo>
                  <a:pt x="191169" y="38263"/>
                </a:lnTo>
                <a:lnTo>
                  <a:pt x="190311" y="43592"/>
                </a:lnTo>
                <a:lnTo>
                  <a:pt x="189739" y="49050"/>
                </a:lnTo>
                <a:lnTo>
                  <a:pt x="188405" y="53640"/>
                </a:lnTo>
                <a:lnTo>
                  <a:pt x="184383" y="61281"/>
                </a:lnTo>
                <a:lnTo>
                  <a:pt x="181977" y="65605"/>
                </a:lnTo>
                <a:lnTo>
                  <a:pt x="176764" y="75489"/>
                </a:lnTo>
                <a:lnTo>
                  <a:pt x="171272" y="83692"/>
                </a:lnTo>
                <a:lnTo>
                  <a:pt x="168474" y="87213"/>
                </a:lnTo>
                <a:lnTo>
                  <a:pt x="164703" y="90513"/>
                </a:lnTo>
                <a:lnTo>
                  <a:pt x="160285" y="93665"/>
                </a:lnTo>
                <a:lnTo>
                  <a:pt x="155434" y="96719"/>
                </a:lnTo>
                <a:lnTo>
                  <a:pt x="151248" y="98755"/>
                </a:lnTo>
                <a:lnTo>
                  <a:pt x="144056" y="101017"/>
                </a:lnTo>
                <a:lnTo>
                  <a:pt x="139203" y="102291"/>
                </a:lnTo>
                <a:lnTo>
                  <a:pt x="133215" y="102668"/>
                </a:lnTo>
                <a:lnTo>
                  <a:pt x="120489" y="102823"/>
                </a:lnTo>
                <a:lnTo>
                  <a:pt x="124706" y="102826"/>
                </a:lnTo>
                <a:lnTo>
                  <a:pt x="126952" y="101874"/>
                </a:lnTo>
                <a:lnTo>
                  <a:pt x="134665" y="96935"/>
                </a:lnTo>
                <a:lnTo>
                  <a:pt x="140178" y="95446"/>
                </a:lnTo>
                <a:lnTo>
                  <a:pt x="143935" y="95049"/>
                </a:lnTo>
                <a:lnTo>
                  <a:pt x="148344" y="94784"/>
                </a:lnTo>
                <a:lnTo>
                  <a:pt x="153189" y="94608"/>
                </a:lnTo>
                <a:lnTo>
                  <a:pt x="157371" y="93538"/>
                </a:lnTo>
                <a:lnTo>
                  <a:pt x="164558" y="89808"/>
                </a:lnTo>
                <a:lnTo>
                  <a:pt x="168760" y="88433"/>
                </a:lnTo>
                <a:lnTo>
                  <a:pt x="173467" y="87516"/>
                </a:lnTo>
                <a:lnTo>
                  <a:pt x="178509" y="86905"/>
                </a:lnTo>
                <a:lnTo>
                  <a:pt x="183776" y="87450"/>
                </a:lnTo>
                <a:lnTo>
                  <a:pt x="189192" y="88765"/>
                </a:lnTo>
                <a:lnTo>
                  <a:pt x="194708" y="90595"/>
                </a:lnTo>
                <a:lnTo>
                  <a:pt x="200291" y="91815"/>
                </a:lnTo>
                <a:lnTo>
                  <a:pt x="205917" y="92628"/>
                </a:lnTo>
                <a:lnTo>
                  <a:pt x="211573" y="93171"/>
                </a:lnTo>
                <a:lnTo>
                  <a:pt x="216296" y="94484"/>
                </a:lnTo>
                <a:lnTo>
                  <a:pt x="220398" y="96313"/>
                </a:lnTo>
                <a:lnTo>
                  <a:pt x="227494" y="100884"/>
                </a:lnTo>
                <a:lnTo>
                  <a:pt x="233823" y="106091"/>
                </a:lnTo>
                <a:lnTo>
                  <a:pt x="239811" y="111580"/>
                </a:lnTo>
                <a:lnTo>
                  <a:pt x="242742" y="114378"/>
                </a:lnTo>
                <a:lnTo>
                  <a:pt x="244695" y="118148"/>
                </a:lnTo>
                <a:lnTo>
                  <a:pt x="245998" y="122566"/>
                </a:lnTo>
                <a:lnTo>
                  <a:pt x="246866" y="127417"/>
                </a:lnTo>
                <a:lnTo>
                  <a:pt x="247445" y="132555"/>
                </a:lnTo>
                <a:lnTo>
                  <a:pt x="247831" y="137886"/>
                </a:lnTo>
                <a:lnTo>
                  <a:pt x="248088" y="143345"/>
                </a:lnTo>
                <a:lnTo>
                  <a:pt x="247307" y="148888"/>
                </a:lnTo>
                <a:lnTo>
                  <a:pt x="245834" y="154490"/>
                </a:lnTo>
                <a:lnTo>
                  <a:pt x="243899" y="160129"/>
                </a:lnTo>
                <a:lnTo>
                  <a:pt x="241657" y="165793"/>
                </a:lnTo>
                <a:lnTo>
                  <a:pt x="239210" y="171475"/>
                </a:lnTo>
                <a:lnTo>
                  <a:pt x="236626" y="177167"/>
                </a:lnTo>
                <a:lnTo>
                  <a:pt x="232998" y="182867"/>
                </a:lnTo>
                <a:lnTo>
                  <a:pt x="228674" y="188572"/>
                </a:lnTo>
                <a:lnTo>
                  <a:pt x="223887" y="194280"/>
                </a:lnTo>
                <a:lnTo>
                  <a:pt x="218790" y="199038"/>
                </a:lnTo>
                <a:lnTo>
                  <a:pt x="213488" y="203163"/>
                </a:lnTo>
                <a:lnTo>
                  <a:pt x="208048" y="206865"/>
                </a:lnTo>
                <a:lnTo>
                  <a:pt x="202516" y="211238"/>
                </a:lnTo>
                <a:lnTo>
                  <a:pt x="196923" y="216059"/>
                </a:lnTo>
                <a:lnTo>
                  <a:pt x="191290" y="221177"/>
                </a:lnTo>
                <a:lnTo>
                  <a:pt x="185629" y="225542"/>
                </a:lnTo>
                <a:lnTo>
                  <a:pt x="179950" y="229405"/>
                </a:lnTo>
                <a:lnTo>
                  <a:pt x="174259" y="232933"/>
                </a:lnTo>
                <a:lnTo>
                  <a:pt x="152597" y="246998"/>
                </a:lnTo>
                <a:lnTo>
                  <a:pt x="145547" y="250376"/>
                </a:lnTo>
                <a:lnTo>
                  <a:pt x="138941" y="252628"/>
                </a:lnTo>
                <a:lnTo>
                  <a:pt x="132632" y="254129"/>
                </a:lnTo>
                <a:lnTo>
                  <a:pt x="125569" y="256083"/>
                </a:lnTo>
                <a:lnTo>
                  <a:pt x="110101" y="260793"/>
                </a:lnTo>
                <a:lnTo>
                  <a:pt x="102928" y="262430"/>
                </a:lnTo>
                <a:lnTo>
                  <a:pt x="96241" y="263522"/>
                </a:lnTo>
                <a:lnTo>
                  <a:pt x="89878" y="264250"/>
                </a:lnTo>
                <a:lnTo>
                  <a:pt x="83731" y="264734"/>
                </a:lnTo>
                <a:lnTo>
                  <a:pt x="77729" y="265058"/>
                </a:lnTo>
                <a:lnTo>
                  <a:pt x="71822" y="265274"/>
                </a:lnTo>
                <a:lnTo>
                  <a:pt x="65978" y="266370"/>
                </a:lnTo>
                <a:lnTo>
                  <a:pt x="60178" y="268053"/>
                </a:lnTo>
                <a:lnTo>
                  <a:pt x="54406" y="270128"/>
                </a:lnTo>
                <a:lnTo>
                  <a:pt x="49606" y="271511"/>
                </a:lnTo>
                <a:lnTo>
                  <a:pt x="45453" y="272433"/>
                </a:lnTo>
                <a:lnTo>
                  <a:pt x="41732" y="273048"/>
                </a:lnTo>
                <a:lnTo>
                  <a:pt x="37346" y="273458"/>
                </a:lnTo>
                <a:lnTo>
                  <a:pt x="32518" y="273731"/>
                </a:lnTo>
                <a:lnTo>
                  <a:pt x="23025" y="274034"/>
                </a:lnTo>
                <a:lnTo>
                  <a:pt x="9169" y="274229"/>
                </a:lnTo>
                <a:lnTo>
                  <a:pt x="0" y="2742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8"/>
          <p:cNvSpPr/>
          <p:nvPr/>
        </p:nvSpPr>
        <p:spPr>
          <a:xfrm>
            <a:off x="2085975" y="5289232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11931" y="11932"/>
                </a:lnTo>
                <a:lnTo>
                  <a:pt x="14621" y="13670"/>
                </a:lnTo>
                <a:lnTo>
                  <a:pt x="17368" y="14828"/>
                </a:lnTo>
                <a:lnTo>
                  <a:pt x="20151" y="15601"/>
                </a:lnTo>
                <a:lnTo>
                  <a:pt x="23911" y="18020"/>
                </a:lnTo>
                <a:lnTo>
                  <a:pt x="28323" y="21539"/>
                </a:lnTo>
                <a:lnTo>
                  <a:pt x="33169" y="25789"/>
                </a:lnTo>
                <a:lnTo>
                  <a:pt x="41094" y="33052"/>
                </a:lnTo>
                <a:lnTo>
                  <a:pt x="44541" y="36322"/>
                </a:lnTo>
                <a:lnTo>
                  <a:pt x="47791" y="40408"/>
                </a:lnTo>
                <a:lnTo>
                  <a:pt x="50911" y="45036"/>
                </a:lnTo>
                <a:lnTo>
                  <a:pt x="53943" y="50026"/>
                </a:lnTo>
                <a:lnTo>
                  <a:pt x="56917" y="54306"/>
                </a:lnTo>
                <a:lnTo>
                  <a:pt x="59852" y="58111"/>
                </a:lnTo>
                <a:lnTo>
                  <a:pt x="62761" y="61601"/>
                </a:lnTo>
                <a:lnTo>
                  <a:pt x="66606" y="65832"/>
                </a:lnTo>
                <a:lnTo>
                  <a:pt x="75957" y="75614"/>
                </a:lnTo>
                <a:lnTo>
                  <a:pt x="80165" y="80889"/>
                </a:lnTo>
                <a:lnTo>
                  <a:pt x="83923" y="86311"/>
                </a:lnTo>
                <a:lnTo>
                  <a:pt x="87381" y="91831"/>
                </a:lnTo>
                <a:lnTo>
                  <a:pt x="90639" y="97415"/>
                </a:lnTo>
                <a:lnTo>
                  <a:pt x="93763" y="103044"/>
                </a:lnTo>
                <a:lnTo>
                  <a:pt x="99775" y="114377"/>
                </a:lnTo>
                <a:lnTo>
                  <a:pt x="122863" y="160023"/>
                </a:lnTo>
                <a:lnTo>
                  <a:pt x="125723" y="164785"/>
                </a:lnTo>
                <a:lnTo>
                  <a:pt x="128583" y="168911"/>
                </a:lnTo>
                <a:lnTo>
                  <a:pt x="131442" y="172615"/>
                </a:lnTo>
                <a:lnTo>
                  <a:pt x="134300" y="176989"/>
                </a:lnTo>
                <a:lnTo>
                  <a:pt x="137158" y="181810"/>
                </a:lnTo>
                <a:lnTo>
                  <a:pt x="140016" y="186930"/>
                </a:lnTo>
                <a:lnTo>
                  <a:pt x="142874" y="191295"/>
                </a:lnTo>
                <a:lnTo>
                  <a:pt x="145732" y="195158"/>
                </a:lnTo>
                <a:lnTo>
                  <a:pt x="148589" y="198685"/>
                </a:lnTo>
                <a:lnTo>
                  <a:pt x="151447" y="201037"/>
                </a:lnTo>
                <a:lnTo>
                  <a:pt x="154304" y="202604"/>
                </a:lnTo>
                <a:lnTo>
                  <a:pt x="157162" y="203650"/>
                </a:lnTo>
                <a:lnTo>
                  <a:pt x="159067" y="205299"/>
                </a:lnTo>
                <a:lnTo>
                  <a:pt x="160337" y="207351"/>
                </a:lnTo>
                <a:lnTo>
                  <a:pt x="161183" y="209672"/>
                </a:lnTo>
                <a:lnTo>
                  <a:pt x="162701" y="211219"/>
                </a:lnTo>
                <a:lnTo>
                  <a:pt x="164664" y="212250"/>
                </a:lnTo>
                <a:lnTo>
                  <a:pt x="17145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9"/>
          <p:cNvSpPr/>
          <p:nvPr/>
        </p:nvSpPr>
        <p:spPr>
          <a:xfrm>
            <a:off x="2077402" y="5237902"/>
            <a:ext cx="188596" cy="299934"/>
          </a:xfrm>
          <a:custGeom>
            <a:avLst/>
            <a:gdLst/>
            <a:ahLst/>
            <a:cxnLst/>
            <a:rect l="0" t="0" r="0" b="0"/>
            <a:pathLst>
              <a:path w="188596" h="299934">
                <a:moveTo>
                  <a:pt x="188595" y="8468"/>
                </a:moveTo>
                <a:lnTo>
                  <a:pt x="180127" y="0"/>
                </a:lnTo>
                <a:lnTo>
                  <a:pt x="180054" y="4477"/>
                </a:lnTo>
                <a:lnTo>
                  <a:pt x="179091" y="6760"/>
                </a:lnTo>
                <a:lnTo>
                  <a:pt x="174137" y="14523"/>
                </a:lnTo>
                <a:lnTo>
                  <a:pt x="171294" y="23809"/>
                </a:lnTo>
                <a:lnTo>
                  <a:pt x="167253" y="33066"/>
                </a:lnTo>
                <a:lnTo>
                  <a:pt x="162282" y="43531"/>
                </a:lnTo>
                <a:lnTo>
                  <a:pt x="159623" y="48988"/>
                </a:lnTo>
                <a:lnTo>
                  <a:pt x="155945" y="54531"/>
                </a:lnTo>
                <a:lnTo>
                  <a:pt x="151589" y="60132"/>
                </a:lnTo>
                <a:lnTo>
                  <a:pt x="146779" y="65770"/>
                </a:lnTo>
                <a:lnTo>
                  <a:pt x="142620" y="71434"/>
                </a:lnTo>
                <a:lnTo>
                  <a:pt x="138895" y="77116"/>
                </a:lnTo>
                <a:lnTo>
                  <a:pt x="135459" y="82808"/>
                </a:lnTo>
                <a:lnTo>
                  <a:pt x="130311" y="89461"/>
                </a:lnTo>
                <a:lnTo>
                  <a:pt x="124021" y="96753"/>
                </a:lnTo>
                <a:lnTo>
                  <a:pt x="116971" y="104472"/>
                </a:lnTo>
                <a:lnTo>
                  <a:pt x="111318" y="112476"/>
                </a:lnTo>
                <a:lnTo>
                  <a:pt x="106597" y="120669"/>
                </a:lnTo>
                <a:lnTo>
                  <a:pt x="102497" y="128989"/>
                </a:lnTo>
                <a:lnTo>
                  <a:pt x="97859" y="137392"/>
                </a:lnTo>
                <a:lnTo>
                  <a:pt x="92862" y="145853"/>
                </a:lnTo>
                <a:lnTo>
                  <a:pt x="87625" y="154350"/>
                </a:lnTo>
                <a:lnTo>
                  <a:pt x="81277" y="162872"/>
                </a:lnTo>
                <a:lnTo>
                  <a:pt x="74187" y="171412"/>
                </a:lnTo>
                <a:lnTo>
                  <a:pt x="66603" y="179962"/>
                </a:lnTo>
                <a:lnTo>
                  <a:pt x="61547" y="188520"/>
                </a:lnTo>
                <a:lnTo>
                  <a:pt x="58176" y="197082"/>
                </a:lnTo>
                <a:lnTo>
                  <a:pt x="55929" y="205648"/>
                </a:lnTo>
                <a:lnTo>
                  <a:pt x="52526" y="213264"/>
                </a:lnTo>
                <a:lnTo>
                  <a:pt x="48352" y="220246"/>
                </a:lnTo>
                <a:lnTo>
                  <a:pt x="43665" y="226806"/>
                </a:lnTo>
                <a:lnTo>
                  <a:pt x="38635" y="233084"/>
                </a:lnTo>
                <a:lnTo>
                  <a:pt x="33377" y="239174"/>
                </a:lnTo>
                <a:lnTo>
                  <a:pt x="27966" y="245140"/>
                </a:lnTo>
                <a:lnTo>
                  <a:pt x="23407" y="251022"/>
                </a:lnTo>
                <a:lnTo>
                  <a:pt x="19414" y="256848"/>
                </a:lnTo>
                <a:lnTo>
                  <a:pt x="15801" y="262637"/>
                </a:lnTo>
                <a:lnTo>
                  <a:pt x="11785" y="271609"/>
                </a:lnTo>
                <a:lnTo>
                  <a:pt x="10714" y="275335"/>
                </a:lnTo>
                <a:lnTo>
                  <a:pt x="6984" y="282015"/>
                </a:lnTo>
                <a:lnTo>
                  <a:pt x="4656" y="285131"/>
                </a:lnTo>
                <a:lnTo>
                  <a:pt x="2069" y="291131"/>
                </a:lnTo>
                <a:lnTo>
                  <a:pt x="0" y="2999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0"/>
          <p:cNvSpPr/>
          <p:nvPr/>
        </p:nvSpPr>
        <p:spPr>
          <a:xfrm>
            <a:off x="2291714" y="5323522"/>
            <a:ext cx="222887" cy="51436"/>
          </a:xfrm>
          <a:custGeom>
            <a:avLst/>
            <a:gdLst/>
            <a:ahLst/>
            <a:cxnLst/>
            <a:rect l="0" t="0" r="0" b="0"/>
            <a:pathLst>
              <a:path w="222887" h="51436">
                <a:moveTo>
                  <a:pt x="0" y="51435"/>
                </a:moveTo>
                <a:lnTo>
                  <a:pt x="4551" y="46885"/>
                </a:lnTo>
                <a:lnTo>
                  <a:pt x="6844" y="45544"/>
                </a:lnTo>
                <a:lnTo>
                  <a:pt x="11932" y="44054"/>
                </a:lnTo>
                <a:lnTo>
                  <a:pt x="14622" y="42705"/>
                </a:lnTo>
                <a:lnTo>
                  <a:pt x="17369" y="40852"/>
                </a:lnTo>
                <a:lnTo>
                  <a:pt x="20152" y="38665"/>
                </a:lnTo>
                <a:lnTo>
                  <a:pt x="23912" y="37206"/>
                </a:lnTo>
                <a:lnTo>
                  <a:pt x="28324" y="36234"/>
                </a:lnTo>
                <a:lnTo>
                  <a:pt x="33171" y="35587"/>
                </a:lnTo>
                <a:lnTo>
                  <a:pt x="37354" y="34202"/>
                </a:lnTo>
                <a:lnTo>
                  <a:pt x="41095" y="32327"/>
                </a:lnTo>
                <a:lnTo>
                  <a:pt x="44542" y="30124"/>
                </a:lnTo>
                <a:lnTo>
                  <a:pt x="49697" y="27702"/>
                </a:lnTo>
                <a:lnTo>
                  <a:pt x="55992" y="25136"/>
                </a:lnTo>
                <a:lnTo>
                  <a:pt x="63045" y="22472"/>
                </a:lnTo>
                <a:lnTo>
                  <a:pt x="69653" y="20697"/>
                </a:lnTo>
                <a:lnTo>
                  <a:pt x="75963" y="19513"/>
                </a:lnTo>
                <a:lnTo>
                  <a:pt x="82075" y="18724"/>
                </a:lnTo>
                <a:lnTo>
                  <a:pt x="88054" y="17245"/>
                </a:lnTo>
                <a:lnTo>
                  <a:pt x="93946" y="15307"/>
                </a:lnTo>
                <a:lnTo>
                  <a:pt x="99778" y="13062"/>
                </a:lnTo>
                <a:lnTo>
                  <a:pt x="105571" y="10613"/>
                </a:lnTo>
                <a:lnTo>
                  <a:pt x="111339" y="8028"/>
                </a:lnTo>
                <a:lnTo>
                  <a:pt x="117088" y="5352"/>
                </a:lnTo>
                <a:lnTo>
                  <a:pt x="122826" y="3568"/>
                </a:lnTo>
                <a:lnTo>
                  <a:pt x="128557" y="2379"/>
                </a:lnTo>
                <a:lnTo>
                  <a:pt x="134282" y="1586"/>
                </a:lnTo>
                <a:lnTo>
                  <a:pt x="139052" y="1057"/>
                </a:lnTo>
                <a:lnTo>
                  <a:pt x="143184" y="705"/>
                </a:lnTo>
                <a:lnTo>
                  <a:pt x="146891" y="470"/>
                </a:lnTo>
                <a:lnTo>
                  <a:pt x="156090" y="209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1"/>
          <p:cNvSpPr/>
          <p:nvPr/>
        </p:nvSpPr>
        <p:spPr>
          <a:xfrm>
            <a:off x="2403510" y="5357812"/>
            <a:ext cx="171098" cy="42864"/>
          </a:xfrm>
          <a:custGeom>
            <a:avLst/>
            <a:gdLst/>
            <a:ahLst/>
            <a:cxnLst/>
            <a:rect l="0" t="0" r="0" b="0"/>
            <a:pathLst>
              <a:path w="171098" h="42864">
                <a:moveTo>
                  <a:pt x="8219" y="42863"/>
                </a:moveTo>
                <a:lnTo>
                  <a:pt x="0" y="42863"/>
                </a:lnTo>
                <a:lnTo>
                  <a:pt x="12426" y="42863"/>
                </a:lnTo>
                <a:lnTo>
                  <a:pt x="14834" y="41910"/>
                </a:lnTo>
                <a:lnTo>
                  <a:pt x="17392" y="40323"/>
                </a:lnTo>
                <a:lnTo>
                  <a:pt x="20049" y="38312"/>
                </a:lnTo>
                <a:lnTo>
                  <a:pt x="23726" y="36971"/>
                </a:lnTo>
                <a:lnTo>
                  <a:pt x="28082" y="36077"/>
                </a:lnTo>
                <a:lnTo>
                  <a:pt x="32891" y="35482"/>
                </a:lnTo>
                <a:lnTo>
                  <a:pt x="37050" y="35084"/>
                </a:lnTo>
                <a:lnTo>
                  <a:pt x="40775" y="34820"/>
                </a:lnTo>
                <a:lnTo>
                  <a:pt x="44210" y="34643"/>
                </a:lnTo>
                <a:lnTo>
                  <a:pt x="48406" y="33573"/>
                </a:lnTo>
                <a:lnTo>
                  <a:pt x="53108" y="31907"/>
                </a:lnTo>
                <a:lnTo>
                  <a:pt x="58148" y="29844"/>
                </a:lnTo>
                <a:lnTo>
                  <a:pt x="62460" y="28469"/>
                </a:lnTo>
                <a:lnTo>
                  <a:pt x="66287" y="27551"/>
                </a:lnTo>
                <a:lnTo>
                  <a:pt x="69791" y="26940"/>
                </a:lnTo>
                <a:lnTo>
                  <a:pt x="74032" y="25580"/>
                </a:lnTo>
                <a:lnTo>
                  <a:pt x="78765" y="23721"/>
                </a:lnTo>
                <a:lnTo>
                  <a:pt x="83824" y="21529"/>
                </a:lnTo>
                <a:lnTo>
                  <a:pt x="89103" y="20068"/>
                </a:lnTo>
                <a:lnTo>
                  <a:pt x="94527" y="19093"/>
                </a:lnTo>
                <a:lnTo>
                  <a:pt x="100048" y="18444"/>
                </a:lnTo>
                <a:lnTo>
                  <a:pt x="106586" y="18011"/>
                </a:lnTo>
                <a:lnTo>
                  <a:pt x="113802" y="17722"/>
                </a:lnTo>
                <a:lnTo>
                  <a:pt x="121470" y="17530"/>
                </a:lnTo>
                <a:lnTo>
                  <a:pt x="128488" y="16449"/>
                </a:lnTo>
                <a:lnTo>
                  <a:pt x="135071" y="14776"/>
                </a:lnTo>
                <a:lnTo>
                  <a:pt x="141364" y="12708"/>
                </a:lnTo>
                <a:lnTo>
                  <a:pt x="147465" y="10377"/>
                </a:lnTo>
                <a:lnTo>
                  <a:pt x="153438" y="7871"/>
                </a:lnTo>
                <a:lnTo>
                  <a:pt x="17109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2"/>
          <p:cNvSpPr/>
          <p:nvPr/>
        </p:nvSpPr>
        <p:spPr>
          <a:xfrm>
            <a:off x="2668904" y="5186480"/>
            <a:ext cx="162879" cy="205619"/>
          </a:xfrm>
          <a:custGeom>
            <a:avLst/>
            <a:gdLst/>
            <a:ahLst/>
            <a:cxnLst/>
            <a:rect l="0" t="0" r="0" b="0"/>
            <a:pathLst>
              <a:path w="162879" h="205619">
                <a:moveTo>
                  <a:pt x="0" y="51317"/>
                </a:moveTo>
                <a:lnTo>
                  <a:pt x="0" y="43936"/>
                </a:lnTo>
                <a:lnTo>
                  <a:pt x="4552" y="38547"/>
                </a:lnTo>
                <a:lnTo>
                  <a:pt x="5892" y="36136"/>
                </a:lnTo>
                <a:lnTo>
                  <a:pt x="7381" y="30918"/>
                </a:lnTo>
                <a:lnTo>
                  <a:pt x="10583" y="25423"/>
                </a:lnTo>
                <a:lnTo>
                  <a:pt x="12771" y="22624"/>
                </a:lnTo>
                <a:lnTo>
                  <a:pt x="16134" y="19806"/>
                </a:lnTo>
                <a:lnTo>
                  <a:pt x="20281" y="16975"/>
                </a:lnTo>
                <a:lnTo>
                  <a:pt x="24951" y="14135"/>
                </a:lnTo>
                <a:lnTo>
                  <a:pt x="29017" y="12242"/>
                </a:lnTo>
                <a:lnTo>
                  <a:pt x="32680" y="10979"/>
                </a:lnTo>
                <a:lnTo>
                  <a:pt x="36074" y="10138"/>
                </a:lnTo>
                <a:lnTo>
                  <a:pt x="40242" y="8624"/>
                </a:lnTo>
                <a:lnTo>
                  <a:pt x="44926" y="6663"/>
                </a:lnTo>
                <a:lnTo>
                  <a:pt x="49953" y="4402"/>
                </a:lnTo>
                <a:lnTo>
                  <a:pt x="54257" y="2896"/>
                </a:lnTo>
                <a:lnTo>
                  <a:pt x="58079" y="1891"/>
                </a:lnTo>
                <a:lnTo>
                  <a:pt x="61580" y="1221"/>
                </a:lnTo>
                <a:lnTo>
                  <a:pt x="65818" y="775"/>
                </a:lnTo>
                <a:lnTo>
                  <a:pt x="70549" y="478"/>
                </a:lnTo>
                <a:lnTo>
                  <a:pt x="79933" y="147"/>
                </a:lnTo>
                <a:lnTo>
                  <a:pt x="87279" y="0"/>
                </a:lnTo>
                <a:lnTo>
                  <a:pt x="90571" y="913"/>
                </a:lnTo>
                <a:lnTo>
                  <a:pt x="93718" y="2474"/>
                </a:lnTo>
                <a:lnTo>
                  <a:pt x="96769" y="4468"/>
                </a:lnTo>
                <a:lnTo>
                  <a:pt x="99755" y="6749"/>
                </a:lnTo>
                <a:lnTo>
                  <a:pt x="102699" y="9223"/>
                </a:lnTo>
                <a:lnTo>
                  <a:pt x="105613" y="11824"/>
                </a:lnTo>
                <a:lnTo>
                  <a:pt x="111392" y="17255"/>
                </a:lnTo>
                <a:lnTo>
                  <a:pt x="122863" y="28502"/>
                </a:lnTo>
                <a:lnTo>
                  <a:pt x="124771" y="32297"/>
                </a:lnTo>
                <a:lnTo>
                  <a:pt x="126044" y="36732"/>
                </a:lnTo>
                <a:lnTo>
                  <a:pt x="126892" y="41593"/>
                </a:lnTo>
                <a:lnTo>
                  <a:pt x="127457" y="46740"/>
                </a:lnTo>
                <a:lnTo>
                  <a:pt x="127834" y="52076"/>
                </a:lnTo>
                <a:lnTo>
                  <a:pt x="128085" y="57538"/>
                </a:lnTo>
                <a:lnTo>
                  <a:pt x="127300" y="63084"/>
                </a:lnTo>
                <a:lnTo>
                  <a:pt x="125825" y="68687"/>
                </a:lnTo>
                <a:lnTo>
                  <a:pt x="123888" y="74327"/>
                </a:lnTo>
                <a:lnTo>
                  <a:pt x="121645" y="79992"/>
                </a:lnTo>
                <a:lnTo>
                  <a:pt x="119197" y="85674"/>
                </a:lnTo>
                <a:lnTo>
                  <a:pt x="116612" y="91366"/>
                </a:lnTo>
                <a:lnTo>
                  <a:pt x="113937" y="98019"/>
                </a:lnTo>
                <a:lnTo>
                  <a:pt x="108424" y="113031"/>
                </a:lnTo>
                <a:lnTo>
                  <a:pt x="104668" y="120082"/>
                </a:lnTo>
                <a:lnTo>
                  <a:pt x="100258" y="126688"/>
                </a:lnTo>
                <a:lnTo>
                  <a:pt x="95414" y="132997"/>
                </a:lnTo>
                <a:lnTo>
                  <a:pt x="91232" y="139108"/>
                </a:lnTo>
                <a:lnTo>
                  <a:pt x="87492" y="145087"/>
                </a:lnTo>
                <a:lnTo>
                  <a:pt x="84045" y="150978"/>
                </a:lnTo>
                <a:lnTo>
                  <a:pt x="80795" y="155858"/>
                </a:lnTo>
                <a:lnTo>
                  <a:pt x="77676" y="160063"/>
                </a:lnTo>
                <a:lnTo>
                  <a:pt x="74644" y="163820"/>
                </a:lnTo>
                <a:lnTo>
                  <a:pt x="71671" y="168229"/>
                </a:lnTo>
                <a:lnTo>
                  <a:pt x="68736" y="173073"/>
                </a:lnTo>
                <a:lnTo>
                  <a:pt x="61732" y="185434"/>
                </a:lnTo>
                <a:lnTo>
                  <a:pt x="60774" y="189665"/>
                </a:lnTo>
                <a:lnTo>
                  <a:pt x="60348" y="194720"/>
                </a:lnTo>
                <a:lnTo>
                  <a:pt x="60159" y="200142"/>
                </a:lnTo>
                <a:lnTo>
                  <a:pt x="60012" y="205479"/>
                </a:lnTo>
                <a:lnTo>
                  <a:pt x="64560" y="205580"/>
                </a:lnTo>
                <a:lnTo>
                  <a:pt x="80159" y="205618"/>
                </a:lnTo>
                <a:lnTo>
                  <a:pt x="82967" y="204667"/>
                </a:lnTo>
                <a:lnTo>
                  <a:pt x="85792" y="203080"/>
                </a:lnTo>
                <a:lnTo>
                  <a:pt x="88627" y="201070"/>
                </a:lnTo>
                <a:lnTo>
                  <a:pt x="91470" y="198777"/>
                </a:lnTo>
                <a:lnTo>
                  <a:pt x="94318" y="196297"/>
                </a:lnTo>
                <a:lnTo>
                  <a:pt x="97169" y="193690"/>
                </a:lnTo>
                <a:lnTo>
                  <a:pt x="102877" y="188254"/>
                </a:lnTo>
                <a:lnTo>
                  <a:pt x="105732" y="185471"/>
                </a:lnTo>
                <a:lnTo>
                  <a:pt x="109540" y="182663"/>
                </a:lnTo>
                <a:lnTo>
                  <a:pt x="113985" y="179839"/>
                </a:lnTo>
                <a:lnTo>
                  <a:pt x="118852" y="177003"/>
                </a:lnTo>
                <a:lnTo>
                  <a:pt x="123050" y="175113"/>
                </a:lnTo>
                <a:lnTo>
                  <a:pt x="126801" y="173852"/>
                </a:lnTo>
                <a:lnTo>
                  <a:pt x="130254" y="173012"/>
                </a:lnTo>
                <a:lnTo>
                  <a:pt x="134461" y="171499"/>
                </a:lnTo>
                <a:lnTo>
                  <a:pt x="139171" y="169539"/>
                </a:lnTo>
                <a:lnTo>
                  <a:pt x="144216" y="167279"/>
                </a:lnTo>
                <a:lnTo>
                  <a:pt x="148532" y="164820"/>
                </a:lnTo>
                <a:lnTo>
                  <a:pt x="152361" y="162229"/>
                </a:lnTo>
                <a:lnTo>
                  <a:pt x="155867" y="159548"/>
                </a:lnTo>
                <a:lnTo>
                  <a:pt x="158204" y="155856"/>
                </a:lnTo>
                <a:lnTo>
                  <a:pt x="159762" y="151490"/>
                </a:lnTo>
                <a:lnTo>
                  <a:pt x="162878" y="1370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3"/>
          <p:cNvSpPr/>
          <p:nvPr/>
        </p:nvSpPr>
        <p:spPr>
          <a:xfrm>
            <a:off x="1863100" y="5057823"/>
            <a:ext cx="1251528" cy="617173"/>
          </a:xfrm>
          <a:custGeom>
            <a:avLst/>
            <a:gdLst/>
            <a:ahLst/>
            <a:cxnLst/>
            <a:rect l="0" t="0" r="0" b="0"/>
            <a:pathLst>
              <a:path w="1251528" h="617173">
                <a:moveTo>
                  <a:pt x="68569" y="162829"/>
                </a:moveTo>
                <a:lnTo>
                  <a:pt x="64019" y="162829"/>
                </a:lnTo>
                <a:lnTo>
                  <a:pt x="62678" y="163782"/>
                </a:lnTo>
                <a:lnTo>
                  <a:pt x="61784" y="165369"/>
                </a:lnTo>
                <a:lnTo>
                  <a:pt x="61189" y="167380"/>
                </a:lnTo>
                <a:lnTo>
                  <a:pt x="59839" y="168721"/>
                </a:lnTo>
                <a:lnTo>
                  <a:pt x="57987" y="169614"/>
                </a:lnTo>
                <a:lnTo>
                  <a:pt x="55799" y="170210"/>
                </a:lnTo>
                <a:lnTo>
                  <a:pt x="54341" y="171560"/>
                </a:lnTo>
                <a:lnTo>
                  <a:pt x="53369" y="173412"/>
                </a:lnTo>
                <a:lnTo>
                  <a:pt x="52721" y="175599"/>
                </a:lnTo>
                <a:lnTo>
                  <a:pt x="50728" y="192798"/>
                </a:lnTo>
                <a:lnTo>
                  <a:pt x="45609" y="209915"/>
                </a:lnTo>
                <a:lnTo>
                  <a:pt x="44077" y="224713"/>
                </a:lnTo>
                <a:lnTo>
                  <a:pt x="40857" y="240815"/>
                </a:lnTo>
                <a:lnTo>
                  <a:pt x="37203" y="257497"/>
                </a:lnTo>
                <a:lnTo>
                  <a:pt x="35579" y="274436"/>
                </a:lnTo>
                <a:lnTo>
                  <a:pt x="32317" y="291490"/>
                </a:lnTo>
                <a:lnTo>
                  <a:pt x="22462" y="330272"/>
                </a:lnTo>
                <a:lnTo>
                  <a:pt x="20686" y="340180"/>
                </a:lnTo>
                <a:lnTo>
                  <a:pt x="18713" y="358809"/>
                </a:lnTo>
                <a:lnTo>
                  <a:pt x="17234" y="368730"/>
                </a:lnTo>
                <a:lnTo>
                  <a:pt x="15296" y="379154"/>
                </a:lnTo>
                <a:lnTo>
                  <a:pt x="13051" y="389913"/>
                </a:lnTo>
                <a:lnTo>
                  <a:pt x="11555" y="400896"/>
                </a:lnTo>
                <a:lnTo>
                  <a:pt x="10557" y="412028"/>
                </a:lnTo>
                <a:lnTo>
                  <a:pt x="9892" y="423259"/>
                </a:lnTo>
                <a:lnTo>
                  <a:pt x="8496" y="433604"/>
                </a:lnTo>
                <a:lnTo>
                  <a:pt x="4405" y="452719"/>
                </a:lnTo>
                <a:lnTo>
                  <a:pt x="1952" y="470739"/>
                </a:lnTo>
                <a:lnTo>
                  <a:pt x="862" y="488273"/>
                </a:lnTo>
                <a:lnTo>
                  <a:pt x="377" y="505591"/>
                </a:lnTo>
                <a:lnTo>
                  <a:pt x="23" y="545221"/>
                </a:lnTo>
                <a:lnTo>
                  <a:pt x="0" y="558176"/>
                </a:lnTo>
                <a:lnTo>
                  <a:pt x="949" y="561649"/>
                </a:lnTo>
                <a:lnTo>
                  <a:pt x="5883" y="571087"/>
                </a:lnTo>
                <a:lnTo>
                  <a:pt x="8209" y="581140"/>
                </a:lnTo>
                <a:lnTo>
                  <a:pt x="27844" y="594661"/>
                </a:lnTo>
                <a:lnTo>
                  <a:pt x="31894" y="596449"/>
                </a:lnTo>
                <a:lnTo>
                  <a:pt x="45743" y="599920"/>
                </a:lnTo>
                <a:lnTo>
                  <a:pt x="57256" y="605604"/>
                </a:lnTo>
                <a:lnTo>
                  <a:pt x="72308" y="607712"/>
                </a:lnTo>
                <a:lnTo>
                  <a:pt x="89786" y="609289"/>
                </a:lnTo>
                <a:lnTo>
                  <a:pt x="124562" y="615945"/>
                </a:lnTo>
                <a:lnTo>
                  <a:pt x="160134" y="616929"/>
                </a:lnTo>
                <a:lnTo>
                  <a:pt x="436026" y="617172"/>
                </a:lnTo>
                <a:lnTo>
                  <a:pt x="473144" y="612621"/>
                </a:lnTo>
                <a:lnTo>
                  <a:pt x="499206" y="610386"/>
                </a:lnTo>
                <a:lnTo>
                  <a:pt x="538113" y="606589"/>
                </a:lnTo>
                <a:lnTo>
                  <a:pt x="576311" y="601971"/>
                </a:lnTo>
                <a:lnTo>
                  <a:pt x="603795" y="599938"/>
                </a:lnTo>
                <a:lnTo>
                  <a:pt x="631885" y="595860"/>
                </a:lnTo>
                <a:lnTo>
                  <a:pt x="669924" y="588209"/>
                </a:lnTo>
                <a:lnTo>
                  <a:pt x="696200" y="585249"/>
                </a:lnTo>
                <a:lnTo>
                  <a:pt x="723754" y="582981"/>
                </a:lnTo>
                <a:lnTo>
                  <a:pt x="751875" y="578798"/>
                </a:lnTo>
                <a:lnTo>
                  <a:pt x="789931" y="571089"/>
                </a:lnTo>
                <a:lnTo>
                  <a:pt x="825337" y="558221"/>
                </a:lnTo>
                <a:lnTo>
                  <a:pt x="859958" y="546894"/>
                </a:lnTo>
                <a:lnTo>
                  <a:pt x="889795" y="537506"/>
                </a:lnTo>
                <a:lnTo>
                  <a:pt x="921284" y="524140"/>
                </a:lnTo>
                <a:lnTo>
                  <a:pt x="950193" y="508115"/>
                </a:lnTo>
                <a:lnTo>
                  <a:pt x="991453" y="485633"/>
                </a:lnTo>
                <a:lnTo>
                  <a:pt x="1010235" y="474255"/>
                </a:lnTo>
                <a:lnTo>
                  <a:pt x="1025567" y="460308"/>
                </a:lnTo>
                <a:lnTo>
                  <a:pt x="1039685" y="444585"/>
                </a:lnTo>
                <a:lnTo>
                  <a:pt x="1055484" y="428071"/>
                </a:lnTo>
                <a:lnTo>
                  <a:pt x="1066950" y="411207"/>
                </a:lnTo>
                <a:lnTo>
                  <a:pt x="1077127" y="394187"/>
                </a:lnTo>
                <a:lnTo>
                  <a:pt x="1091175" y="377097"/>
                </a:lnTo>
                <a:lnTo>
                  <a:pt x="1097969" y="367587"/>
                </a:lnTo>
                <a:lnTo>
                  <a:pt x="1104403" y="357437"/>
                </a:lnTo>
                <a:lnTo>
                  <a:pt x="1110598" y="346860"/>
                </a:lnTo>
                <a:lnTo>
                  <a:pt x="1122561" y="327488"/>
                </a:lnTo>
                <a:lnTo>
                  <a:pt x="1134228" y="308401"/>
                </a:lnTo>
                <a:lnTo>
                  <a:pt x="1140006" y="297977"/>
                </a:lnTo>
                <a:lnTo>
                  <a:pt x="1151506" y="276235"/>
                </a:lnTo>
                <a:lnTo>
                  <a:pt x="1197280" y="185654"/>
                </a:lnTo>
                <a:lnTo>
                  <a:pt x="1202043" y="175188"/>
                </a:lnTo>
                <a:lnTo>
                  <a:pt x="1214250" y="145853"/>
                </a:lnTo>
                <a:lnTo>
                  <a:pt x="1224191" y="124487"/>
                </a:lnTo>
                <a:lnTo>
                  <a:pt x="1228556" y="114408"/>
                </a:lnTo>
                <a:lnTo>
                  <a:pt x="1235947" y="95589"/>
                </a:lnTo>
                <a:lnTo>
                  <a:pt x="1242406" y="77699"/>
                </a:lnTo>
                <a:lnTo>
                  <a:pt x="1247500" y="61176"/>
                </a:lnTo>
                <a:lnTo>
                  <a:pt x="1249763" y="47483"/>
                </a:lnTo>
                <a:lnTo>
                  <a:pt x="1251038" y="29063"/>
                </a:lnTo>
                <a:lnTo>
                  <a:pt x="1251468" y="12617"/>
                </a:lnTo>
                <a:lnTo>
                  <a:pt x="1251527" y="6215"/>
                </a:lnTo>
                <a:lnTo>
                  <a:pt x="1250590" y="4128"/>
                </a:lnTo>
                <a:lnTo>
                  <a:pt x="1249014" y="2736"/>
                </a:lnTo>
                <a:lnTo>
                  <a:pt x="1247010" y="1808"/>
                </a:lnTo>
                <a:lnTo>
                  <a:pt x="1231058" y="319"/>
                </a:lnTo>
                <a:lnTo>
                  <a:pt x="1205634" y="0"/>
                </a:lnTo>
                <a:lnTo>
                  <a:pt x="1182082" y="4517"/>
                </a:lnTo>
                <a:lnTo>
                  <a:pt x="1146797" y="17322"/>
                </a:lnTo>
                <a:lnTo>
                  <a:pt x="1109487" y="28571"/>
                </a:lnTo>
                <a:lnTo>
                  <a:pt x="1072272" y="39013"/>
                </a:lnTo>
                <a:lnTo>
                  <a:pt x="1034864" y="42063"/>
                </a:lnTo>
                <a:lnTo>
                  <a:pt x="1002262" y="45132"/>
                </a:lnTo>
                <a:lnTo>
                  <a:pt x="968472" y="49533"/>
                </a:lnTo>
                <a:lnTo>
                  <a:pt x="936870" y="50838"/>
                </a:lnTo>
                <a:lnTo>
                  <a:pt x="906869" y="51224"/>
                </a:lnTo>
                <a:lnTo>
                  <a:pt x="858047" y="51354"/>
                </a:lnTo>
                <a:lnTo>
                  <a:pt x="825729" y="46826"/>
                </a:lnTo>
                <a:lnTo>
                  <a:pt x="804500" y="47137"/>
                </a:lnTo>
                <a:lnTo>
                  <a:pt x="771128" y="50128"/>
                </a:lnTo>
                <a:lnTo>
                  <a:pt x="734570" y="51013"/>
                </a:lnTo>
                <a:lnTo>
                  <a:pt x="614455" y="51380"/>
                </a:lnTo>
                <a:lnTo>
                  <a:pt x="575542" y="46834"/>
                </a:lnTo>
                <a:lnTo>
                  <a:pt x="547890" y="44601"/>
                </a:lnTo>
                <a:lnTo>
                  <a:pt x="520679" y="43609"/>
                </a:lnTo>
                <a:lnTo>
                  <a:pt x="482986" y="43050"/>
                </a:lnTo>
                <a:lnTo>
                  <a:pt x="356940" y="42817"/>
                </a:lnTo>
                <a:lnTo>
                  <a:pt x="327368" y="47366"/>
                </a:lnTo>
                <a:lnTo>
                  <a:pt x="295957" y="50195"/>
                </a:lnTo>
                <a:lnTo>
                  <a:pt x="258054" y="52104"/>
                </a:lnTo>
                <a:lnTo>
                  <a:pt x="218970" y="58736"/>
                </a:lnTo>
                <a:lnTo>
                  <a:pt x="180012" y="685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4"/>
          <p:cNvSpPr/>
          <p:nvPr/>
        </p:nvSpPr>
        <p:spPr>
          <a:xfrm>
            <a:off x="6449377" y="2854642"/>
            <a:ext cx="42864" cy="128589"/>
          </a:xfrm>
          <a:custGeom>
            <a:avLst/>
            <a:gdLst/>
            <a:ahLst/>
            <a:cxnLst/>
            <a:rect l="0" t="0" r="0" b="0"/>
            <a:pathLst>
              <a:path w="42864" h="128589">
                <a:moveTo>
                  <a:pt x="0" y="0"/>
                </a:moveTo>
                <a:lnTo>
                  <a:pt x="0" y="57656"/>
                </a:lnTo>
                <a:lnTo>
                  <a:pt x="953" y="62250"/>
                </a:lnTo>
                <a:lnTo>
                  <a:pt x="2540" y="66265"/>
                </a:lnTo>
                <a:lnTo>
                  <a:pt x="4551" y="69894"/>
                </a:lnTo>
                <a:lnTo>
                  <a:pt x="5892" y="73266"/>
                </a:lnTo>
                <a:lnTo>
                  <a:pt x="6785" y="76467"/>
                </a:lnTo>
                <a:lnTo>
                  <a:pt x="7381" y="79553"/>
                </a:lnTo>
                <a:lnTo>
                  <a:pt x="7778" y="82563"/>
                </a:lnTo>
                <a:lnTo>
                  <a:pt x="8043" y="85522"/>
                </a:lnTo>
                <a:lnTo>
                  <a:pt x="8219" y="88447"/>
                </a:lnTo>
                <a:lnTo>
                  <a:pt x="9290" y="91350"/>
                </a:lnTo>
                <a:lnTo>
                  <a:pt x="10956" y="94237"/>
                </a:lnTo>
                <a:lnTo>
                  <a:pt x="13019" y="97115"/>
                </a:lnTo>
                <a:lnTo>
                  <a:pt x="14394" y="99986"/>
                </a:lnTo>
                <a:lnTo>
                  <a:pt x="15311" y="102852"/>
                </a:lnTo>
                <a:lnTo>
                  <a:pt x="15923" y="105716"/>
                </a:lnTo>
                <a:lnTo>
                  <a:pt x="17282" y="108577"/>
                </a:lnTo>
                <a:lnTo>
                  <a:pt x="19142" y="111437"/>
                </a:lnTo>
                <a:lnTo>
                  <a:pt x="21333" y="114296"/>
                </a:lnTo>
                <a:lnTo>
                  <a:pt x="23748" y="116203"/>
                </a:lnTo>
                <a:lnTo>
                  <a:pt x="26309" y="117474"/>
                </a:lnTo>
                <a:lnTo>
                  <a:pt x="28969" y="118321"/>
                </a:lnTo>
                <a:lnTo>
                  <a:pt x="30743" y="119838"/>
                </a:lnTo>
                <a:lnTo>
                  <a:pt x="31926" y="121802"/>
                </a:lnTo>
                <a:lnTo>
                  <a:pt x="33823" y="127247"/>
                </a:lnTo>
                <a:lnTo>
                  <a:pt x="34931" y="127694"/>
                </a:lnTo>
                <a:lnTo>
                  <a:pt x="36623" y="127992"/>
                </a:lnTo>
                <a:lnTo>
                  <a:pt x="42863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5"/>
          <p:cNvSpPr/>
          <p:nvPr/>
        </p:nvSpPr>
        <p:spPr>
          <a:xfrm>
            <a:off x="6324423" y="2948939"/>
            <a:ext cx="219253" cy="34292"/>
          </a:xfrm>
          <a:custGeom>
            <a:avLst/>
            <a:gdLst/>
            <a:ahLst/>
            <a:cxnLst/>
            <a:rect l="0" t="0" r="0" b="0"/>
            <a:pathLst>
              <a:path w="219253" h="34292">
                <a:moveTo>
                  <a:pt x="4939" y="34291"/>
                </a:moveTo>
                <a:lnTo>
                  <a:pt x="389" y="29740"/>
                </a:lnTo>
                <a:lnTo>
                  <a:pt x="0" y="28399"/>
                </a:lnTo>
                <a:lnTo>
                  <a:pt x="694" y="27505"/>
                </a:lnTo>
                <a:lnTo>
                  <a:pt x="4101" y="26071"/>
                </a:lnTo>
                <a:lnTo>
                  <a:pt x="5332" y="25001"/>
                </a:lnTo>
                <a:lnTo>
                  <a:pt x="7107" y="23335"/>
                </a:lnTo>
                <a:lnTo>
                  <a:pt x="16797" y="13817"/>
                </a:lnTo>
                <a:lnTo>
                  <a:pt x="20465" y="12069"/>
                </a:lnTo>
                <a:lnTo>
                  <a:pt x="24814" y="10904"/>
                </a:lnTo>
                <a:lnTo>
                  <a:pt x="29620" y="10127"/>
                </a:lnTo>
                <a:lnTo>
                  <a:pt x="33775" y="8657"/>
                </a:lnTo>
                <a:lnTo>
                  <a:pt x="37498" y="6724"/>
                </a:lnTo>
                <a:lnTo>
                  <a:pt x="40933" y="4483"/>
                </a:lnTo>
                <a:lnTo>
                  <a:pt x="45127" y="2989"/>
                </a:lnTo>
                <a:lnTo>
                  <a:pt x="49829" y="1993"/>
                </a:lnTo>
                <a:lnTo>
                  <a:pt x="54868" y="1328"/>
                </a:lnTo>
                <a:lnTo>
                  <a:pt x="60133" y="886"/>
                </a:lnTo>
                <a:lnTo>
                  <a:pt x="65547" y="591"/>
                </a:lnTo>
                <a:lnTo>
                  <a:pt x="76644" y="263"/>
                </a:lnTo>
                <a:lnTo>
                  <a:pt x="110690" y="24"/>
                </a:lnTo>
                <a:lnTo>
                  <a:pt x="21925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6"/>
          <p:cNvSpPr/>
          <p:nvPr/>
        </p:nvSpPr>
        <p:spPr>
          <a:xfrm>
            <a:off x="6620827" y="2820352"/>
            <a:ext cx="77154" cy="197169"/>
          </a:xfrm>
          <a:custGeom>
            <a:avLst/>
            <a:gdLst/>
            <a:ahLst/>
            <a:cxnLst/>
            <a:rect l="0" t="0" r="0" b="0"/>
            <a:pathLst>
              <a:path w="77154" h="197169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6134"/>
                </a:lnTo>
                <a:lnTo>
                  <a:pt x="6785" y="20281"/>
                </a:lnTo>
                <a:lnTo>
                  <a:pt x="7381" y="24951"/>
                </a:lnTo>
                <a:lnTo>
                  <a:pt x="8731" y="29016"/>
                </a:lnTo>
                <a:lnTo>
                  <a:pt x="10583" y="32679"/>
                </a:lnTo>
                <a:lnTo>
                  <a:pt x="12771" y="36074"/>
                </a:lnTo>
                <a:lnTo>
                  <a:pt x="15181" y="40242"/>
                </a:lnTo>
                <a:lnTo>
                  <a:pt x="20400" y="49953"/>
                </a:lnTo>
                <a:lnTo>
                  <a:pt x="22172" y="55209"/>
                </a:lnTo>
                <a:lnTo>
                  <a:pt x="23354" y="60619"/>
                </a:lnTo>
                <a:lnTo>
                  <a:pt x="24142" y="66130"/>
                </a:lnTo>
                <a:lnTo>
                  <a:pt x="25620" y="71709"/>
                </a:lnTo>
                <a:lnTo>
                  <a:pt x="27557" y="77334"/>
                </a:lnTo>
                <a:lnTo>
                  <a:pt x="29801" y="82988"/>
                </a:lnTo>
                <a:lnTo>
                  <a:pt x="34835" y="96891"/>
                </a:lnTo>
                <a:lnTo>
                  <a:pt x="37511" y="104599"/>
                </a:lnTo>
                <a:lnTo>
                  <a:pt x="39295" y="111643"/>
                </a:lnTo>
                <a:lnTo>
                  <a:pt x="40484" y="118244"/>
                </a:lnTo>
                <a:lnTo>
                  <a:pt x="41277" y="124549"/>
                </a:lnTo>
                <a:lnTo>
                  <a:pt x="42758" y="130658"/>
                </a:lnTo>
                <a:lnTo>
                  <a:pt x="44698" y="136635"/>
                </a:lnTo>
                <a:lnTo>
                  <a:pt x="46944" y="142525"/>
                </a:lnTo>
                <a:lnTo>
                  <a:pt x="49393" y="147404"/>
                </a:lnTo>
                <a:lnTo>
                  <a:pt x="51978" y="151610"/>
                </a:lnTo>
                <a:lnTo>
                  <a:pt x="54655" y="155366"/>
                </a:lnTo>
                <a:lnTo>
                  <a:pt x="56439" y="159775"/>
                </a:lnTo>
                <a:lnTo>
                  <a:pt x="57629" y="164619"/>
                </a:lnTo>
                <a:lnTo>
                  <a:pt x="58421" y="169754"/>
                </a:lnTo>
                <a:lnTo>
                  <a:pt x="59903" y="174129"/>
                </a:lnTo>
                <a:lnTo>
                  <a:pt x="61843" y="177998"/>
                </a:lnTo>
                <a:lnTo>
                  <a:pt x="64088" y="181531"/>
                </a:lnTo>
                <a:lnTo>
                  <a:pt x="66539" y="184838"/>
                </a:lnTo>
                <a:lnTo>
                  <a:pt x="69124" y="187995"/>
                </a:lnTo>
                <a:lnTo>
                  <a:pt x="77153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7"/>
          <p:cNvSpPr/>
          <p:nvPr/>
        </p:nvSpPr>
        <p:spPr>
          <a:xfrm>
            <a:off x="7718107" y="2854642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0" y="18337"/>
                </a:lnTo>
                <a:lnTo>
                  <a:pt x="953" y="17940"/>
                </a:lnTo>
                <a:lnTo>
                  <a:pt x="4551" y="17498"/>
                </a:lnTo>
                <a:lnTo>
                  <a:pt x="7797" y="16428"/>
                </a:lnTo>
                <a:lnTo>
                  <a:pt x="11865" y="14762"/>
                </a:lnTo>
                <a:lnTo>
                  <a:pt x="16482" y="12699"/>
                </a:lnTo>
                <a:lnTo>
                  <a:pt x="22418" y="11323"/>
                </a:lnTo>
                <a:lnTo>
                  <a:pt x="29233" y="10406"/>
                </a:lnTo>
                <a:lnTo>
                  <a:pt x="36634" y="9795"/>
                </a:lnTo>
                <a:lnTo>
                  <a:pt x="43472" y="8435"/>
                </a:lnTo>
                <a:lnTo>
                  <a:pt x="49937" y="6576"/>
                </a:lnTo>
                <a:lnTo>
                  <a:pt x="56151" y="4384"/>
                </a:lnTo>
                <a:lnTo>
                  <a:pt x="63152" y="2923"/>
                </a:lnTo>
                <a:lnTo>
                  <a:pt x="70676" y="1948"/>
                </a:lnTo>
                <a:lnTo>
                  <a:pt x="78549" y="1299"/>
                </a:lnTo>
                <a:lnTo>
                  <a:pt x="87609" y="866"/>
                </a:lnTo>
                <a:lnTo>
                  <a:pt x="107835" y="385"/>
                </a:lnTo>
                <a:lnTo>
                  <a:pt x="262033" y="0"/>
                </a:lnTo>
                <a:lnTo>
                  <a:pt x="268034" y="953"/>
                </a:lnTo>
                <a:lnTo>
                  <a:pt x="273939" y="2540"/>
                </a:lnTo>
                <a:lnTo>
                  <a:pt x="279781" y="4551"/>
                </a:lnTo>
                <a:lnTo>
                  <a:pt x="284629" y="5892"/>
                </a:lnTo>
                <a:lnTo>
                  <a:pt x="288812" y="6785"/>
                </a:lnTo>
                <a:lnTo>
                  <a:pt x="292555" y="7381"/>
                </a:lnTo>
                <a:lnTo>
                  <a:pt x="299252" y="8043"/>
                </a:lnTo>
                <a:lnTo>
                  <a:pt x="30861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8"/>
          <p:cNvSpPr/>
          <p:nvPr/>
        </p:nvSpPr>
        <p:spPr>
          <a:xfrm>
            <a:off x="7881092" y="2777489"/>
            <a:ext cx="77046" cy="231459"/>
          </a:xfrm>
          <a:custGeom>
            <a:avLst/>
            <a:gdLst/>
            <a:ahLst/>
            <a:cxnLst/>
            <a:rect l="0" t="0" r="0" b="0"/>
            <a:pathLst>
              <a:path w="77046" h="231459">
                <a:moveTo>
                  <a:pt x="17038" y="0"/>
                </a:moveTo>
                <a:lnTo>
                  <a:pt x="4018" y="0"/>
                </a:lnTo>
                <a:lnTo>
                  <a:pt x="2643" y="953"/>
                </a:lnTo>
                <a:lnTo>
                  <a:pt x="1727" y="2541"/>
                </a:lnTo>
                <a:lnTo>
                  <a:pt x="254" y="7381"/>
                </a:lnTo>
                <a:lnTo>
                  <a:pt x="54" y="13123"/>
                </a:lnTo>
                <a:lnTo>
                  <a:pt x="0" y="17322"/>
                </a:lnTo>
                <a:lnTo>
                  <a:pt x="917" y="21073"/>
                </a:lnTo>
                <a:lnTo>
                  <a:pt x="2481" y="24526"/>
                </a:lnTo>
                <a:lnTo>
                  <a:pt x="4475" y="27781"/>
                </a:lnTo>
                <a:lnTo>
                  <a:pt x="6757" y="31856"/>
                </a:lnTo>
                <a:lnTo>
                  <a:pt x="11833" y="41463"/>
                </a:lnTo>
                <a:lnTo>
                  <a:pt x="13568" y="47645"/>
                </a:lnTo>
                <a:lnTo>
                  <a:pt x="14725" y="54623"/>
                </a:lnTo>
                <a:lnTo>
                  <a:pt x="15496" y="62133"/>
                </a:lnTo>
                <a:lnTo>
                  <a:pt x="16962" y="69045"/>
                </a:lnTo>
                <a:lnTo>
                  <a:pt x="18893" y="75558"/>
                </a:lnTo>
                <a:lnTo>
                  <a:pt x="21131" y="81805"/>
                </a:lnTo>
                <a:lnTo>
                  <a:pt x="23577" y="87874"/>
                </a:lnTo>
                <a:lnTo>
                  <a:pt x="26160" y="93825"/>
                </a:lnTo>
                <a:lnTo>
                  <a:pt x="28834" y="99698"/>
                </a:lnTo>
                <a:lnTo>
                  <a:pt x="30618" y="106470"/>
                </a:lnTo>
                <a:lnTo>
                  <a:pt x="31806" y="113843"/>
                </a:lnTo>
                <a:lnTo>
                  <a:pt x="32598" y="121616"/>
                </a:lnTo>
                <a:lnTo>
                  <a:pt x="34079" y="128702"/>
                </a:lnTo>
                <a:lnTo>
                  <a:pt x="36018" y="135332"/>
                </a:lnTo>
                <a:lnTo>
                  <a:pt x="38264" y="141656"/>
                </a:lnTo>
                <a:lnTo>
                  <a:pt x="39761" y="148730"/>
                </a:lnTo>
                <a:lnTo>
                  <a:pt x="40760" y="156304"/>
                </a:lnTo>
                <a:lnTo>
                  <a:pt x="41424" y="164210"/>
                </a:lnTo>
                <a:lnTo>
                  <a:pt x="42820" y="170434"/>
                </a:lnTo>
                <a:lnTo>
                  <a:pt x="44704" y="175535"/>
                </a:lnTo>
                <a:lnTo>
                  <a:pt x="62872" y="211695"/>
                </a:lnTo>
                <a:lnTo>
                  <a:pt x="65691" y="215425"/>
                </a:lnTo>
                <a:lnTo>
                  <a:pt x="68524" y="217912"/>
                </a:lnTo>
                <a:lnTo>
                  <a:pt x="71364" y="219570"/>
                </a:lnTo>
                <a:lnTo>
                  <a:pt x="73258" y="221627"/>
                </a:lnTo>
                <a:lnTo>
                  <a:pt x="74520" y="223952"/>
                </a:lnTo>
                <a:lnTo>
                  <a:pt x="77045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9"/>
          <p:cNvSpPr/>
          <p:nvPr/>
        </p:nvSpPr>
        <p:spPr>
          <a:xfrm>
            <a:off x="8172450" y="2743200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39" y="9325"/>
                </a:lnTo>
                <a:lnTo>
                  <a:pt x="4550" y="11931"/>
                </a:lnTo>
                <a:lnTo>
                  <a:pt x="5891" y="15574"/>
                </a:lnTo>
                <a:lnTo>
                  <a:pt x="6784" y="19908"/>
                </a:lnTo>
                <a:lnTo>
                  <a:pt x="7381" y="24702"/>
                </a:lnTo>
                <a:lnTo>
                  <a:pt x="8730" y="28850"/>
                </a:lnTo>
                <a:lnTo>
                  <a:pt x="10583" y="32568"/>
                </a:lnTo>
                <a:lnTo>
                  <a:pt x="12770" y="35999"/>
                </a:lnTo>
                <a:lnTo>
                  <a:pt x="14228" y="40192"/>
                </a:lnTo>
                <a:lnTo>
                  <a:pt x="15200" y="44892"/>
                </a:lnTo>
                <a:lnTo>
                  <a:pt x="15849" y="49931"/>
                </a:lnTo>
                <a:lnTo>
                  <a:pt x="16280" y="56147"/>
                </a:lnTo>
                <a:lnTo>
                  <a:pt x="16569" y="63149"/>
                </a:lnTo>
                <a:lnTo>
                  <a:pt x="16889" y="78548"/>
                </a:lnTo>
                <a:lnTo>
                  <a:pt x="17143" y="188704"/>
                </a:lnTo>
                <a:lnTo>
                  <a:pt x="18097" y="196288"/>
                </a:lnTo>
                <a:lnTo>
                  <a:pt x="19684" y="203248"/>
                </a:lnTo>
                <a:lnTo>
                  <a:pt x="23988" y="217015"/>
                </a:lnTo>
                <a:lnTo>
                  <a:pt x="42862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5935027" y="3172177"/>
            <a:ext cx="2426018" cy="2399353"/>
            <a:chOff x="5935027" y="3172177"/>
            <a:chExt cx="2426018" cy="2399353"/>
          </a:xfrm>
        </p:grpSpPr>
        <p:sp>
          <p:nvSpPr>
            <p:cNvPr id="75" name="SMARTPenAnnotation120"/>
            <p:cNvSpPr/>
            <p:nvPr/>
          </p:nvSpPr>
          <p:spPr>
            <a:xfrm>
              <a:off x="5943613" y="3266122"/>
              <a:ext cx="274308" cy="137161"/>
            </a:xfrm>
            <a:custGeom>
              <a:avLst/>
              <a:gdLst/>
              <a:ahLst/>
              <a:cxnLst/>
              <a:rect l="0" t="0" r="0" b="0"/>
              <a:pathLst>
                <a:path w="274308" h="137161">
                  <a:moveTo>
                    <a:pt x="51421" y="0"/>
                  </a:moveTo>
                  <a:lnTo>
                    <a:pt x="51421" y="12770"/>
                  </a:lnTo>
                  <a:lnTo>
                    <a:pt x="50469" y="15181"/>
                  </a:lnTo>
                  <a:lnTo>
                    <a:pt x="48882" y="17741"/>
                  </a:lnTo>
                  <a:lnTo>
                    <a:pt x="46871" y="20400"/>
                  </a:lnTo>
                  <a:lnTo>
                    <a:pt x="45530" y="24077"/>
                  </a:lnTo>
                  <a:lnTo>
                    <a:pt x="44636" y="28434"/>
                  </a:lnTo>
                  <a:lnTo>
                    <a:pt x="44040" y="33244"/>
                  </a:lnTo>
                  <a:lnTo>
                    <a:pt x="42691" y="38355"/>
                  </a:lnTo>
                  <a:lnTo>
                    <a:pt x="40839" y="43668"/>
                  </a:lnTo>
                  <a:lnTo>
                    <a:pt x="38651" y="49114"/>
                  </a:lnTo>
                  <a:lnTo>
                    <a:pt x="36240" y="54650"/>
                  </a:lnTo>
                  <a:lnTo>
                    <a:pt x="31022" y="65881"/>
                  </a:lnTo>
                  <a:lnTo>
                    <a:pt x="22729" y="82915"/>
                  </a:lnTo>
                  <a:lnTo>
                    <a:pt x="19911" y="87662"/>
                  </a:lnTo>
                  <a:lnTo>
                    <a:pt x="17079" y="91778"/>
                  </a:lnTo>
                  <a:lnTo>
                    <a:pt x="14239" y="95476"/>
                  </a:lnTo>
                  <a:lnTo>
                    <a:pt x="11393" y="99846"/>
                  </a:lnTo>
                  <a:lnTo>
                    <a:pt x="8544" y="104664"/>
                  </a:lnTo>
                  <a:lnTo>
                    <a:pt x="1677" y="116983"/>
                  </a:lnTo>
                  <a:lnTo>
                    <a:pt x="738" y="121208"/>
                  </a:lnTo>
                  <a:lnTo>
                    <a:pt x="135" y="127130"/>
                  </a:lnTo>
                  <a:lnTo>
                    <a:pt x="52" y="130480"/>
                  </a:lnTo>
                  <a:lnTo>
                    <a:pt x="0" y="135840"/>
                  </a:lnTo>
                  <a:lnTo>
                    <a:pt x="948" y="136280"/>
                  </a:lnTo>
                  <a:lnTo>
                    <a:pt x="6833" y="136900"/>
                  </a:lnTo>
                  <a:lnTo>
                    <a:pt x="14610" y="137083"/>
                  </a:lnTo>
                  <a:lnTo>
                    <a:pt x="33157" y="137150"/>
                  </a:lnTo>
                  <a:lnTo>
                    <a:pt x="38292" y="136201"/>
                  </a:lnTo>
                  <a:lnTo>
                    <a:pt x="43621" y="134616"/>
                  </a:lnTo>
                  <a:lnTo>
                    <a:pt x="49079" y="132606"/>
                  </a:lnTo>
                  <a:lnTo>
                    <a:pt x="54623" y="131267"/>
                  </a:lnTo>
                  <a:lnTo>
                    <a:pt x="60223" y="130374"/>
                  </a:lnTo>
                  <a:lnTo>
                    <a:pt x="65862" y="129778"/>
                  </a:lnTo>
                  <a:lnTo>
                    <a:pt x="72478" y="129381"/>
                  </a:lnTo>
                  <a:lnTo>
                    <a:pt x="87450" y="128940"/>
                  </a:lnTo>
                  <a:lnTo>
                    <a:pt x="94491" y="127870"/>
                  </a:lnTo>
                  <a:lnTo>
                    <a:pt x="101089" y="126205"/>
                  </a:lnTo>
                  <a:lnTo>
                    <a:pt x="107394" y="124141"/>
                  </a:lnTo>
                  <a:lnTo>
                    <a:pt x="114454" y="122766"/>
                  </a:lnTo>
                  <a:lnTo>
                    <a:pt x="122018" y="121849"/>
                  </a:lnTo>
                  <a:lnTo>
                    <a:pt x="129918" y="121237"/>
                  </a:lnTo>
                  <a:lnTo>
                    <a:pt x="138043" y="120830"/>
                  </a:lnTo>
                  <a:lnTo>
                    <a:pt x="154690" y="120377"/>
                  </a:lnTo>
                  <a:lnTo>
                    <a:pt x="162177" y="121209"/>
                  </a:lnTo>
                  <a:lnTo>
                    <a:pt x="169073" y="122716"/>
                  </a:lnTo>
                  <a:lnTo>
                    <a:pt x="175576" y="124673"/>
                  </a:lnTo>
                  <a:lnTo>
                    <a:pt x="182769" y="125978"/>
                  </a:lnTo>
                  <a:lnTo>
                    <a:pt x="190422" y="126848"/>
                  </a:lnTo>
                  <a:lnTo>
                    <a:pt x="198381" y="127428"/>
                  </a:lnTo>
                  <a:lnTo>
                    <a:pt x="205592" y="127815"/>
                  </a:lnTo>
                  <a:lnTo>
                    <a:pt x="218684" y="128244"/>
                  </a:lnTo>
                  <a:lnTo>
                    <a:pt x="236765" y="128486"/>
                  </a:lnTo>
                  <a:lnTo>
                    <a:pt x="243564" y="129472"/>
                  </a:lnTo>
                  <a:lnTo>
                    <a:pt x="250954" y="131082"/>
                  </a:lnTo>
                  <a:lnTo>
                    <a:pt x="274307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21"/>
            <p:cNvSpPr/>
            <p:nvPr/>
          </p:nvSpPr>
          <p:spPr>
            <a:xfrm>
              <a:off x="6175060" y="3266122"/>
              <a:ext cx="25716" cy="300039"/>
            </a:xfrm>
            <a:custGeom>
              <a:avLst/>
              <a:gdLst/>
              <a:ahLst/>
              <a:cxnLst/>
              <a:rect l="0" t="0" r="0" b="0"/>
              <a:pathLst>
                <a:path w="25716" h="300039">
                  <a:moveTo>
                    <a:pt x="8569" y="0"/>
                  </a:moveTo>
                  <a:lnTo>
                    <a:pt x="1188" y="0"/>
                  </a:lnTo>
                  <a:lnTo>
                    <a:pt x="791" y="953"/>
                  </a:lnTo>
                  <a:lnTo>
                    <a:pt x="67" y="8731"/>
                  </a:lnTo>
                  <a:lnTo>
                    <a:pt x="0" y="28693"/>
                  </a:lnTo>
                  <a:lnTo>
                    <a:pt x="951" y="33416"/>
                  </a:lnTo>
                  <a:lnTo>
                    <a:pt x="2538" y="39422"/>
                  </a:lnTo>
                  <a:lnTo>
                    <a:pt x="4548" y="46284"/>
                  </a:lnTo>
                  <a:lnTo>
                    <a:pt x="5889" y="52764"/>
                  </a:lnTo>
                  <a:lnTo>
                    <a:pt x="6783" y="58988"/>
                  </a:lnTo>
                  <a:lnTo>
                    <a:pt x="7378" y="65043"/>
                  </a:lnTo>
                  <a:lnTo>
                    <a:pt x="7775" y="71937"/>
                  </a:lnTo>
                  <a:lnTo>
                    <a:pt x="8217" y="87217"/>
                  </a:lnTo>
                  <a:lnTo>
                    <a:pt x="9287" y="96245"/>
                  </a:lnTo>
                  <a:lnTo>
                    <a:pt x="10953" y="106073"/>
                  </a:lnTo>
                  <a:lnTo>
                    <a:pt x="13016" y="116435"/>
                  </a:lnTo>
                  <a:lnTo>
                    <a:pt x="15344" y="126201"/>
                  </a:lnTo>
                  <a:lnTo>
                    <a:pt x="17848" y="135569"/>
                  </a:lnTo>
                  <a:lnTo>
                    <a:pt x="20470" y="144672"/>
                  </a:lnTo>
                  <a:lnTo>
                    <a:pt x="22218" y="153598"/>
                  </a:lnTo>
                  <a:lnTo>
                    <a:pt x="23384" y="162406"/>
                  </a:lnTo>
                  <a:lnTo>
                    <a:pt x="24161" y="171136"/>
                  </a:lnTo>
                  <a:lnTo>
                    <a:pt x="23726" y="179813"/>
                  </a:lnTo>
                  <a:lnTo>
                    <a:pt x="22484" y="188455"/>
                  </a:lnTo>
                  <a:lnTo>
                    <a:pt x="20704" y="197075"/>
                  </a:lnTo>
                  <a:lnTo>
                    <a:pt x="19516" y="205678"/>
                  </a:lnTo>
                  <a:lnTo>
                    <a:pt x="18725" y="214271"/>
                  </a:lnTo>
                  <a:lnTo>
                    <a:pt x="18198" y="222858"/>
                  </a:lnTo>
                  <a:lnTo>
                    <a:pt x="17611" y="237478"/>
                  </a:lnTo>
                  <a:lnTo>
                    <a:pt x="17281" y="256419"/>
                  </a:lnTo>
                  <a:lnTo>
                    <a:pt x="17144" y="296991"/>
                  </a:lnTo>
                  <a:lnTo>
                    <a:pt x="18096" y="298006"/>
                  </a:lnTo>
                  <a:lnTo>
                    <a:pt x="19683" y="298684"/>
                  </a:lnTo>
                  <a:lnTo>
                    <a:pt x="25715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22"/>
            <p:cNvSpPr/>
            <p:nvPr/>
          </p:nvSpPr>
          <p:spPr>
            <a:xfrm>
              <a:off x="6303645" y="3351847"/>
              <a:ext cx="197168" cy="188596"/>
            </a:xfrm>
            <a:custGeom>
              <a:avLst/>
              <a:gdLst/>
              <a:ahLst/>
              <a:cxnLst/>
              <a:rect l="0" t="0" r="0" b="0"/>
              <a:pathLst>
                <a:path w="197168" h="188596">
                  <a:moveTo>
                    <a:pt x="0" y="0"/>
                  </a:moveTo>
                  <a:lnTo>
                    <a:pt x="4550" y="0"/>
                  </a:lnTo>
                  <a:lnTo>
                    <a:pt x="6843" y="953"/>
                  </a:lnTo>
                  <a:lnTo>
                    <a:pt x="11931" y="4551"/>
                  </a:lnTo>
                  <a:lnTo>
                    <a:pt x="17368" y="9325"/>
                  </a:lnTo>
                  <a:lnTo>
                    <a:pt x="20151" y="11932"/>
                  </a:lnTo>
                  <a:lnTo>
                    <a:pt x="22006" y="14622"/>
                  </a:lnTo>
                  <a:lnTo>
                    <a:pt x="24068" y="20151"/>
                  </a:lnTo>
                  <a:lnTo>
                    <a:pt x="26523" y="22959"/>
                  </a:lnTo>
                  <a:lnTo>
                    <a:pt x="30064" y="25784"/>
                  </a:lnTo>
                  <a:lnTo>
                    <a:pt x="34330" y="28619"/>
                  </a:lnTo>
                  <a:lnTo>
                    <a:pt x="39079" y="31462"/>
                  </a:lnTo>
                  <a:lnTo>
                    <a:pt x="44150" y="34310"/>
                  </a:lnTo>
                  <a:lnTo>
                    <a:pt x="49436" y="37161"/>
                  </a:lnTo>
                  <a:lnTo>
                    <a:pt x="53912" y="40966"/>
                  </a:lnTo>
                  <a:lnTo>
                    <a:pt x="57849" y="45408"/>
                  </a:lnTo>
                  <a:lnTo>
                    <a:pt x="61426" y="50275"/>
                  </a:lnTo>
                  <a:lnTo>
                    <a:pt x="64763" y="54472"/>
                  </a:lnTo>
                  <a:lnTo>
                    <a:pt x="67940" y="58222"/>
                  </a:lnTo>
                  <a:lnTo>
                    <a:pt x="71011" y="61674"/>
                  </a:lnTo>
                  <a:lnTo>
                    <a:pt x="74963" y="64929"/>
                  </a:lnTo>
                  <a:lnTo>
                    <a:pt x="79503" y="68051"/>
                  </a:lnTo>
                  <a:lnTo>
                    <a:pt x="84434" y="71085"/>
                  </a:lnTo>
                  <a:lnTo>
                    <a:pt x="89627" y="75013"/>
                  </a:lnTo>
                  <a:lnTo>
                    <a:pt x="94993" y="79536"/>
                  </a:lnTo>
                  <a:lnTo>
                    <a:pt x="100476" y="84456"/>
                  </a:lnTo>
                  <a:lnTo>
                    <a:pt x="106037" y="88689"/>
                  </a:lnTo>
                  <a:lnTo>
                    <a:pt x="111649" y="92464"/>
                  </a:lnTo>
                  <a:lnTo>
                    <a:pt x="117295" y="95933"/>
                  </a:lnTo>
                  <a:lnTo>
                    <a:pt x="122964" y="100150"/>
                  </a:lnTo>
                  <a:lnTo>
                    <a:pt x="128648" y="104867"/>
                  </a:lnTo>
                  <a:lnTo>
                    <a:pt x="139092" y="114235"/>
                  </a:lnTo>
                  <a:lnTo>
                    <a:pt x="146908" y="121573"/>
                  </a:lnTo>
                  <a:lnTo>
                    <a:pt x="172968" y="147284"/>
                  </a:lnTo>
                  <a:lnTo>
                    <a:pt x="176272" y="151530"/>
                  </a:lnTo>
                  <a:lnTo>
                    <a:pt x="179427" y="156265"/>
                  </a:lnTo>
                  <a:lnTo>
                    <a:pt x="182483" y="161326"/>
                  </a:lnTo>
                  <a:lnTo>
                    <a:pt x="185472" y="165654"/>
                  </a:lnTo>
                  <a:lnTo>
                    <a:pt x="188418" y="169491"/>
                  </a:lnTo>
                  <a:lnTo>
                    <a:pt x="191335" y="173001"/>
                  </a:lnTo>
                  <a:lnTo>
                    <a:pt x="193279" y="176295"/>
                  </a:lnTo>
                  <a:lnTo>
                    <a:pt x="194575" y="179442"/>
                  </a:lnTo>
                  <a:lnTo>
                    <a:pt x="197167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23"/>
            <p:cNvSpPr/>
            <p:nvPr/>
          </p:nvSpPr>
          <p:spPr>
            <a:xfrm>
              <a:off x="6337934" y="3360420"/>
              <a:ext cx="128589" cy="154306"/>
            </a:xfrm>
            <a:custGeom>
              <a:avLst/>
              <a:gdLst/>
              <a:ahLst/>
              <a:cxnLst/>
              <a:rect l="0" t="0" r="0" b="0"/>
              <a:pathLst>
                <a:path w="128589" h="154306">
                  <a:moveTo>
                    <a:pt x="128588" y="0"/>
                  </a:moveTo>
                  <a:lnTo>
                    <a:pt x="112740" y="0"/>
                  </a:lnTo>
                  <a:lnTo>
                    <a:pt x="109479" y="2540"/>
                  </a:lnTo>
                  <a:lnTo>
                    <a:pt x="107277" y="4550"/>
                  </a:lnTo>
                  <a:lnTo>
                    <a:pt x="104855" y="7796"/>
                  </a:lnTo>
                  <a:lnTo>
                    <a:pt x="102289" y="11865"/>
                  </a:lnTo>
                  <a:lnTo>
                    <a:pt x="99625" y="16482"/>
                  </a:lnTo>
                  <a:lnTo>
                    <a:pt x="95944" y="21465"/>
                  </a:lnTo>
                  <a:lnTo>
                    <a:pt x="91585" y="26693"/>
                  </a:lnTo>
                  <a:lnTo>
                    <a:pt x="86775" y="32083"/>
                  </a:lnTo>
                  <a:lnTo>
                    <a:pt x="82615" y="37581"/>
                  </a:lnTo>
                  <a:lnTo>
                    <a:pt x="78890" y="43151"/>
                  </a:lnTo>
                  <a:lnTo>
                    <a:pt x="75453" y="48770"/>
                  </a:lnTo>
                  <a:lnTo>
                    <a:pt x="72210" y="53468"/>
                  </a:lnTo>
                  <a:lnTo>
                    <a:pt x="69095" y="57553"/>
                  </a:lnTo>
                  <a:lnTo>
                    <a:pt x="66066" y="61228"/>
                  </a:lnTo>
                  <a:lnTo>
                    <a:pt x="62142" y="65584"/>
                  </a:lnTo>
                  <a:lnTo>
                    <a:pt x="52701" y="75503"/>
                  </a:lnTo>
                  <a:lnTo>
                    <a:pt x="48469" y="80816"/>
                  </a:lnTo>
                  <a:lnTo>
                    <a:pt x="44696" y="86262"/>
                  </a:lnTo>
                  <a:lnTo>
                    <a:pt x="41227" y="91797"/>
                  </a:lnTo>
                  <a:lnTo>
                    <a:pt x="37962" y="97393"/>
                  </a:lnTo>
                  <a:lnTo>
                    <a:pt x="34833" y="103029"/>
                  </a:lnTo>
                  <a:lnTo>
                    <a:pt x="28817" y="114370"/>
                  </a:lnTo>
                  <a:lnTo>
                    <a:pt x="22968" y="125761"/>
                  </a:lnTo>
                  <a:lnTo>
                    <a:pt x="20075" y="130513"/>
                  </a:lnTo>
                  <a:lnTo>
                    <a:pt x="17193" y="134634"/>
                  </a:lnTo>
                  <a:lnTo>
                    <a:pt x="14320" y="138333"/>
                  </a:lnTo>
                  <a:lnTo>
                    <a:pt x="11452" y="141752"/>
                  </a:lnTo>
                  <a:lnTo>
                    <a:pt x="8587" y="144984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24"/>
            <p:cNvSpPr/>
            <p:nvPr/>
          </p:nvSpPr>
          <p:spPr>
            <a:xfrm>
              <a:off x="6620827" y="3386251"/>
              <a:ext cx="214314" cy="25604"/>
            </a:xfrm>
            <a:custGeom>
              <a:avLst/>
              <a:gdLst/>
              <a:ahLst/>
              <a:cxnLst/>
              <a:rect l="0" t="0" r="0" b="0"/>
              <a:pathLst>
                <a:path w="214314" h="25604">
                  <a:moveTo>
                    <a:pt x="0" y="25603"/>
                  </a:moveTo>
                  <a:lnTo>
                    <a:pt x="4551" y="21053"/>
                  </a:lnTo>
                  <a:lnTo>
                    <a:pt x="6844" y="19712"/>
                  </a:lnTo>
                  <a:lnTo>
                    <a:pt x="9325" y="18819"/>
                  </a:lnTo>
                  <a:lnTo>
                    <a:pt x="11932" y="18223"/>
                  </a:lnTo>
                  <a:lnTo>
                    <a:pt x="17368" y="17561"/>
                  </a:lnTo>
                  <a:lnTo>
                    <a:pt x="20152" y="17384"/>
                  </a:lnTo>
                  <a:lnTo>
                    <a:pt x="23912" y="16314"/>
                  </a:lnTo>
                  <a:lnTo>
                    <a:pt x="28324" y="14648"/>
                  </a:lnTo>
                  <a:lnTo>
                    <a:pt x="33170" y="12585"/>
                  </a:lnTo>
                  <a:lnTo>
                    <a:pt x="38306" y="11209"/>
                  </a:lnTo>
                  <a:lnTo>
                    <a:pt x="43635" y="10292"/>
                  </a:lnTo>
                  <a:lnTo>
                    <a:pt x="49093" y="9681"/>
                  </a:lnTo>
                  <a:lnTo>
                    <a:pt x="54636" y="8321"/>
                  </a:lnTo>
                  <a:lnTo>
                    <a:pt x="60237" y="6462"/>
                  </a:lnTo>
                  <a:lnTo>
                    <a:pt x="65875" y="4270"/>
                  </a:lnTo>
                  <a:lnTo>
                    <a:pt x="72492" y="2809"/>
                  </a:lnTo>
                  <a:lnTo>
                    <a:pt x="79760" y="1835"/>
                  </a:lnTo>
                  <a:lnTo>
                    <a:pt x="87464" y="1185"/>
                  </a:lnTo>
                  <a:lnTo>
                    <a:pt x="94504" y="752"/>
                  </a:lnTo>
                  <a:lnTo>
                    <a:pt x="107407" y="271"/>
                  </a:lnTo>
                  <a:lnTo>
                    <a:pt x="125381" y="0"/>
                  </a:lnTo>
                  <a:lnTo>
                    <a:pt x="131212" y="915"/>
                  </a:lnTo>
                  <a:lnTo>
                    <a:pt x="137005" y="2477"/>
                  </a:lnTo>
                  <a:lnTo>
                    <a:pt x="142771" y="4471"/>
                  </a:lnTo>
                  <a:lnTo>
                    <a:pt x="148521" y="5800"/>
                  </a:lnTo>
                  <a:lnTo>
                    <a:pt x="154259" y="6686"/>
                  </a:lnTo>
                  <a:lnTo>
                    <a:pt x="159990" y="7277"/>
                  </a:lnTo>
                  <a:lnTo>
                    <a:pt x="164762" y="7671"/>
                  </a:lnTo>
                  <a:lnTo>
                    <a:pt x="168897" y="7934"/>
                  </a:lnTo>
                  <a:lnTo>
                    <a:pt x="172605" y="8108"/>
                  </a:lnTo>
                  <a:lnTo>
                    <a:pt x="181806" y="8303"/>
                  </a:lnTo>
                  <a:lnTo>
                    <a:pt x="214313" y="84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25"/>
            <p:cNvSpPr/>
            <p:nvPr/>
          </p:nvSpPr>
          <p:spPr>
            <a:xfrm>
              <a:off x="6740842" y="3454717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14761" y="9764"/>
                  </a:lnTo>
                  <a:lnTo>
                    <a:pt x="17461" y="9367"/>
                  </a:lnTo>
                  <a:lnTo>
                    <a:pt x="21166" y="9102"/>
                  </a:lnTo>
                  <a:lnTo>
                    <a:pt x="25541" y="8925"/>
                  </a:lnTo>
                  <a:lnTo>
                    <a:pt x="35481" y="8730"/>
                  </a:lnTo>
                  <a:lnTo>
                    <a:pt x="40799" y="8677"/>
                  </a:lnTo>
                  <a:lnTo>
                    <a:pt x="46250" y="7690"/>
                  </a:lnTo>
                  <a:lnTo>
                    <a:pt x="51788" y="6079"/>
                  </a:lnTo>
                  <a:lnTo>
                    <a:pt x="57386" y="4053"/>
                  </a:lnTo>
                  <a:lnTo>
                    <a:pt x="63022" y="2702"/>
                  </a:lnTo>
                  <a:lnTo>
                    <a:pt x="68684" y="1801"/>
                  </a:lnTo>
                  <a:lnTo>
                    <a:pt x="74365" y="1201"/>
                  </a:lnTo>
                  <a:lnTo>
                    <a:pt x="80057" y="801"/>
                  </a:lnTo>
                  <a:lnTo>
                    <a:pt x="85756" y="534"/>
                  </a:lnTo>
                  <a:lnTo>
                    <a:pt x="100339" y="158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26"/>
            <p:cNvSpPr/>
            <p:nvPr/>
          </p:nvSpPr>
          <p:spPr>
            <a:xfrm>
              <a:off x="7075169" y="3360420"/>
              <a:ext cx="162879" cy="17146"/>
            </a:xfrm>
            <a:custGeom>
              <a:avLst/>
              <a:gdLst/>
              <a:ahLst/>
              <a:cxnLst/>
              <a:rect l="0" t="0" r="0" b="0"/>
              <a:pathLst>
                <a:path w="162879" h="17146">
                  <a:moveTo>
                    <a:pt x="0" y="8572"/>
                  </a:moveTo>
                  <a:lnTo>
                    <a:pt x="0" y="4021"/>
                  </a:lnTo>
                  <a:lnTo>
                    <a:pt x="954" y="2680"/>
                  </a:lnTo>
                  <a:lnTo>
                    <a:pt x="2541" y="1787"/>
                  </a:lnTo>
                  <a:lnTo>
                    <a:pt x="7382" y="353"/>
                  </a:lnTo>
                  <a:lnTo>
                    <a:pt x="10584" y="157"/>
                  </a:lnTo>
                  <a:lnTo>
                    <a:pt x="15182" y="69"/>
                  </a:lnTo>
                  <a:lnTo>
                    <a:pt x="78467" y="0"/>
                  </a:lnTo>
                  <a:lnTo>
                    <a:pt x="82792" y="952"/>
                  </a:lnTo>
                  <a:lnTo>
                    <a:pt x="87580" y="2540"/>
                  </a:lnTo>
                  <a:lnTo>
                    <a:pt x="92677" y="4550"/>
                  </a:lnTo>
                  <a:lnTo>
                    <a:pt x="97979" y="5891"/>
                  </a:lnTo>
                  <a:lnTo>
                    <a:pt x="103420" y="6785"/>
                  </a:lnTo>
                  <a:lnTo>
                    <a:pt x="108952" y="7381"/>
                  </a:lnTo>
                  <a:lnTo>
                    <a:pt x="113592" y="7778"/>
                  </a:lnTo>
                  <a:lnTo>
                    <a:pt x="117639" y="8042"/>
                  </a:lnTo>
                  <a:lnTo>
                    <a:pt x="121288" y="8219"/>
                  </a:lnTo>
                  <a:lnTo>
                    <a:pt x="125627" y="9289"/>
                  </a:lnTo>
                  <a:lnTo>
                    <a:pt x="130424" y="10955"/>
                  </a:lnTo>
                  <a:lnTo>
                    <a:pt x="135527" y="13019"/>
                  </a:lnTo>
                  <a:lnTo>
                    <a:pt x="139882" y="14394"/>
                  </a:lnTo>
                  <a:lnTo>
                    <a:pt x="143737" y="15311"/>
                  </a:lnTo>
                  <a:lnTo>
                    <a:pt x="147259" y="15922"/>
                  </a:lnTo>
                  <a:lnTo>
                    <a:pt x="150561" y="16330"/>
                  </a:lnTo>
                  <a:lnTo>
                    <a:pt x="153714" y="16601"/>
                  </a:lnTo>
                  <a:lnTo>
                    <a:pt x="162878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27"/>
            <p:cNvSpPr/>
            <p:nvPr/>
          </p:nvSpPr>
          <p:spPr>
            <a:xfrm>
              <a:off x="7366634" y="3283267"/>
              <a:ext cx="205742" cy="214313"/>
            </a:xfrm>
            <a:custGeom>
              <a:avLst/>
              <a:gdLst/>
              <a:ahLst/>
              <a:cxnLst/>
              <a:rect l="0" t="0" r="0" b="0"/>
              <a:pathLst>
                <a:path w="205742" h="214313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1" y="4551"/>
                  </a:lnTo>
                  <a:lnTo>
                    <a:pt x="8732" y="5891"/>
                  </a:lnTo>
                  <a:lnTo>
                    <a:pt x="10583" y="6785"/>
                  </a:lnTo>
                  <a:lnTo>
                    <a:pt x="12772" y="7381"/>
                  </a:lnTo>
                  <a:lnTo>
                    <a:pt x="17741" y="10583"/>
                  </a:lnTo>
                  <a:lnTo>
                    <a:pt x="23125" y="15181"/>
                  </a:lnTo>
                  <a:lnTo>
                    <a:pt x="28694" y="20400"/>
                  </a:lnTo>
                  <a:lnTo>
                    <a:pt x="42878" y="34342"/>
                  </a:lnTo>
                  <a:lnTo>
                    <a:pt x="45732" y="37183"/>
                  </a:lnTo>
                  <a:lnTo>
                    <a:pt x="49538" y="40028"/>
                  </a:lnTo>
                  <a:lnTo>
                    <a:pt x="53981" y="42878"/>
                  </a:lnTo>
                  <a:lnTo>
                    <a:pt x="58847" y="45730"/>
                  </a:lnTo>
                  <a:lnTo>
                    <a:pt x="63045" y="49537"/>
                  </a:lnTo>
                  <a:lnTo>
                    <a:pt x="66795" y="53980"/>
                  </a:lnTo>
                  <a:lnTo>
                    <a:pt x="70247" y="58847"/>
                  </a:lnTo>
                  <a:lnTo>
                    <a:pt x="74454" y="63044"/>
                  </a:lnTo>
                  <a:lnTo>
                    <a:pt x="79164" y="66794"/>
                  </a:lnTo>
                  <a:lnTo>
                    <a:pt x="84208" y="70247"/>
                  </a:lnTo>
                  <a:lnTo>
                    <a:pt x="88524" y="74454"/>
                  </a:lnTo>
                  <a:lnTo>
                    <a:pt x="92354" y="79164"/>
                  </a:lnTo>
                  <a:lnTo>
                    <a:pt x="95860" y="84208"/>
                  </a:lnTo>
                  <a:lnTo>
                    <a:pt x="100102" y="88524"/>
                  </a:lnTo>
                  <a:lnTo>
                    <a:pt x="104835" y="92354"/>
                  </a:lnTo>
                  <a:lnTo>
                    <a:pt x="109895" y="95859"/>
                  </a:lnTo>
                  <a:lnTo>
                    <a:pt x="114221" y="100101"/>
                  </a:lnTo>
                  <a:lnTo>
                    <a:pt x="118057" y="104834"/>
                  </a:lnTo>
                  <a:lnTo>
                    <a:pt x="121568" y="109894"/>
                  </a:lnTo>
                  <a:lnTo>
                    <a:pt x="124861" y="115173"/>
                  </a:lnTo>
                  <a:lnTo>
                    <a:pt x="128008" y="120597"/>
                  </a:lnTo>
                  <a:lnTo>
                    <a:pt x="131059" y="126118"/>
                  </a:lnTo>
                  <a:lnTo>
                    <a:pt x="135950" y="130751"/>
                  </a:lnTo>
                  <a:lnTo>
                    <a:pt x="142069" y="134792"/>
                  </a:lnTo>
                  <a:lnTo>
                    <a:pt x="149005" y="138440"/>
                  </a:lnTo>
                  <a:lnTo>
                    <a:pt x="154582" y="142775"/>
                  </a:lnTo>
                  <a:lnTo>
                    <a:pt x="159253" y="147571"/>
                  </a:lnTo>
                  <a:lnTo>
                    <a:pt x="163318" y="152673"/>
                  </a:lnTo>
                  <a:lnTo>
                    <a:pt x="166982" y="157980"/>
                  </a:lnTo>
                  <a:lnTo>
                    <a:pt x="170376" y="163422"/>
                  </a:lnTo>
                  <a:lnTo>
                    <a:pt x="173592" y="168956"/>
                  </a:lnTo>
                  <a:lnTo>
                    <a:pt x="176688" y="173597"/>
                  </a:lnTo>
                  <a:lnTo>
                    <a:pt x="179705" y="177644"/>
                  </a:lnTo>
                  <a:lnTo>
                    <a:pt x="182668" y="181295"/>
                  </a:lnTo>
                  <a:lnTo>
                    <a:pt x="185597" y="185633"/>
                  </a:lnTo>
                  <a:lnTo>
                    <a:pt x="188501" y="190430"/>
                  </a:lnTo>
                  <a:lnTo>
                    <a:pt x="191390" y="195534"/>
                  </a:lnTo>
                  <a:lnTo>
                    <a:pt x="194269" y="199888"/>
                  </a:lnTo>
                  <a:lnTo>
                    <a:pt x="197140" y="203744"/>
                  </a:lnTo>
                  <a:lnTo>
                    <a:pt x="205741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128"/>
            <p:cNvSpPr/>
            <p:nvPr/>
          </p:nvSpPr>
          <p:spPr>
            <a:xfrm>
              <a:off x="7460932" y="3317557"/>
              <a:ext cx="102871" cy="154306"/>
            </a:xfrm>
            <a:custGeom>
              <a:avLst/>
              <a:gdLst/>
              <a:ahLst/>
              <a:cxnLst/>
              <a:rect l="0" t="0" r="0" b="0"/>
              <a:pathLst>
                <a:path w="102871" h="154306">
                  <a:moveTo>
                    <a:pt x="102870" y="0"/>
                  </a:moveTo>
                  <a:lnTo>
                    <a:pt x="102870" y="4551"/>
                  </a:lnTo>
                  <a:lnTo>
                    <a:pt x="101918" y="5892"/>
                  </a:lnTo>
                  <a:lnTo>
                    <a:pt x="100330" y="6785"/>
                  </a:lnTo>
                  <a:lnTo>
                    <a:pt x="98319" y="7381"/>
                  </a:lnTo>
                  <a:lnTo>
                    <a:pt x="96978" y="8731"/>
                  </a:lnTo>
                  <a:lnTo>
                    <a:pt x="96085" y="10583"/>
                  </a:lnTo>
                  <a:lnTo>
                    <a:pt x="95489" y="12770"/>
                  </a:lnTo>
                  <a:lnTo>
                    <a:pt x="93187" y="16134"/>
                  </a:lnTo>
                  <a:lnTo>
                    <a:pt x="89748" y="20281"/>
                  </a:lnTo>
                  <a:lnTo>
                    <a:pt x="81798" y="29016"/>
                  </a:lnTo>
                  <a:lnTo>
                    <a:pt x="75090" y="36074"/>
                  </a:lnTo>
                  <a:lnTo>
                    <a:pt x="71967" y="40242"/>
                  </a:lnTo>
                  <a:lnTo>
                    <a:pt x="68933" y="44925"/>
                  </a:lnTo>
                  <a:lnTo>
                    <a:pt x="65958" y="49953"/>
                  </a:lnTo>
                  <a:lnTo>
                    <a:pt x="62070" y="55209"/>
                  </a:lnTo>
                  <a:lnTo>
                    <a:pt x="57572" y="60619"/>
                  </a:lnTo>
                  <a:lnTo>
                    <a:pt x="52669" y="66130"/>
                  </a:lnTo>
                  <a:lnTo>
                    <a:pt x="48448" y="71709"/>
                  </a:lnTo>
                  <a:lnTo>
                    <a:pt x="44681" y="77334"/>
                  </a:lnTo>
                  <a:lnTo>
                    <a:pt x="41217" y="82988"/>
                  </a:lnTo>
                  <a:lnTo>
                    <a:pt x="37956" y="88663"/>
                  </a:lnTo>
                  <a:lnTo>
                    <a:pt x="31792" y="100048"/>
                  </a:lnTo>
                  <a:lnTo>
                    <a:pt x="28814" y="104799"/>
                  </a:lnTo>
                  <a:lnTo>
                    <a:pt x="25877" y="108919"/>
                  </a:lnTo>
                  <a:lnTo>
                    <a:pt x="22967" y="112618"/>
                  </a:lnTo>
                  <a:lnTo>
                    <a:pt x="20074" y="116988"/>
                  </a:lnTo>
                  <a:lnTo>
                    <a:pt x="17192" y="121807"/>
                  </a:lnTo>
                  <a:lnTo>
                    <a:pt x="14319" y="126925"/>
                  </a:lnTo>
                  <a:lnTo>
                    <a:pt x="11451" y="131289"/>
                  </a:lnTo>
                  <a:lnTo>
                    <a:pt x="8587" y="135151"/>
                  </a:lnTo>
                  <a:lnTo>
                    <a:pt x="5725" y="138678"/>
                  </a:lnTo>
                  <a:lnTo>
                    <a:pt x="3817" y="141982"/>
                  </a:lnTo>
                  <a:lnTo>
                    <a:pt x="2544" y="145137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129"/>
            <p:cNvSpPr/>
            <p:nvPr/>
          </p:nvSpPr>
          <p:spPr>
            <a:xfrm>
              <a:off x="7760969" y="3360420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0"/>
                  </a:moveTo>
                  <a:lnTo>
                    <a:pt x="115978" y="0"/>
                  </a:lnTo>
                  <a:lnTo>
                    <a:pt x="122087" y="952"/>
                  </a:lnTo>
                  <a:lnTo>
                    <a:pt x="128064" y="2540"/>
                  </a:lnTo>
                  <a:lnTo>
                    <a:pt x="133953" y="4550"/>
                  </a:lnTo>
                  <a:lnTo>
                    <a:pt x="138833" y="5891"/>
                  </a:lnTo>
                  <a:lnTo>
                    <a:pt x="143037" y="6785"/>
                  </a:lnTo>
                  <a:lnTo>
                    <a:pt x="146793" y="7381"/>
                  </a:lnTo>
                  <a:lnTo>
                    <a:pt x="150251" y="7778"/>
                  </a:lnTo>
                  <a:lnTo>
                    <a:pt x="153507" y="8042"/>
                  </a:lnTo>
                  <a:lnTo>
                    <a:pt x="159666" y="8337"/>
                  </a:lnTo>
                  <a:lnTo>
                    <a:pt x="165578" y="8467"/>
                  </a:lnTo>
                  <a:lnTo>
                    <a:pt x="169440" y="9455"/>
                  </a:lnTo>
                  <a:lnTo>
                    <a:pt x="173920" y="11066"/>
                  </a:lnTo>
                  <a:lnTo>
                    <a:pt x="185697" y="15944"/>
                  </a:lnTo>
                  <a:lnTo>
                    <a:pt x="187615" y="16344"/>
                  </a:lnTo>
                  <a:lnTo>
                    <a:pt x="192288" y="16789"/>
                  </a:lnTo>
                  <a:lnTo>
                    <a:pt x="197168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30"/>
            <p:cNvSpPr/>
            <p:nvPr/>
          </p:nvSpPr>
          <p:spPr>
            <a:xfrm>
              <a:off x="8138159" y="3188970"/>
              <a:ext cx="222886" cy="111443"/>
            </a:xfrm>
            <a:custGeom>
              <a:avLst/>
              <a:gdLst/>
              <a:ahLst/>
              <a:cxnLst/>
              <a:rect l="0" t="0" r="0" b="0"/>
              <a:pathLst>
                <a:path w="222886" h="111443">
                  <a:moveTo>
                    <a:pt x="25718" y="0"/>
                  </a:moveTo>
                  <a:lnTo>
                    <a:pt x="25718" y="33492"/>
                  </a:lnTo>
                  <a:lnTo>
                    <a:pt x="24766" y="37568"/>
                  </a:lnTo>
                  <a:lnTo>
                    <a:pt x="23178" y="41237"/>
                  </a:lnTo>
                  <a:lnTo>
                    <a:pt x="21167" y="44637"/>
                  </a:lnTo>
                  <a:lnTo>
                    <a:pt x="19826" y="47855"/>
                  </a:lnTo>
                  <a:lnTo>
                    <a:pt x="18933" y="50953"/>
                  </a:lnTo>
                  <a:lnTo>
                    <a:pt x="18337" y="53971"/>
                  </a:lnTo>
                  <a:lnTo>
                    <a:pt x="16988" y="56936"/>
                  </a:lnTo>
                  <a:lnTo>
                    <a:pt x="15135" y="59865"/>
                  </a:lnTo>
                  <a:lnTo>
                    <a:pt x="12948" y="62770"/>
                  </a:lnTo>
                  <a:lnTo>
                    <a:pt x="11490" y="66611"/>
                  </a:lnTo>
                  <a:lnTo>
                    <a:pt x="10518" y="71077"/>
                  </a:lnTo>
                  <a:lnTo>
                    <a:pt x="9870" y="75960"/>
                  </a:lnTo>
                  <a:lnTo>
                    <a:pt x="8485" y="79215"/>
                  </a:lnTo>
                  <a:lnTo>
                    <a:pt x="6608" y="81385"/>
                  </a:lnTo>
                  <a:lnTo>
                    <a:pt x="4406" y="82831"/>
                  </a:lnTo>
                  <a:lnTo>
                    <a:pt x="2938" y="84748"/>
                  </a:lnTo>
                  <a:lnTo>
                    <a:pt x="1958" y="86979"/>
                  </a:lnTo>
                  <a:lnTo>
                    <a:pt x="388" y="92851"/>
                  </a:lnTo>
                  <a:lnTo>
                    <a:pt x="172" y="96194"/>
                  </a:lnTo>
                  <a:lnTo>
                    <a:pt x="3" y="102793"/>
                  </a:lnTo>
                  <a:lnTo>
                    <a:pt x="2" y="102860"/>
                  </a:lnTo>
                  <a:lnTo>
                    <a:pt x="0" y="102863"/>
                  </a:lnTo>
                  <a:lnTo>
                    <a:pt x="0" y="102867"/>
                  </a:lnTo>
                  <a:lnTo>
                    <a:pt x="15850" y="102870"/>
                  </a:lnTo>
                  <a:lnTo>
                    <a:pt x="19110" y="100330"/>
                  </a:lnTo>
                  <a:lnTo>
                    <a:pt x="21312" y="98319"/>
                  </a:lnTo>
                  <a:lnTo>
                    <a:pt x="23733" y="96978"/>
                  </a:lnTo>
                  <a:lnTo>
                    <a:pt x="28964" y="95489"/>
                  </a:lnTo>
                  <a:lnTo>
                    <a:pt x="34463" y="94827"/>
                  </a:lnTo>
                  <a:lnTo>
                    <a:pt x="41035" y="94533"/>
                  </a:lnTo>
                  <a:lnTo>
                    <a:pt x="61684" y="94328"/>
                  </a:lnTo>
                  <a:lnTo>
                    <a:pt x="155578" y="94297"/>
                  </a:lnTo>
                  <a:lnTo>
                    <a:pt x="159917" y="95250"/>
                  </a:lnTo>
                  <a:lnTo>
                    <a:pt x="164714" y="96837"/>
                  </a:lnTo>
                  <a:lnTo>
                    <a:pt x="169817" y="98848"/>
                  </a:lnTo>
                  <a:lnTo>
                    <a:pt x="174171" y="100188"/>
                  </a:lnTo>
                  <a:lnTo>
                    <a:pt x="178027" y="101082"/>
                  </a:lnTo>
                  <a:lnTo>
                    <a:pt x="184851" y="102075"/>
                  </a:lnTo>
                  <a:lnTo>
                    <a:pt x="191059" y="102517"/>
                  </a:lnTo>
                  <a:lnTo>
                    <a:pt x="194047" y="103587"/>
                  </a:lnTo>
                  <a:lnTo>
                    <a:pt x="196993" y="105253"/>
                  </a:lnTo>
                  <a:lnTo>
                    <a:pt x="199908" y="107316"/>
                  </a:lnTo>
                  <a:lnTo>
                    <a:pt x="205689" y="109608"/>
                  </a:lnTo>
                  <a:lnTo>
                    <a:pt x="211432" y="110627"/>
                  </a:lnTo>
                  <a:lnTo>
                    <a:pt x="217161" y="111080"/>
                  </a:lnTo>
                  <a:lnTo>
                    <a:pt x="222885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131"/>
            <p:cNvSpPr/>
            <p:nvPr/>
          </p:nvSpPr>
          <p:spPr>
            <a:xfrm>
              <a:off x="8292474" y="3172177"/>
              <a:ext cx="15946" cy="291114"/>
            </a:xfrm>
            <a:custGeom>
              <a:avLst/>
              <a:gdLst/>
              <a:ahLst/>
              <a:cxnLst/>
              <a:rect l="0" t="0" r="0" b="0"/>
              <a:pathLst>
                <a:path w="15946" h="291114">
                  <a:moveTo>
                    <a:pt x="8563" y="8220"/>
                  </a:moveTo>
                  <a:lnTo>
                    <a:pt x="8563" y="0"/>
                  </a:lnTo>
                  <a:lnTo>
                    <a:pt x="8563" y="44211"/>
                  </a:lnTo>
                  <a:lnTo>
                    <a:pt x="9516" y="49359"/>
                  </a:lnTo>
                  <a:lnTo>
                    <a:pt x="11102" y="55649"/>
                  </a:lnTo>
                  <a:lnTo>
                    <a:pt x="13114" y="62699"/>
                  </a:lnTo>
                  <a:lnTo>
                    <a:pt x="14455" y="69304"/>
                  </a:lnTo>
                  <a:lnTo>
                    <a:pt x="15348" y="75613"/>
                  </a:lnTo>
                  <a:lnTo>
                    <a:pt x="15945" y="81723"/>
                  </a:lnTo>
                  <a:lnTo>
                    <a:pt x="15389" y="88655"/>
                  </a:lnTo>
                  <a:lnTo>
                    <a:pt x="14067" y="96133"/>
                  </a:lnTo>
                  <a:lnTo>
                    <a:pt x="12232" y="103976"/>
                  </a:lnTo>
                  <a:lnTo>
                    <a:pt x="11009" y="112063"/>
                  </a:lnTo>
                  <a:lnTo>
                    <a:pt x="10193" y="120311"/>
                  </a:lnTo>
                  <a:lnTo>
                    <a:pt x="9651" y="128667"/>
                  </a:lnTo>
                  <a:lnTo>
                    <a:pt x="9047" y="143032"/>
                  </a:lnTo>
                  <a:lnTo>
                    <a:pt x="8778" y="156719"/>
                  </a:lnTo>
                  <a:lnTo>
                    <a:pt x="8658" y="172327"/>
                  </a:lnTo>
                  <a:lnTo>
                    <a:pt x="7675" y="179537"/>
                  </a:lnTo>
                  <a:lnTo>
                    <a:pt x="6065" y="186249"/>
                  </a:lnTo>
                  <a:lnTo>
                    <a:pt x="4040" y="192628"/>
                  </a:lnTo>
                  <a:lnTo>
                    <a:pt x="2690" y="199739"/>
                  </a:lnTo>
                  <a:lnTo>
                    <a:pt x="1791" y="207337"/>
                  </a:lnTo>
                  <a:lnTo>
                    <a:pt x="1191" y="215260"/>
                  </a:lnTo>
                  <a:lnTo>
                    <a:pt x="791" y="222446"/>
                  </a:lnTo>
                  <a:lnTo>
                    <a:pt x="346" y="235512"/>
                  </a:lnTo>
                  <a:lnTo>
                    <a:pt x="96" y="249026"/>
                  </a:lnTo>
                  <a:lnTo>
                    <a:pt x="0" y="270900"/>
                  </a:lnTo>
                  <a:lnTo>
                    <a:pt x="949" y="272875"/>
                  </a:lnTo>
                  <a:lnTo>
                    <a:pt x="2535" y="275144"/>
                  </a:lnTo>
                  <a:lnTo>
                    <a:pt x="4544" y="277610"/>
                  </a:lnTo>
                  <a:lnTo>
                    <a:pt x="5884" y="280206"/>
                  </a:lnTo>
                  <a:lnTo>
                    <a:pt x="6777" y="282889"/>
                  </a:lnTo>
                  <a:lnTo>
                    <a:pt x="8563" y="2911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132"/>
            <p:cNvSpPr/>
            <p:nvPr/>
          </p:nvSpPr>
          <p:spPr>
            <a:xfrm>
              <a:off x="7118035" y="3557587"/>
              <a:ext cx="17143" cy="248604"/>
            </a:xfrm>
            <a:custGeom>
              <a:avLst/>
              <a:gdLst/>
              <a:ahLst/>
              <a:cxnLst/>
              <a:rect l="0" t="0" r="0" b="0"/>
              <a:pathLst>
                <a:path w="17143" h="248604">
                  <a:moveTo>
                    <a:pt x="17142" y="0"/>
                  </a:moveTo>
                  <a:lnTo>
                    <a:pt x="17142" y="49188"/>
                  </a:lnTo>
                  <a:lnTo>
                    <a:pt x="16190" y="55652"/>
                  </a:lnTo>
                  <a:lnTo>
                    <a:pt x="14602" y="62819"/>
                  </a:lnTo>
                  <a:lnTo>
                    <a:pt x="12591" y="70454"/>
                  </a:lnTo>
                  <a:lnTo>
                    <a:pt x="11250" y="77450"/>
                  </a:lnTo>
                  <a:lnTo>
                    <a:pt x="10357" y="84018"/>
                  </a:lnTo>
                  <a:lnTo>
                    <a:pt x="9761" y="90302"/>
                  </a:lnTo>
                  <a:lnTo>
                    <a:pt x="8412" y="96396"/>
                  </a:lnTo>
                  <a:lnTo>
                    <a:pt x="6559" y="102364"/>
                  </a:lnTo>
                  <a:lnTo>
                    <a:pt x="4372" y="108248"/>
                  </a:lnTo>
                  <a:lnTo>
                    <a:pt x="2914" y="115028"/>
                  </a:lnTo>
                  <a:lnTo>
                    <a:pt x="1942" y="122405"/>
                  </a:lnTo>
                  <a:lnTo>
                    <a:pt x="1293" y="130181"/>
                  </a:lnTo>
                  <a:lnTo>
                    <a:pt x="861" y="137270"/>
                  </a:lnTo>
                  <a:lnTo>
                    <a:pt x="381" y="150226"/>
                  </a:lnTo>
                  <a:lnTo>
                    <a:pt x="111" y="168231"/>
                  </a:lnTo>
                  <a:lnTo>
                    <a:pt x="0" y="215467"/>
                  </a:lnTo>
                  <a:lnTo>
                    <a:pt x="952" y="218892"/>
                  </a:lnTo>
                  <a:lnTo>
                    <a:pt x="2538" y="222128"/>
                  </a:lnTo>
                  <a:lnTo>
                    <a:pt x="4548" y="225238"/>
                  </a:lnTo>
                  <a:lnTo>
                    <a:pt x="6841" y="229216"/>
                  </a:lnTo>
                  <a:lnTo>
                    <a:pt x="17142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133"/>
            <p:cNvSpPr/>
            <p:nvPr/>
          </p:nvSpPr>
          <p:spPr>
            <a:xfrm>
              <a:off x="7023734" y="3651885"/>
              <a:ext cx="154307" cy="17145"/>
            </a:xfrm>
            <a:custGeom>
              <a:avLst/>
              <a:gdLst/>
              <a:ahLst/>
              <a:cxnLst/>
              <a:rect l="0" t="0" r="0" b="0"/>
              <a:pathLst>
                <a:path w="154307" h="17145">
                  <a:moveTo>
                    <a:pt x="0" y="17144"/>
                  </a:moveTo>
                  <a:lnTo>
                    <a:pt x="33171" y="17144"/>
                  </a:lnTo>
                  <a:lnTo>
                    <a:pt x="37354" y="16192"/>
                  </a:lnTo>
                  <a:lnTo>
                    <a:pt x="41096" y="14605"/>
                  </a:lnTo>
                  <a:lnTo>
                    <a:pt x="44543" y="12594"/>
                  </a:lnTo>
                  <a:lnTo>
                    <a:pt x="48745" y="11253"/>
                  </a:lnTo>
                  <a:lnTo>
                    <a:pt x="53452" y="10360"/>
                  </a:lnTo>
                  <a:lnTo>
                    <a:pt x="58495" y="9764"/>
                  </a:lnTo>
                  <a:lnTo>
                    <a:pt x="62810" y="9367"/>
                  </a:lnTo>
                  <a:lnTo>
                    <a:pt x="66638" y="9102"/>
                  </a:lnTo>
                  <a:lnTo>
                    <a:pt x="70143" y="8925"/>
                  </a:lnTo>
                  <a:lnTo>
                    <a:pt x="79118" y="8729"/>
                  </a:lnTo>
                  <a:lnTo>
                    <a:pt x="134337" y="8575"/>
                  </a:lnTo>
                  <a:lnTo>
                    <a:pt x="139088" y="7621"/>
                  </a:lnTo>
                  <a:lnTo>
                    <a:pt x="143209" y="6033"/>
                  </a:lnTo>
                  <a:lnTo>
                    <a:pt x="15430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134"/>
            <p:cNvSpPr/>
            <p:nvPr/>
          </p:nvSpPr>
          <p:spPr>
            <a:xfrm>
              <a:off x="7332344" y="3574732"/>
              <a:ext cx="171451" cy="162879"/>
            </a:xfrm>
            <a:custGeom>
              <a:avLst/>
              <a:gdLst/>
              <a:ahLst/>
              <a:cxnLst/>
              <a:rect l="0" t="0" r="0" b="0"/>
              <a:pathLst>
                <a:path w="171451" h="162879">
                  <a:moveTo>
                    <a:pt x="0" y="0"/>
                  </a:moveTo>
                  <a:lnTo>
                    <a:pt x="20400" y="20400"/>
                  </a:lnTo>
                  <a:lnTo>
                    <a:pt x="22173" y="23125"/>
                  </a:lnTo>
                  <a:lnTo>
                    <a:pt x="23355" y="25894"/>
                  </a:lnTo>
                  <a:lnTo>
                    <a:pt x="24143" y="28693"/>
                  </a:lnTo>
                  <a:lnTo>
                    <a:pt x="25620" y="31511"/>
                  </a:lnTo>
                  <a:lnTo>
                    <a:pt x="27557" y="34343"/>
                  </a:lnTo>
                  <a:lnTo>
                    <a:pt x="29802" y="37182"/>
                  </a:lnTo>
                  <a:lnTo>
                    <a:pt x="32251" y="40028"/>
                  </a:lnTo>
                  <a:lnTo>
                    <a:pt x="34836" y="42878"/>
                  </a:lnTo>
                  <a:lnTo>
                    <a:pt x="37512" y="45730"/>
                  </a:lnTo>
                  <a:lnTo>
                    <a:pt x="41200" y="48585"/>
                  </a:lnTo>
                  <a:lnTo>
                    <a:pt x="45564" y="51440"/>
                  </a:lnTo>
                  <a:lnTo>
                    <a:pt x="50379" y="54296"/>
                  </a:lnTo>
                  <a:lnTo>
                    <a:pt x="54541" y="58105"/>
                  </a:lnTo>
                  <a:lnTo>
                    <a:pt x="58268" y="62549"/>
                  </a:lnTo>
                  <a:lnTo>
                    <a:pt x="61706" y="67417"/>
                  </a:lnTo>
                  <a:lnTo>
                    <a:pt x="65902" y="71615"/>
                  </a:lnTo>
                  <a:lnTo>
                    <a:pt x="70605" y="75366"/>
                  </a:lnTo>
                  <a:lnTo>
                    <a:pt x="75646" y="78819"/>
                  </a:lnTo>
                  <a:lnTo>
                    <a:pt x="79958" y="82073"/>
                  </a:lnTo>
                  <a:lnTo>
                    <a:pt x="83786" y="85196"/>
                  </a:lnTo>
                  <a:lnTo>
                    <a:pt x="87289" y="88230"/>
                  </a:lnTo>
                  <a:lnTo>
                    <a:pt x="91531" y="91205"/>
                  </a:lnTo>
                  <a:lnTo>
                    <a:pt x="96263" y="94141"/>
                  </a:lnTo>
                  <a:lnTo>
                    <a:pt x="101323" y="97050"/>
                  </a:lnTo>
                  <a:lnTo>
                    <a:pt x="104697" y="99943"/>
                  </a:lnTo>
                  <a:lnTo>
                    <a:pt x="106946" y="102824"/>
                  </a:lnTo>
                  <a:lnTo>
                    <a:pt x="108445" y="105696"/>
                  </a:lnTo>
                  <a:lnTo>
                    <a:pt x="111349" y="108564"/>
                  </a:lnTo>
                  <a:lnTo>
                    <a:pt x="115190" y="111429"/>
                  </a:lnTo>
                  <a:lnTo>
                    <a:pt x="119656" y="114291"/>
                  </a:lnTo>
                  <a:lnTo>
                    <a:pt x="123586" y="117151"/>
                  </a:lnTo>
                  <a:lnTo>
                    <a:pt x="127158" y="120011"/>
                  </a:lnTo>
                  <a:lnTo>
                    <a:pt x="130492" y="122870"/>
                  </a:lnTo>
                  <a:lnTo>
                    <a:pt x="133667" y="125728"/>
                  </a:lnTo>
                  <a:lnTo>
                    <a:pt x="139736" y="131444"/>
                  </a:lnTo>
                  <a:lnTo>
                    <a:pt x="161177" y="152612"/>
                  </a:lnTo>
                  <a:lnTo>
                    <a:pt x="171450" y="1628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135"/>
            <p:cNvSpPr/>
            <p:nvPr/>
          </p:nvSpPr>
          <p:spPr>
            <a:xfrm>
              <a:off x="7349490" y="3574837"/>
              <a:ext cx="145733" cy="137056"/>
            </a:xfrm>
            <a:custGeom>
              <a:avLst/>
              <a:gdLst/>
              <a:ahLst/>
              <a:cxnLst/>
              <a:rect l="0" t="0" r="0" b="0"/>
              <a:pathLst>
                <a:path w="145733" h="137056">
                  <a:moveTo>
                    <a:pt x="145732" y="8467"/>
                  </a:moveTo>
                  <a:lnTo>
                    <a:pt x="137264" y="0"/>
                  </a:lnTo>
                  <a:lnTo>
                    <a:pt x="134667" y="2482"/>
                  </a:lnTo>
                  <a:lnTo>
                    <a:pt x="117011" y="20049"/>
                  </a:lnTo>
                  <a:lnTo>
                    <a:pt x="114203" y="23808"/>
                  </a:lnTo>
                  <a:lnTo>
                    <a:pt x="111377" y="28220"/>
                  </a:lnTo>
                  <a:lnTo>
                    <a:pt x="108541" y="33066"/>
                  </a:lnTo>
                  <a:lnTo>
                    <a:pt x="104746" y="38201"/>
                  </a:lnTo>
                  <a:lnTo>
                    <a:pt x="100311" y="43530"/>
                  </a:lnTo>
                  <a:lnTo>
                    <a:pt x="95449" y="48987"/>
                  </a:lnTo>
                  <a:lnTo>
                    <a:pt x="90302" y="53578"/>
                  </a:lnTo>
                  <a:lnTo>
                    <a:pt x="84967" y="57592"/>
                  </a:lnTo>
                  <a:lnTo>
                    <a:pt x="79504" y="61220"/>
                  </a:lnTo>
                  <a:lnTo>
                    <a:pt x="73958" y="65543"/>
                  </a:lnTo>
                  <a:lnTo>
                    <a:pt x="68355" y="70330"/>
                  </a:lnTo>
                  <a:lnTo>
                    <a:pt x="62715" y="75427"/>
                  </a:lnTo>
                  <a:lnTo>
                    <a:pt x="58002" y="80730"/>
                  </a:lnTo>
                  <a:lnTo>
                    <a:pt x="53908" y="86170"/>
                  </a:lnTo>
                  <a:lnTo>
                    <a:pt x="50226" y="91701"/>
                  </a:lnTo>
                  <a:lnTo>
                    <a:pt x="45867" y="96342"/>
                  </a:lnTo>
                  <a:lnTo>
                    <a:pt x="41055" y="100388"/>
                  </a:lnTo>
                  <a:lnTo>
                    <a:pt x="35942" y="104038"/>
                  </a:lnTo>
                  <a:lnTo>
                    <a:pt x="31581" y="108376"/>
                  </a:lnTo>
                  <a:lnTo>
                    <a:pt x="27721" y="113173"/>
                  </a:lnTo>
                  <a:lnTo>
                    <a:pt x="24196" y="118276"/>
                  </a:lnTo>
                  <a:lnTo>
                    <a:pt x="20893" y="122631"/>
                  </a:lnTo>
                  <a:lnTo>
                    <a:pt x="17738" y="126487"/>
                  </a:lnTo>
                  <a:lnTo>
                    <a:pt x="14683" y="130009"/>
                  </a:lnTo>
                  <a:lnTo>
                    <a:pt x="11694" y="132358"/>
                  </a:lnTo>
                  <a:lnTo>
                    <a:pt x="8749" y="133924"/>
                  </a:lnTo>
                  <a:lnTo>
                    <a:pt x="0" y="1370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136"/>
            <p:cNvSpPr/>
            <p:nvPr/>
          </p:nvSpPr>
          <p:spPr>
            <a:xfrm>
              <a:off x="5935027" y="3720465"/>
              <a:ext cx="197169" cy="8573"/>
            </a:xfrm>
            <a:custGeom>
              <a:avLst/>
              <a:gdLst/>
              <a:ahLst/>
              <a:cxnLst/>
              <a:rect l="0" t="0" r="0" b="0"/>
              <a:pathLst>
                <a:path w="197169" h="8573">
                  <a:moveTo>
                    <a:pt x="0" y="8572"/>
                  </a:moveTo>
                  <a:lnTo>
                    <a:pt x="171392" y="8572"/>
                  </a:lnTo>
                  <a:lnTo>
                    <a:pt x="176174" y="7619"/>
                  </a:lnTo>
                  <a:lnTo>
                    <a:pt x="181267" y="6032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137"/>
            <p:cNvSpPr/>
            <p:nvPr/>
          </p:nvSpPr>
          <p:spPr>
            <a:xfrm>
              <a:off x="6029325" y="3677602"/>
              <a:ext cx="42863" cy="162878"/>
            </a:xfrm>
            <a:custGeom>
              <a:avLst/>
              <a:gdLst/>
              <a:ahLst/>
              <a:cxnLst/>
              <a:rect l="0" t="0" r="0" b="0"/>
              <a:pathLst>
                <a:path w="42863" h="162878">
                  <a:moveTo>
                    <a:pt x="0" y="0"/>
                  </a:moveTo>
                  <a:lnTo>
                    <a:pt x="0" y="11932"/>
                  </a:lnTo>
                  <a:lnTo>
                    <a:pt x="952" y="14622"/>
                  </a:lnTo>
                  <a:lnTo>
                    <a:pt x="2540" y="17368"/>
                  </a:lnTo>
                  <a:lnTo>
                    <a:pt x="4550" y="20151"/>
                  </a:lnTo>
                  <a:lnTo>
                    <a:pt x="5891" y="22959"/>
                  </a:lnTo>
                  <a:lnTo>
                    <a:pt x="6785" y="25784"/>
                  </a:lnTo>
                  <a:lnTo>
                    <a:pt x="7380" y="28619"/>
                  </a:lnTo>
                  <a:lnTo>
                    <a:pt x="8730" y="32414"/>
                  </a:lnTo>
                  <a:lnTo>
                    <a:pt x="10583" y="36850"/>
                  </a:lnTo>
                  <a:lnTo>
                    <a:pt x="12770" y="41712"/>
                  </a:lnTo>
                  <a:lnTo>
                    <a:pt x="14228" y="46858"/>
                  </a:lnTo>
                  <a:lnTo>
                    <a:pt x="15200" y="52193"/>
                  </a:lnTo>
                  <a:lnTo>
                    <a:pt x="15849" y="57656"/>
                  </a:lnTo>
                  <a:lnTo>
                    <a:pt x="16281" y="62249"/>
                  </a:lnTo>
                  <a:lnTo>
                    <a:pt x="16568" y="66265"/>
                  </a:lnTo>
                  <a:lnTo>
                    <a:pt x="16760" y="69894"/>
                  </a:lnTo>
                  <a:lnTo>
                    <a:pt x="16974" y="79007"/>
                  </a:lnTo>
                  <a:lnTo>
                    <a:pt x="17031" y="84104"/>
                  </a:lnTo>
                  <a:lnTo>
                    <a:pt x="18021" y="89407"/>
                  </a:lnTo>
                  <a:lnTo>
                    <a:pt x="19634" y="94847"/>
                  </a:lnTo>
                  <a:lnTo>
                    <a:pt x="21662" y="100379"/>
                  </a:lnTo>
                  <a:lnTo>
                    <a:pt x="23014" y="105019"/>
                  </a:lnTo>
                  <a:lnTo>
                    <a:pt x="23915" y="109065"/>
                  </a:lnTo>
                  <a:lnTo>
                    <a:pt x="24516" y="112715"/>
                  </a:lnTo>
                  <a:lnTo>
                    <a:pt x="25869" y="117053"/>
                  </a:lnTo>
                  <a:lnTo>
                    <a:pt x="27723" y="121851"/>
                  </a:lnTo>
                  <a:lnTo>
                    <a:pt x="29912" y="126954"/>
                  </a:lnTo>
                  <a:lnTo>
                    <a:pt x="31371" y="131308"/>
                  </a:lnTo>
                  <a:lnTo>
                    <a:pt x="32344" y="135164"/>
                  </a:lnTo>
                  <a:lnTo>
                    <a:pt x="32992" y="138687"/>
                  </a:lnTo>
                  <a:lnTo>
                    <a:pt x="34377" y="142940"/>
                  </a:lnTo>
                  <a:lnTo>
                    <a:pt x="36253" y="147681"/>
                  </a:lnTo>
                  <a:lnTo>
                    <a:pt x="42862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138"/>
            <p:cNvSpPr/>
            <p:nvPr/>
          </p:nvSpPr>
          <p:spPr>
            <a:xfrm>
              <a:off x="6260782" y="3660457"/>
              <a:ext cx="180023" cy="128589"/>
            </a:xfrm>
            <a:custGeom>
              <a:avLst/>
              <a:gdLst/>
              <a:ahLst/>
              <a:cxnLst/>
              <a:rect l="0" t="0" r="0" b="0"/>
              <a:pathLst>
                <a:path w="180023" h="128589">
                  <a:moveTo>
                    <a:pt x="0" y="0"/>
                  </a:moveTo>
                  <a:lnTo>
                    <a:pt x="7381" y="7381"/>
                  </a:lnTo>
                  <a:lnTo>
                    <a:pt x="10583" y="8043"/>
                  </a:lnTo>
                  <a:lnTo>
                    <a:pt x="12770" y="8220"/>
                  </a:lnTo>
                  <a:lnTo>
                    <a:pt x="15181" y="9290"/>
                  </a:lnTo>
                  <a:lnTo>
                    <a:pt x="20400" y="13019"/>
                  </a:lnTo>
                  <a:lnTo>
                    <a:pt x="23125" y="14394"/>
                  </a:lnTo>
                  <a:lnTo>
                    <a:pt x="28693" y="15922"/>
                  </a:lnTo>
                  <a:lnTo>
                    <a:pt x="31511" y="17283"/>
                  </a:lnTo>
                  <a:lnTo>
                    <a:pt x="34342" y="19142"/>
                  </a:lnTo>
                  <a:lnTo>
                    <a:pt x="37182" y="21334"/>
                  </a:lnTo>
                  <a:lnTo>
                    <a:pt x="40981" y="23747"/>
                  </a:lnTo>
                  <a:lnTo>
                    <a:pt x="45418" y="26309"/>
                  </a:lnTo>
                  <a:lnTo>
                    <a:pt x="50281" y="28969"/>
                  </a:lnTo>
                  <a:lnTo>
                    <a:pt x="54476" y="31695"/>
                  </a:lnTo>
                  <a:lnTo>
                    <a:pt x="58225" y="34465"/>
                  </a:lnTo>
                  <a:lnTo>
                    <a:pt x="61677" y="37264"/>
                  </a:lnTo>
                  <a:lnTo>
                    <a:pt x="65883" y="40083"/>
                  </a:lnTo>
                  <a:lnTo>
                    <a:pt x="70592" y="42915"/>
                  </a:lnTo>
                  <a:lnTo>
                    <a:pt x="75636" y="45755"/>
                  </a:lnTo>
                  <a:lnTo>
                    <a:pt x="79952" y="48601"/>
                  </a:lnTo>
                  <a:lnTo>
                    <a:pt x="83781" y="51450"/>
                  </a:lnTo>
                  <a:lnTo>
                    <a:pt x="87287" y="54303"/>
                  </a:lnTo>
                  <a:lnTo>
                    <a:pt x="91529" y="58109"/>
                  </a:lnTo>
                  <a:lnTo>
                    <a:pt x="101322" y="67419"/>
                  </a:lnTo>
                  <a:lnTo>
                    <a:pt x="122486" y="88230"/>
                  </a:lnTo>
                  <a:lnTo>
                    <a:pt x="126425" y="91205"/>
                  </a:lnTo>
                  <a:lnTo>
                    <a:pt x="130956" y="94141"/>
                  </a:lnTo>
                  <a:lnTo>
                    <a:pt x="135881" y="97050"/>
                  </a:lnTo>
                  <a:lnTo>
                    <a:pt x="140118" y="99943"/>
                  </a:lnTo>
                  <a:lnTo>
                    <a:pt x="143894" y="102824"/>
                  </a:lnTo>
                  <a:lnTo>
                    <a:pt x="147365" y="105696"/>
                  </a:lnTo>
                  <a:lnTo>
                    <a:pt x="150630" y="108564"/>
                  </a:lnTo>
                  <a:lnTo>
                    <a:pt x="153760" y="111429"/>
                  </a:lnTo>
                  <a:lnTo>
                    <a:pt x="159778" y="117151"/>
                  </a:lnTo>
                  <a:lnTo>
                    <a:pt x="165628" y="122870"/>
                  </a:lnTo>
                  <a:lnTo>
                    <a:pt x="168521" y="124776"/>
                  </a:lnTo>
                  <a:lnTo>
                    <a:pt x="171402" y="126047"/>
                  </a:lnTo>
                  <a:lnTo>
                    <a:pt x="180022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139"/>
            <p:cNvSpPr/>
            <p:nvPr/>
          </p:nvSpPr>
          <p:spPr>
            <a:xfrm>
              <a:off x="6235065" y="3677602"/>
              <a:ext cx="171451" cy="180024"/>
            </a:xfrm>
            <a:custGeom>
              <a:avLst/>
              <a:gdLst/>
              <a:ahLst/>
              <a:cxnLst/>
              <a:rect l="0" t="0" r="0" b="0"/>
              <a:pathLst>
                <a:path w="171451" h="180024">
                  <a:moveTo>
                    <a:pt x="171450" y="0"/>
                  </a:moveTo>
                  <a:lnTo>
                    <a:pt x="150976" y="0"/>
                  </a:lnTo>
                  <a:lnTo>
                    <a:pt x="148276" y="952"/>
                  </a:lnTo>
                  <a:lnTo>
                    <a:pt x="145523" y="2540"/>
                  </a:lnTo>
                  <a:lnTo>
                    <a:pt x="142735" y="4551"/>
                  </a:lnTo>
                  <a:lnTo>
                    <a:pt x="139924" y="7797"/>
                  </a:lnTo>
                  <a:lnTo>
                    <a:pt x="137098" y="11865"/>
                  </a:lnTo>
                  <a:lnTo>
                    <a:pt x="134261" y="16482"/>
                  </a:lnTo>
                  <a:lnTo>
                    <a:pt x="131417" y="21466"/>
                  </a:lnTo>
                  <a:lnTo>
                    <a:pt x="125718" y="32083"/>
                  </a:lnTo>
                  <a:lnTo>
                    <a:pt x="121912" y="38534"/>
                  </a:lnTo>
                  <a:lnTo>
                    <a:pt x="112602" y="53321"/>
                  </a:lnTo>
                  <a:lnTo>
                    <a:pt x="96652" y="77711"/>
                  </a:lnTo>
                  <a:lnTo>
                    <a:pt x="91104" y="85145"/>
                  </a:lnTo>
                  <a:lnTo>
                    <a:pt x="85501" y="92006"/>
                  </a:lnTo>
                  <a:lnTo>
                    <a:pt x="79861" y="98485"/>
                  </a:lnTo>
                  <a:lnTo>
                    <a:pt x="74195" y="105662"/>
                  </a:lnTo>
                  <a:lnTo>
                    <a:pt x="68514" y="113304"/>
                  </a:lnTo>
                  <a:lnTo>
                    <a:pt x="62820" y="121256"/>
                  </a:lnTo>
                  <a:lnTo>
                    <a:pt x="57120" y="128462"/>
                  </a:lnTo>
                  <a:lnTo>
                    <a:pt x="51415" y="135171"/>
                  </a:lnTo>
                  <a:lnTo>
                    <a:pt x="45707" y="141549"/>
                  </a:lnTo>
                  <a:lnTo>
                    <a:pt x="34284" y="153716"/>
                  </a:lnTo>
                  <a:lnTo>
                    <a:pt x="15979" y="172498"/>
                  </a:lnTo>
                  <a:lnTo>
                    <a:pt x="12558" y="175006"/>
                  </a:lnTo>
                  <a:lnTo>
                    <a:pt x="9324" y="176679"/>
                  </a:lnTo>
                  <a:lnTo>
                    <a:pt x="0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140"/>
            <p:cNvSpPr/>
            <p:nvPr/>
          </p:nvSpPr>
          <p:spPr>
            <a:xfrm>
              <a:off x="6132195" y="4114831"/>
              <a:ext cx="213915" cy="325721"/>
            </a:xfrm>
            <a:custGeom>
              <a:avLst/>
              <a:gdLst/>
              <a:ahLst/>
              <a:cxnLst/>
              <a:rect l="0" t="0" r="0" b="0"/>
              <a:pathLst>
                <a:path w="213915" h="325721">
                  <a:moveTo>
                    <a:pt x="205739" y="8541"/>
                  </a:moveTo>
                  <a:lnTo>
                    <a:pt x="197520" y="8541"/>
                  </a:lnTo>
                  <a:lnTo>
                    <a:pt x="191346" y="2650"/>
                  </a:lnTo>
                  <a:lnTo>
                    <a:pt x="189817" y="1160"/>
                  </a:lnTo>
                  <a:lnTo>
                    <a:pt x="186598" y="498"/>
                  </a:lnTo>
                  <a:lnTo>
                    <a:pt x="181040" y="204"/>
                  </a:lnTo>
                  <a:lnTo>
                    <a:pt x="164489" y="15"/>
                  </a:lnTo>
                  <a:lnTo>
                    <a:pt x="161094" y="0"/>
                  </a:lnTo>
                  <a:lnTo>
                    <a:pt x="157879" y="942"/>
                  </a:lnTo>
                  <a:lnTo>
                    <a:pt x="151765" y="4529"/>
                  </a:lnTo>
                  <a:lnTo>
                    <a:pt x="147849" y="5866"/>
                  </a:lnTo>
                  <a:lnTo>
                    <a:pt x="143333" y="6758"/>
                  </a:lnTo>
                  <a:lnTo>
                    <a:pt x="138418" y="7352"/>
                  </a:lnTo>
                  <a:lnTo>
                    <a:pt x="134189" y="7749"/>
                  </a:lnTo>
                  <a:lnTo>
                    <a:pt x="130417" y="8013"/>
                  </a:lnTo>
                  <a:lnTo>
                    <a:pt x="126949" y="8189"/>
                  </a:lnTo>
                  <a:lnTo>
                    <a:pt x="118017" y="8385"/>
                  </a:lnTo>
                  <a:lnTo>
                    <a:pt x="67381" y="8538"/>
                  </a:lnTo>
                  <a:lnTo>
                    <a:pt x="63970" y="7587"/>
                  </a:lnTo>
                  <a:lnTo>
                    <a:pt x="57641" y="3990"/>
                  </a:lnTo>
                  <a:lnTo>
                    <a:pt x="51653" y="1756"/>
                  </a:lnTo>
                  <a:lnTo>
                    <a:pt x="45817" y="763"/>
                  </a:lnTo>
                  <a:lnTo>
                    <a:pt x="40048" y="322"/>
                  </a:lnTo>
                  <a:lnTo>
                    <a:pt x="34309" y="125"/>
                  </a:lnTo>
                  <a:lnTo>
                    <a:pt x="31445" y="73"/>
                  </a:lnTo>
                  <a:lnTo>
                    <a:pt x="29535" y="991"/>
                  </a:lnTo>
                  <a:lnTo>
                    <a:pt x="28263" y="2555"/>
                  </a:lnTo>
                  <a:lnTo>
                    <a:pt x="26220" y="7359"/>
                  </a:lnTo>
                  <a:lnTo>
                    <a:pt x="25816" y="15151"/>
                  </a:lnTo>
                  <a:lnTo>
                    <a:pt x="25717" y="104546"/>
                  </a:lnTo>
                  <a:lnTo>
                    <a:pt x="24765" y="111597"/>
                  </a:lnTo>
                  <a:lnTo>
                    <a:pt x="23177" y="118202"/>
                  </a:lnTo>
                  <a:lnTo>
                    <a:pt x="21167" y="124511"/>
                  </a:lnTo>
                  <a:lnTo>
                    <a:pt x="19825" y="130622"/>
                  </a:lnTo>
                  <a:lnTo>
                    <a:pt x="18932" y="136601"/>
                  </a:lnTo>
                  <a:lnTo>
                    <a:pt x="18336" y="142492"/>
                  </a:lnTo>
                  <a:lnTo>
                    <a:pt x="17674" y="151577"/>
                  </a:lnTo>
                  <a:lnTo>
                    <a:pt x="17380" y="158790"/>
                  </a:lnTo>
                  <a:lnTo>
                    <a:pt x="17147" y="171256"/>
                  </a:lnTo>
                  <a:lnTo>
                    <a:pt x="23037" y="171387"/>
                  </a:lnTo>
                  <a:lnTo>
                    <a:pt x="43007" y="171419"/>
                  </a:lnTo>
                  <a:lnTo>
                    <a:pt x="46769" y="170466"/>
                  </a:lnTo>
                  <a:lnTo>
                    <a:pt x="50229" y="168879"/>
                  </a:lnTo>
                  <a:lnTo>
                    <a:pt x="53488" y="166868"/>
                  </a:lnTo>
                  <a:lnTo>
                    <a:pt x="57566" y="165527"/>
                  </a:lnTo>
                  <a:lnTo>
                    <a:pt x="62190" y="164633"/>
                  </a:lnTo>
                  <a:lnTo>
                    <a:pt x="67177" y="164038"/>
                  </a:lnTo>
                  <a:lnTo>
                    <a:pt x="72407" y="162688"/>
                  </a:lnTo>
                  <a:lnTo>
                    <a:pt x="77799" y="160836"/>
                  </a:lnTo>
                  <a:lnTo>
                    <a:pt x="83298" y="158648"/>
                  </a:lnTo>
                  <a:lnTo>
                    <a:pt x="87917" y="156238"/>
                  </a:lnTo>
                  <a:lnTo>
                    <a:pt x="91949" y="153678"/>
                  </a:lnTo>
                  <a:lnTo>
                    <a:pt x="95589" y="151019"/>
                  </a:lnTo>
                  <a:lnTo>
                    <a:pt x="99921" y="149247"/>
                  </a:lnTo>
                  <a:lnTo>
                    <a:pt x="104714" y="148065"/>
                  </a:lnTo>
                  <a:lnTo>
                    <a:pt x="109814" y="147277"/>
                  </a:lnTo>
                  <a:lnTo>
                    <a:pt x="115119" y="146752"/>
                  </a:lnTo>
                  <a:lnTo>
                    <a:pt x="120561" y="146401"/>
                  </a:lnTo>
                  <a:lnTo>
                    <a:pt x="126094" y="146168"/>
                  </a:lnTo>
                  <a:lnTo>
                    <a:pt x="137322" y="145909"/>
                  </a:lnTo>
                  <a:lnTo>
                    <a:pt x="142982" y="145839"/>
                  </a:lnTo>
                  <a:lnTo>
                    <a:pt x="147709" y="146746"/>
                  </a:lnTo>
                  <a:lnTo>
                    <a:pt x="151812" y="148302"/>
                  </a:lnTo>
                  <a:lnTo>
                    <a:pt x="159864" y="152572"/>
                  </a:lnTo>
                  <a:lnTo>
                    <a:pt x="169793" y="157645"/>
                  </a:lnTo>
                  <a:lnTo>
                    <a:pt x="174155" y="159379"/>
                  </a:lnTo>
                  <a:lnTo>
                    <a:pt x="178016" y="160535"/>
                  </a:lnTo>
                  <a:lnTo>
                    <a:pt x="181542" y="161305"/>
                  </a:lnTo>
                  <a:lnTo>
                    <a:pt x="188000" y="164701"/>
                  </a:lnTo>
                  <a:lnTo>
                    <a:pt x="194045" y="169386"/>
                  </a:lnTo>
                  <a:lnTo>
                    <a:pt x="199907" y="174643"/>
                  </a:lnTo>
                  <a:lnTo>
                    <a:pt x="201852" y="177378"/>
                  </a:lnTo>
                  <a:lnTo>
                    <a:pt x="205540" y="186731"/>
                  </a:lnTo>
                  <a:lnTo>
                    <a:pt x="209778" y="196004"/>
                  </a:lnTo>
                  <a:lnTo>
                    <a:pt x="212297" y="203936"/>
                  </a:lnTo>
                  <a:lnTo>
                    <a:pt x="213417" y="211588"/>
                  </a:lnTo>
                  <a:lnTo>
                    <a:pt x="213914" y="221339"/>
                  </a:lnTo>
                  <a:lnTo>
                    <a:pt x="213094" y="225654"/>
                  </a:lnTo>
                  <a:lnTo>
                    <a:pt x="209643" y="232988"/>
                  </a:lnTo>
                  <a:lnTo>
                    <a:pt x="204935" y="241963"/>
                  </a:lnTo>
                  <a:lnTo>
                    <a:pt x="199667" y="251349"/>
                  </a:lnTo>
                  <a:lnTo>
                    <a:pt x="194151" y="258696"/>
                  </a:lnTo>
                  <a:lnTo>
                    <a:pt x="190393" y="262941"/>
                  </a:lnTo>
                  <a:lnTo>
                    <a:pt x="181139" y="272738"/>
                  </a:lnTo>
                  <a:lnTo>
                    <a:pt x="176004" y="277065"/>
                  </a:lnTo>
                  <a:lnTo>
                    <a:pt x="170676" y="280902"/>
                  </a:lnTo>
                  <a:lnTo>
                    <a:pt x="165219" y="284412"/>
                  </a:lnTo>
                  <a:lnTo>
                    <a:pt x="159676" y="288658"/>
                  </a:lnTo>
                  <a:lnTo>
                    <a:pt x="154075" y="293393"/>
                  </a:lnTo>
                  <a:lnTo>
                    <a:pt x="148437" y="298455"/>
                  </a:lnTo>
                  <a:lnTo>
                    <a:pt x="142773" y="302782"/>
                  </a:lnTo>
                  <a:lnTo>
                    <a:pt x="137092" y="306619"/>
                  </a:lnTo>
                  <a:lnTo>
                    <a:pt x="131399" y="310130"/>
                  </a:lnTo>
                  <a:lnTo>
                    <a:pt x="125699" y="313423"/>
                  </a:lnTo>
                  <a:lnTo>
                    <a:pt x="114286" y="319622"/>
                  </a:lnTo>
                  <a:lnTo>
                    <a:pt x="108576" y="321655"/>
                  </a:lnTo>
                  <a:lnTo>
                    <a:pt x="102864" y="323012"/>
                  </a:lnTo>
                  <a:lnTo>
                    <a:pt x="97151" y="323916"/>
                  </a:lnTo>
                  <a:lnTo>
                    <a:pt x="91437" y="324518"/>
                  </a:lnTo>
                  <a:lnTo>
                    <a:pt x="85723" y="324920"/>
                  </a:lnTo>
                  <a:lnTo>
                    <a:pt x="80008" y="325188"/>
                  </a:lnTo>
                  <a:lnTo>
                    <a:pt x="68579" y="325485"/>
                  </a:lnTo>
                  <a:lnTo>
                    <a:pt x="24200" y="325720"/>
                  </a:lnTo>
                  <a:lnTo>
                    <a:pt x="20896" y="324768"/>
                  </a:lnTo>
                  <a:lnTo>
                    <a:pt x="14684" y="321171"/>
                  </a:lnTo>
                  <a:lnTo>
                    <a:pt x="8749" y="318938"/>
                  </a:lnTo>
                  <a:lnTo>
                    <a:pt x="5833" y="318342"/>
                  </a:lnTo>
                  <a:lnTo>
                    <a:pt x="3888" y="316993"/>
                  </a:lnTo>
                  <a:lnTo>
                    <a:pt x="2592" y="315140"/>
                  </a:lnTo>
                  <a:lnTo>
                    <a:pt x="0" y="30857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141"/>
            <p:cNvSpPr/>
            <p:nvPr/>
          </p:nvSpPr>
          <p:spPr>
            <a:xfrm>
              <a:off x="6440804" y="4183379"/>
              <a:ext cx="188597" cy="197169"/>
            </a:xfrm>
            <a:custGeom>
              <a:avLst/>
              <a:gdLst/>
              <a:ahLst/>
              <a:cxnLst/>
              <a:rect l="0" t="0" r="0" b="0"/>
              <a:pathLst>
                <a:path w="188597" h="197169">
                  <a:moveTo>
                    <a:pt x="0" y="0"/>
                  </a:moveTo>
                  <a:lnTo>
                    <a:pt x="4552" y="4551"/>
                  </a:lnTo>
                  <a:lnTo>
                    <a:pt x="6844" y="5892"/>
                  </a:lnTo>
                  <a:lnTo>
                    <a:pt x="11932" y="7381"/>
                  </a:lnTo>
                  <a:lnTo>
                    <a:pt x="17368" y="8044"/>
                  </a:lnTo>
                  <a:lnTo>
                    <a:pt x="20152" y="8220"/>
                  </a:lnTo>
                  <a:lnTo>
                    <a:pt x="22959" y="9290"/>
                  </a:lnTo>
                  <a:lnTo>
                    <a:pt x="28620" y="13019"/>
                  </a:lnTo>
                  <a:lnTo>
                    <a:pt x="32415" y="15347"/>
                  </a:lnTo>
                  <a:lnTo>
                    <a:pt x="36850" y="17852"/>
                  </a:lnTo>
                  <a:lnTo>
                    <a:pt x="41712" y="20474"/>
                  </a:lnTo>
                  <a:lnTo>
                    <a:pt x="45905" y="23175"/>
                  </a:lnTo>
                  <a:lnTo>
                    <a:pt x="49654" y="25928"/>
                  </a:lnTo>
                  <a:lnTo>
                    <a:pt x="53106" y="28715"/>
                  </a:lnTo>
                  <a:lnTo>
                    <a:pt x="56359" y="32479"/>
                  </a:lnTo>
                  <a:lnTo>
                    <a:pt x="59480" y="36893"/>
                  </a:lnTo>
                  <a:lnTo>
                    <a:pt x="62514" y="41741"/>
                  </a:lnTo>
                  <a:lnTo>
                    <a:pt x="65488" y="45925"/>
                  </a:lnTo>
                  <a:lnTo>
                    <a:pt x="68424" y="49666"/>
                  </a:lnTo>
                  <a:lnTo>
                    <a:pt x="71334" y="53114"/>
                  </a:lnTo>
                  <a:lnTo>
                    <a:pt x="75178" y="56364"/>
                  </a:lnTo>
                  <a:lnTo>
                    <a:pt x="79646" y="59484"/>
                  </a:lnTo>
                  <a:lnTo>
                    <a:pt x="84531" y="62516"/>
                  </a:lnTo>
                  <a:lnTo>
                    <a:pt x="88739" y="66442"/>
                  </a:lnTo>
                  <a:lnTo>
                    <a:pt x="92497" y="70965"/>
                  </a:lnTo>
                  <a:lnTo>
                    <a:pt x="95955" y="75885"/>
                  </a:lnTo>
                  <a:lnTo>
                    <a:pt x="99213" y="81070"/>
                  </a:lnTo>
                  <a:lnTo>
                    <a:pt x="102337" y="86432"/>
                  </a:lnTo>
                  <a:lnTo>
                    <a:pt x="105373" y="91911"/>
                  </a:lnTo>
                  <a:lnTo>
                    <a:pt x="108348" y="96517"/>
                  </a:lnTo>
                  <a:lnTo>
                    <a:pt x="111285" y="100540"/>
                  </a:lnTo>
                  <a:lnTo>
                    <a:pt x="114195" y="104174"/>
                  </a:lnTo>
                  <a:lnTo>
                    <a:pt x="118040" y="108502"/>
                  </a:lnTo>
                  <a:lnTo>
                    <a:pt x="127393" y="118391"/>
                  </a:lnTo>
                  <a:lnTo>
                    <a:pt x="131601" y="123695"/>
                  </a:lnTo>
                  <a:lnTo>
                    <a:pt x="135359" y="129136"/>
                  </a:lnTo>
                  <a:lnTo>
                    <a:pt x="138817" y="134669"/>
                  </a:lnTo>
                  <a:lnTo>
                    <a:pt x="142075" y="139309"/>
                  </a:lnTo>
                  <a:lnTo>
                    <a:pt x="145200" y="143356"/>
                  </a:lnTo>
                  <a:lnTo>
                    <a:pt x="148235" y="147005"/>
                  </a:lnTo>
                  <a:lnTo>
                    <a:pt x="151211" y="150391"/>
                  </a:lnTo>
                  <a:lnTo>
                    <a:pt x="154147" y="153601"/>
                  </a:lnTo>
                  <a:lnTo>
                    <a:pt x="157058" y="156693"/>
                  </a:lnTo>
                  <a:lnTo>
                    <a:pt x="159950" y="160660"/>
                  </a:lnTo>
                  <a:lnTo>
                    <a:pt x="162831" y="165209"/>
                  </a:lnTo>
                  <a:lnTo>
                    <a:pt x="165705" y="170147"/>
                  </a:lnTo>
                  <a:lnTo>
                    <a:pt x="168572" y="174392"/>
                  </a:lnTo>
                  <a:lnTo>
                    <a:pt x="171437" y="178174"/>
                  </a:lnTo>
                  <a:lnTo>
                    <a:pt x="174299" y="181648"/>
                  </a:lnTo>
                  <a:lnTo>
                    <a:pt x="177160" y="183964"/>
                  </a:lnTo>
                  <a:lnTo>
                    <a:pt x="180019" y="185508"/>
                  </a:lnTo>
                  <a:lnTo>
                    <a:pt x="182878" y="186537"/>
                  </a:lnTo>
                  <a:lnTo>
                    <a:pt x="184784" y="188176"/>
                  </a:lnTo>
                  <a:lnTo>
                    <a:pt x="186055" y="190221"/>
                  </a:lnTo>
                  <a:lnTo>
                    <a:pt x="188596" y="1971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142"/>
            <p:cNvSpPr/>
            <p:nvPr/>
          </p:nvSpPr>
          <p:spPr>
            <a:xfrm>
              <a:off x="6449377" y="4157662"/>
              <a:ext cx="197168" cy="205741"/>
            </a:xfrm>
            <a:custGeom>
              <a:avLst/>
              <a:gdLst/>
              <a:ahLst/>
              <a:cxnLst/>
              <a:rect l="0" t="0" r="0" b="0"/>
              <a:pathLst>
                <a:path w="197168" h="205741">
                  <a:moveTo>
                    <a:pt x="197167" y="0"/>
                  </a:moveTo>
                  <a:lnTo>
                    <a:pt x="189786" y="0"/>
                  </a:lnTo>
                  <a:lnTo>
                    <a:pt x="184397" y="4551"/>
                  </a:lnTo>
                  <a:lnTo>
                    <a:pt x="181987" y="7796"/>
                  </a:lnTo>
                  <a:lnTo>
                    <a:pt x="179427" y="11865"/>
                  </a:lnTo>
                  <a:lnTo>
                    <a:pt x="176768" y="16482"/>
                  </a:lnTo>
                  <a:lnTo>
                    <a:pt x="174042" y="20513"/>
                  </a:lnTo>
                  <a:lnTo>
                    <a:pt x="171273" y="24153"/>
                  </a:lnTo>
                  <a:lnTo>
                    <a:pt x="168475" y="27532"/>
                  </a:lnTo>
                  <a:lnTo>
                    <a:pt x="164704" y="31690"/>
                  </a:lnTo>
                  <a:lnTo>
                    <a:pt x="155434" y="41389"/>
                  </a:lnTo>
                  <a:lnTo>
                    <a:pt x="151248" y="46643"/>
                  </a:lnTo>
                  <a:lnTo>
                    <a:pt x="147504" y="52050"/>
                  </a:lnTo>
                  <a:lnTo>
                    <a:pt x="139853" y="64091"/>
                  </a:lnTo>
                  <a:lnTo>
                    <a:pt x="130102" y="78967"/>
                  </a:lnTo>
                  <a:lnTo>
                    <a:pt x="123883" y="85982"/>
                  </a:lnTo>
                  <a:lnTo>
                    <a:pt x="116878" y="92564"/>
                  </a:lnTo>
                  <a:lnTo>
                    <a:pt x="109351" y="98857"/>
                  </a:lnTo>
                  <a:lnTo>
                    <a:pt x="103381" y="104957"/>
                  </a:lnTo>
                  <a:lnTo>
                    <a:pt x="98448" y="110929"/>
                  </a:lnTo>
                  <a:lnTo>
                    <a:pt x="94207" y="116815"/>
                  </a:lnTo>
                  <a:lnTo>
                    <a:pt x="88522" y="122644"/>
                  </a:lnTo>
                  <a:lnTo>
                    <a:pt x="81875" y="128436"/>
                  </a:lnTo>
                  <a:lnTo>
                    <a:pt x="74586" y="134201"/>
                  </a:lnTo>
                  <a:lnTo>
                    <a:pt x="68774" y="138998"/>
                  </a:lnTo>
                  <a:lnTo>
                    <a:pt x="63947" y="143147"/>
                  </a:lnTo>
                  <a:lnTo>
                    <a:pt x="59776" y="146867"/>
                  </a:lnTo>
                  <a:lnTo>
                    <a:pt x="50062" y="156079"/>
                  </a:lnTo>
                  <a:lnTo>
                    <a:pt x="44805" y="161203"/>
                  </a:lnTo>
                  <a:lnTo>
                    <a:pt x="40347" y="166524"/>
                  </a:lnTo>
                  <a:lnTo>
                    <a:pt x="36423" y="171976"/>
                  </a:lnTo>
                  <a:lnTo>
                    <a:pt x="32855" y="177516"/>
                  </a:lnTo>
                  <a:lnTo>
                    <a:pt x="29524" y="182161"/>
                  </a:lnTo>
                  <a:lnTo>
                    <a:pt x="26350" y="186211"/>
                  </a:lnTo>
                  <a:lnTo>
                    <a:pt x="23281" y="189863"/>
                  </a:lnTo>
                  <a:lnTo>
                    <a:pt x="20283" y="193251"/>
                  </a:lnTo>
                  <a:lnTo>
                    <a:pt x="14413" y="199554"/>
                  </a:lnTo>
                  <a:lnTo>
                    <a:pt x="11513" y="201616"/>
                  </a:lnTo>
                  <a:lnTo>
                    <a:pt x="5753" y="203907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143"/>
            <p:cNvSpPr/>
            <p:nvPr/>
          </p:nvSpPr>
          <p:spPr>
            <a:xfrm>
              <a:off x="6809422" y="4174912"/>
              <a:ext cx="231459" cy="25614"/>
            </a:xfrm>
            <a:custGeom>
              <a:avLst/>
              <a:gdLst/>
              <a:ahLst/>
              <a:cxnLst/>
              <a:rect l="0" t="0" r="0" b="0"/>
              <a:pathLst>
                <a:path w="231459" h="25614">
                  <a:moveTo>
                    <a:pt x="0" y="25613"/>
                  </a:moveTo>
                  <a:lnTo>
                    <a:pt x="11932" y="25613"/>
                  </a:lnTo>
                  <a:lnTo>
                    <a:pt x="15574" y="24660"/>
                  </a:lnTo>
                  <a:lnTo>
                    <a:pt x="19908" y="23073"/>
                  </a:lnTo>
                  <a:lnTo>
                    <a:pt x="24702" y="21062"/>
                  </a:lnTo>
                  <a:lnTo>
                    <a:pt x="29803" y="19721"/>
                  </a:lnTo>
                  <a:lnTo>
                    <a:pt x="35109" y="18828"/>
                  </a:lnTo>
                  <a:lnTo>
                    <a:pt x="40551" y="18232"/>
                  </a:lnTo>
                  <a:lnTo>
                    <a:pt x="46084" y="16882"/>
                  </a:lnTo>
                  <a:lnTo>
                    <a:pt x="51678" y="15029"/>
                  </a:lnTo>
                  <a:lnTo>
                    <a:pt x="57312" y="12842"/>
                  </a:lnTo>
                  <a:lnTo>
                    <a:pt x="63925" y="11384"/>
                  </a:lnTo>
                  <a:lnTo>
                    <a:pt x="71192" y="10412"/>
                  </a:lnTo>
                  <a:lnTo>
                    <a:pt x="78893" y="9764"/>
                  </a:lnTo>
                  <a:lnTo>
                    <a:pt x="85933" y="9332"/>
                  </a:lnTo>
                  <a:lnTo>
                    <a:pt x="98835" y="8852"/>
                  </a:lnTo>
                  <a:lnTo>
                    <a:pt x="116809" y="8581"/>
                  </a:lnTo>
                  <a:lnTo>
                    <a:pt x="154247" y="8477"/>
                  </a:lnTo>
                  <a:lnTo>
                    <a:pt x="159029" y="7522"/>
                  </a:lnTo>
                  <a:lnTo>
                    <a:pt x="164122" y="5932"/>
                  </a:lnTo>
                  <a:lnTo>
                    <a:pt x="169423" y="3920"/>
                  </a:lnTo>
                  <a:lnTo>
                    <a:pt x="174861" y="2578"/>
                  </a:lnTo>
                  <a:lnTo>
                    <a:pt x="180391" y="1684"/>
                  </a:lnTo>
                  <a:lnTo>
                    <a:pt x="185984" y="1088"/>
                  </a:lnTo>
                  <a:lnTo>
                    <a:pt x="190664" y="690"/>
                  </a:lnTo>
                  <a:lnTo>
                    <a:pt x="194737" y="425"/>
                  </a:lnTo>
                  <a:lnTo>
                    <a:pt x="201802" y="131"/>
                  </a:lnTo>
                  <a:lnTo>
                    <a:pt x="208117" y="0"/>
                  </a:lnTo>
                  <a:lnTo>
                    <a:pt x="211135" y="917"/>
                  </a:lnTo>
                  <a:lnTo>
                    <a:pt x="214099" y="2482"/>
                  </a:lnTo>
                  <a:lnTo>
                    <a:pt x="217028" y="4477"/>
                  </a:lnTo>
                  <a:lnTo>
                    <a:pt x="219933" y="5807"/>
                  </a:lnTo>
                  <a:lnTo>
                    <a:pt x="222822" y="6694"/>
                  </a:lnTo>
                  <a:lnTo>
                    <a:pt x="231458" y="84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144"/>
            <p:cNvSpPr/>
            <p:nvPr/>
          </p:nvSpPr>
          <p:spPr>
            <a:xfrm>
              <a:off x="6800850" y="4277677"/>
              <a:ext cx="214313" cy="8574"/>
            </a:xfrm>
            <a:custGeom>
              <a:avLst/>
              <a:gdLst/>
              <a:ahLst/>
              <a:cxnLst/>
              <a:rect l="0" t="0" r="0" b="0"/>
              <a:pathLst>
                <a:path w="214313" h="8574">
                  <a:moveTo>
                    <a:pt x="0" y="8573"/>
                  </a:moveTo>
                  <a:lnTo>
                    <a:pt x="0" y="1192"/>
                  </a:lnTo>
                  <a:lnTo>
                    <a:pt x="952" y="795"/>
                  </a:lnTo>
                  <a:lnTo>
                    <a:pt x="2540" y="530"/>
                  </a:lnTo>
                  <a:lnTo>
                    <a:pt x="7380" y="105"/>
                  </a:lnTo>
                  <a:lnTo>
                    <a:pt x="27780" y="9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145"/>
            <p:cNvSpPr/>
            <p:nvPr/>
          </p:nvSpPr>
          <p:spPr>
            <a:xfrm>
              <a:off x="7272337" y="4174810"/>
              <a:ext cx="162879" cy="17143"/>
            </a:xfrm>
            <a:custGeom>
              <a:avLst/>
              <a:gdLst/>
              <a:ahLst/>
              <a:cxnLst/>
              <a:rect l="0" t="0" r="0" b="0"/>
              <a:pathLst>
                <a:path w="162879" h="17143">
                  <a:moveTo>
                    <a:pt x="0" y="17142"/>
                  </a:moveTo>
                  <a:lnTo>
                    <a:pt x="7381" y="17142"/>
                  </a:lnTo>
                  <a:lnTo>
                    <a:pt x="8731" y="16190"/>
                  </a:lnTo>
                  <a:lnTo>
                    <a:pt x="10583" y="14602"/>
                  </a:lnTo>
                  <a:lnTo>
                    <a:pt x="12771" y="12591"/>
                  </a:lnTo>
                  <a:lnTo>
                    <a:pt x="16134" y="11251"/>
                  </a:lnTo>
                  <a:lnTo>
                    <a:pt x="20281" y="10357"/>
                  </a:lnTo>
                  <a:lnTo>
                    <a:pt x="24950" y="9761"/>
                  </a:lnTo>
                  <a:lnTo>
                    <a:pt x="29017" y="9364"/>
                  </a:lnTo>
                  <a:lnTo>
                    <a:pt x="32679" y="9099"/>
                  </a:lnTo>
                  <a:lnTo>
                    <a:pt x="36074" y="8923"/>
                  </a:lnTo>
                  <a:lnTo>
                    <a:pt x="40242" y="7852"/>
                  </a:lnTo>
                  <a:lnTo>
                    <a:pt x="44925" y="6187"/>
                  </a:lnTo>
                  <a:lnTo>
                    <a:pt x="49954" y="4124"/>
                  </a:lnTo>
                  <a:lnTo>
                    <a:pt x="55210" y="2748"/>
                  </a:lnTo>
                  <a:lnTo>
                    <a:pt x="60620" y="1831"/>
                  </a:lnTo>
                  <a:lnTo>
                    <a:pt x="66130" y="1219"/>
                  </a:lnTo>
                  <a:lnTo>
                    <a:pt x="70757" y="812"/>
                  </a:lnTo>
                  <a:lnTo>
                    <a:pt x="74794" y="540"/>
                  </a:lnTo>
                  <a:lnTo>
                    <a:pt x="78438" y="359"/>
                  </a:lnTo>
                  <a:lnTo>
                    <a:pt x="87566" y="158"/>
                  </a:lnTo>
                  <a:lnTo>
                    <a:pt x="135526" y="0"/>
                  </a:lnTo>
                  <a:lnTo>
                    <a:pt x="140833" y="951"/>
                  </a:lnTo>
                  <a:lnTo>
                    <a:pt x="146276" y="2538"/>
                  </a:lnTo>
                  <a:lnTo>
                    <a:pt x="162878" y="85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146"/>
            <p:cNvSpPr/>
            <p:nvPr/>
          </p:nvSpPr>
          <p:spPr>
            <a:xfrm>
              <a:off x="7555624" y="4046220"/>
              <a:ext cx="162484" cy="85726"/>
            </a:xfrm>
            <a:custGeom>
              <a:avLst/>
              <a:gdLst/>
              <a:ahLst/>
              <a:cxnLst/>
              <a:rect l="0" t="0" r="0" b="0"/>
              <a:pathLst>
                <a:path w="162484" h="85726">
                  <a:moveTo>
                    <a:pt x="33895" y="0"/>
                  </a:moveTo>
                  <a:lnTo>
                    <a:pt x="33895" y="11931"/>
                  </a:lnTo>
                  <a:lnTo>
                    <a:pt x="32943" y="14622"/>
                  </a:lnTo>
                  <a:lnTo>
                    <a:pt x="31356" y="17368"/>
                  </a:lnTo>
                  <a:lnTo>
                    <a:pt x="29344" y="20151"/>
                  </a:lnTo>
                  <a:lnTo>
                    <a:pt x="28004" y="22959"/>
                  </a:lnTo>
                  <a:lnTo>
                    <a:pt x="27110" y="25783"/>
                  </a:lnTo>
                  <a:lnTo>
                    <a:pt x="26515" y="28619"/>
                  </a:lnTo>
                  <a:lnTo>
                    <a:pt x="25165" y="31462"/>
                  </a:lnTo>
                  <a:lnTo>
                    <a:pt x="23313" y="34309"/>
                  </a:lnTo>
                  <a:lnTo>
                    <a:pt x="21125" y="37160"/>
                  </a:lnTo>
                  <a:lnTo>
                    <a:pt x="18715" y="40013"/>
                  </a:lnTo>
                  <a:lnTo>
                    <a:pt x="16155" y="42868"/>
                  </a:lnTo>
                  <a:lnTo>
                    <a:pt x="13496" y="45724"/>
                  </a:lnTo>
                  <a:lnTo>
                    <a:pt x="11724" y="48580"/>
                  </a:lnTo>
                  <a:lnTo>
                    <a:pt x="10542" y="51436"/>
                  </a:lnTo>
                  <a:lnTo>
                    <a:pt x="9754" y="54294"/>
                  </a:lnTo>
                  <a:lnTo>
                    <a:pt x="8276" y="56198"/>
                  </a:lnTo>
                  <a:lnTo>
                    <a:pt x="6339" y="57468"/>
                  </a:lnTo>
                  <a:lnTo>
                    <a:pt x="4094" y="58314"/>
                  </a:lnTo>
                  <a:lnTo>
                    <a:pt x="2598" y="59831"/>
                  </a:lnTo>
                  <a:lnTo>
                    <a:pt x="1600" y="61795"/>
                  </a:lnTo>
                  <a:lnTo>
                    <a:pt x="935" y="64057"/>
                  </a:lnTo>
                  <a:lnTo>
                    <a:pt x="493" y="66517"/>
                  </a:lnTo>
                  <a:lnTo>
                    <a:pt x="196" y="69109"/>
                  </a:lnTo>
                  <a:lnTo>
                    <a:pt x="0" y="71790"/>
                  </a:lnTo>
                  <a:lnTo>
                    <a:pt x="821" y="73578"/>
                  </a:lnTo>
                  <a:lnTo>
                    <a:pt x="2321" y="74769"/>
                  </a:lnTo>
                  <a:lnTo>
                    <a:pt x="7836" y="77013"/>
                  </a:lnTo>
                  <a:lnTo>
                    <a:pt x="10566" y="79630"/>
                  </a:lnTo>
                  <a:lnTo>
                    <a:pt x="12627" y="81662"/>
                  </a:lnTo>
                  <a:lnTo>
                    <a:pt x="14954" y="83016"/>
                  </a:lnTo>
                  <a:lnTo>
                    <a:pt x="17458" y="83919"/>
                  </a:lnTo>
                  <a:lnTo>
                    <a:pt x="20080" y="84521"/>
                  </a:lnTo>
                  <a:lnTo>
                    <a:pt x="22780" y="84922"/>
                  </a:lnTo>
                  <a:lnTo>
                    <a:pt x="25533" y="85190"/>
                  </a:lnTo>
                  <a:lnTo>
                    <a:pt x="28320" y="85368"/>
                  </a:lnTo>
                  <a:lnTo>
                    <a:pt x="31131" y="85487"/>
                  </a:lnTo>
                  <a:lnTo>
                    <a:pt x="36795" y="85619"/>
                  </a:lnTo>
                  <a:lnTo>
                    <a:pt x="162483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147"/>
            <p:cNvSpPr/>
            <p:nvPr/>
          </p:nvSpPr>
          <p:spPr>
            <a:xfrm>
              <a:off x="7683817" y="4021694"/>
              <a:ext cx="60009" cy="290274"/>
            </a:xfrm>
            <a:custGeom>
              <a:avLst/>
              <a:gdLst/>
              <a:ahLst/>
              <a:cxnLst/>
              <a:rect l="0" t="0" r="0" b="0"/>
              <a:pathLst>
                <a:path w="60009" h="290274">
                  <a:moveTo>
                    <a:pt x="60008" y="7381"/>
                  </a:moveTo>
                  <a:lnTo>
                    <a:pt x="52627" y="0"/>
                  </a:lnTo>
                  <a:lnTo>
                    <a:pt x="52230" y="555"/>
                  </a:lnTo>
                  <a:lnTo>
                    <a:pt x="51540" y="6294"/>
                  </a:lnTo>
                  <a:lnTo>
                    <a:pt x="51466" y="11610"/>
                  </a:lnTo>
                  <a:lnTo>
                    <a:pt x="50503" y="14010"/>
                  </a:lnTo>
                  <a:lnTo>
                    <a:pt x="48909" y="16562"/>
                  </a:lnTo>
                  <a:lnTo>
                    <a:pt x="46894" y="19217"/>
                  </a:lnTo>
                  <a:lnTo>
                    <a:pt x="45549" y="21939"/>
                  </a:lnTo>
                  <a:lnTo>
                    <a:pt x="44057" y="27504"/>
                  </a:lnTo>
                  <a:lnTo>
                    <a:pt x="42706" y="31274"/>
                  </a:lnTo>
                  <a:lnTo>
                    <a:pt x="40854" y="35692"/>
                  </a:lnTo>
                  <a:lnTo>
                    <a:pt x="38665" y="40542"/>
                  </a:lnTo>
                  <a:lnTo>
                    <a:pt x="37207" y="44728"/>
                  </a:lnTo>
                  <a:lnTo>
                    <a:pt x="35587" y="51920"/>
                  </a:lnTo>
                  <a:lnTo>
                    <a:pt x="34202" y="56123"/>
                  </a:lnTo>
                  <a:lnTo>
                    <a:pt x="32326" y="60831"/>
                  </a:lnTo>
                  <a:lnTo>
                    <a:pt x="30123" y="65874"/>
                  </a:lnTo>
                  <a:lnTo>
                    <a:pt x="28655" y="71141"/>
                  </a:lnTo>
                  <a:lnTo>
                    <a:pt x="27676" y="76558"/>
                  </a:lnTo>
                  <a:lnTo>
                    <a:pt x="27023" y="82074"/>
                  </a:lnTo>
                  <a:lnTo>
                    <a:pt x="26588" y="88608"/>
                  </a:lnTo>
                  <a:lnTo>
                    <a:pt x="26298" y="95823"/>
                  </a:lnTo>
                  <a:lnTo>
                    <a:pt x="26105" y="103489"/>
                  </a:lnTo>
                  <a:lnTo>
                    <a:pt x="25024" y="110506"/>
                  </a:lnTo>
                  <a:lnTo>
                    <a:pt x="23349" y="117088"/>
                  </a:lnTo>
                  <a:lnTo>
                    <a:pt x="21281" y="123382"/>
                  </a:lnTo>
                  <a:lnTo>
                    <a:pt x="19902" y="130435"/>
                  </a:lnTo>
                  <a:lnTo>
                    <a:pt x="18984" y="137994"/>
                  </a:lnTo>
                  <a:lnTo>
                    <a:pt x="18371" y="145891"/>
                  </a:lnTo>
                  <a:lnTo>
                    <a:pt x="17962" y="154013"/>
                  </a:lnTo>
                  <a:lnTo>
                    <a:pt x="17509" y="170659"/>
                  </a:lnTo>
                  <a:lnTo>
                    <a:pt x="17253" y="191543"/>
                  </a:lnTo>
                  <a:lnTo>
                    <a:pt x="16264" y="198736"/>
                  </a:lnTo>
                  <a:lnTo>
                    <a:pt x="14653" y="206388"/>
                  </a:lnTo>
                  <a:lnTo>
                    <a:pt x="12627" y="214348"/>
                  </a:lnTo>
                  <a:lnTo>
                    <a:pt x="11275" y="221559"/>
                  </a:lnTo>
                  <a:lnTo>
                    <a:pt x="10375" y="228271"/>
                  </a:lnTo>
                  <a:lnTo>
                    <a:pt x="9774" y="234651"/>
                  </a:lnTo>
                  <a:lnTo>
                    <a:pt x="8421" y="240809"/>
                  </a:lnTo>
                  <a:lnTo>
                    <a:pt x="6567" y="246820"/>
                  </a:lnTo>
                  <a:lnTo>
                    <a:pt x="4378" y="252731"/>
                  </a:lnTo>
                  <a:lnTo>
                    <a:pt x="2919" y="258578"/>
                  </a:lnTo>
                  <a:lnTo>
                    <a:pt x="1946" y="264381"/>
                  </a:lnTo>
                  <a:lnTo>
                    <a:pt x="1298" y="270154"/>
                  </a:lnTo>
                  <a:lnTo>
                    <a:pt x="576" y="279109"/>
                  </a:lnTo>
                  <a:lnTo>
                    <a:pt x="0" y="2902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148"/>
            <p:cNvSpPr/>
            <p:nvPr/>
          </p:nvSpPr>
          <p:spPr>
            <a:xfrm>
              <a:off x="5960745" y="4500562"/>
              <a:ext cx="557213" cy="17146"/>
            </a:xfrm>
            <a:custGeom>
              <a:avLst/>
              <a:gdLst/>
              <a:ahLst/>
              <a:cxnLst/>
              <a:rect l="0" t="0" r="0" b="0"/>
              <a:pathLst>
                <a:path w="557213" h="17146">
                  <a:moveTo>
                    <a:pt x="0" y="17145"/>
                  </a:moveTo>
                  <a:lnTo>
                    <a:pt x="149216" y="17145"/>
                  </a:lnTo>
                  <a:lnTo>
                    <a:pt x="159484" y="16193"/>
                  </a:lnTo>
                  <a:lnTo>
                    <a:pt x="169188" y="14605"/>
                  </a:lnTo>
                  <a:lnTo>
                    <a:pt x="178514" y="12595"/>
                  </a:lnTo>
                  <a:lnTo>
                    <a:pt x="189495" y="11254"/>
                  </a:lnTo>
                  <a:lnTo>
                    <a:pt x="201577" y="10360"/>
                  </a:lnTo>
                  <a:lnTo>
                    <a:pt x="214395" y="9764"/>
                  </a:lnTo>
                  <a:lnTo>
                    <a:pt x="238796" y="9102"/>
                  </a:lnTo>
                  <a:lnTo>
                    <a:pt x="319967" y="8603"/>
                  </a:lnTo>
                  <a:lnTo>
                    <a:pt x="331422" y="7641"/>
                  </a:lnTo>
                  <a:lnTo>
                    <a:pt x="342867" y="6047"/>
                  </a:lnTo>
                  <a:lnTo>
                    <a:pt x="354309" y="4031"/>
                  </a:lnTo>
                  <a:lnTo>
                    <a:pt x="365745" y="2687"/>
                  </a:lnTo>
                  <a:lnTo>
                    <a:pt x="377180" y="1792"/>
                  </a:lnTo>
                  <a:lnTo>
                    <a:pt x="388613" y="1195"/>
                  </a:lnTo>
                  <a:lnTo>
                    <a:pt x="411477" y="531"/>
                  </a:lnTo>
                  <a:lnTo>
                    <a:pt x="479558" y="31"/>
                  </a:lnTo>
                  <a:lnTo>
                    <a:pt x="55721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149"/>
            <p:cNvSpPr/>
            <p:nvPr/>
          </p:nvSpPr>
          <p:spPr>
            <a:xfrm>
              <a:off x="6115050" y="4534853"/>
              <a:ext cx="210336" cy="290124"/>
            </a:xfrm>
            <a:custGeom>
              <a:avLst/>
              <a:gdLst/>
              <a:ahLst/>
              <a:cxnLst/>
              <a:rect l="0" t="0" r="0" b="0"/>
              <a:pathLst>
                <a:path w="210336" h="290124">
                  <a:moveTo>
                    <a:pt x="197167" y="8572"/>
                  </a:moveTo>
                  <a:lnTo>
                    <a:pt x="180685" y="8572"/>
                  </a:lnTo>
                  <a:lnTo>
                    <a:pt x="177606" y="7619"/>
                  </a:lnTo>
                  <a:lnTo>
                    <a:pt x="175554" y="6032"/>
                  </a:lnTo>
                  <a:lnTo>
                    <a:pt x="174186" y="4021"/>
                  </a:lnTo>
                  <a:lnTo>
                    <a:pt x="171369" y="2680"/>
                  </a:lnTo>
                  <a:lnTo>
                    <a:pt x="167585" y="1786"/>
                  </a:lnTo>
                  <a:lnTo>
                    <a:pt x="163159" y="1191"/>
                  </a:lnTo>
                  <a:lnTo>
                    <a:pt x="158303" y="793"/>
                  </a:lnTo>
                  <a:lnTo>
                    <a:pt x="153160" y="529"/>
                  </a:lnTo>
                  <a:lnTo>
                    <a:pt x="139360" y="156"/>
                  </a:lnTo>
                  <a:lnTo>
                    <a:pt x="100403" y="2"/>
                  </a:lnTo>
                  <a:lnTo>
                    <a:pt x="87452" y="0"/>
                  </a:lnTo>
                  <a:lnTo>
                    <a:pt x="83953" y="2539"/>
                  </a:lnTo>
                  <a:lnTo>
                    <a:pt x="78495" y="7380"/>
                  </a:lnTo>
                  <a:lnTo>
                    <a:pt x="73000" y="12769"/>
                  </a:lnTo>
                  <a:lnTo>
                    <a:pt x="71526" y="15180"/>
                  </a:lnTo>
                  <a:lnTo>
                    <a:pt x="69889" y="20399"/>
                  </a:lnTo>
                  <a:lnTo>
                    <a:pt x="68968" y="28692"/>
                  </a:lnTo>
                  <a:lnTo>
                    <a:pt x="67886" y="31510"/>
                  </a:lnTo>
                  <a:lnTo>
                    <a:pt x="64144" y="37181"/>
                  </a:lnTo>
                  <a:lnTo>
                    <a:pt x="61846" y="45417"/>
                  </a:lnTo>
                  <a:lnTo>
                    <a:pt x="61233" y="50280"/>
                  </a:lnTo>
                  <a:lnTo>
                    <a:pt x="59871" y="55427"/>
                  </a:lnTo>
                  <a:lnTo>
                    <a:pt x="58012" y="60764"/>
                  </a:lnTo>
                  <a:lnTo>
                    <a:pt x="55820" y="66226"/>
                  </a:lnTo>
                  <a:lnTo>
                    <a:pt x="53406" y="71773"/>
                  </a:lnTo>
                  <a:lnTo>
                    <a:pt x="48183" y="83016"/>
                  </a:lnTo>
                  <a:lnTo>
                    <a:pt x="45227" y="91823"/>
                  </a:lnTo>
                  <a:lnTo>
                    <a:pt x="43913" y="99865"/>
                  </a:lnTo>
                  <a:lnTo>
                    <a:pt x="43563" y="104676"/>
                  </a:lnTo>
                  <a:lnTo>
                    <a:pt x="43173" y="114150"/>
                  </a:lnTo>
                  <a:lnTo>
                    <a:pt x="42903" y="126497"/>
                  </a:lnTo>
                  <a:lnTo>
                    <a:pt x="42862" y="137123"/>
                  </a:lnTo>
                  <a:lnTo>
                    <a:pt x="117556" y="137159"/>
                  </a:lnTo>
                  <a:lnTo>
                    <a:pt x="123138" y="138112"/>
                  </a:lnTo>
                  <a:lnTo>
                    <a:pt x="128765" y="139699"/>
                  </a:lnTo>
                  <a:lnTo>
                    <a:pt x="134420" y="141710"/>
                  </a:lnTo>
                  <a:lnTo>
                    <a:pt x="140096" y="143051"/>
                  </a:lnTo>
                  <a:lnTo>
                    <a:pt x="145785" y="143944"/>
                  </a:lnTo>
                  <a:lnTo>
                    <a:pt x="151482" y="144540"/>
                  </a:lnTo>
                  <a:lnTo>
                    <a:pt x="157185" y="145889"/>
                  </a:lnTo>
                  <a:lnTo>
                    <a:pt x="162893" y="147742"/>
                  </a:lnTo>
                  <a:lnTo>
                    <a:pt x="168603" y="149930"/>
                  </a:lnTo>
                  <a:lnTo>
                    <a:pt x="173361" y="152340"/>
                  </a:lnTo>
                  <a:lnTo>
                    <a:pt x="177487" y="154900"/>
                  </a:lnTo>
                  <a:lnTo>
                    <a:pt x="181189" y="157559"/>
                  </a:lnTo>
                  <a:lnTo>
                    <a:pt x="184610" y="161236"/>
                  </a:lnTo>
                  <a:lnTo>
                    <a:pt x="187844" y="165593"/>
                  </a:lnTo>
                  <a:lnTo>
                    <a:pt x="193976" y="174562"/>
                  </a:lnTo>
                  <a:lnTo>
                    <a:pt x="199876" y="181722"/>
                  </a:lnTo>
                  <a:lnTo>
                    <a:pt x="203134" y="188080"/>
                  </a:lnTo>
                  <a:lnTo>
                    <a:pt x="204003" y="191109"/>
                  </a:lnTo>
                  <a:lnTo>
                    <a:pt x="207507" y="197014"/>
                  </a:lnTo>
                  <a:lnTo>
                    <a:pt x="209776" y="199923"/>
                  </a:lnTo>
                  <a:lnTo>
                    <a:pt x="210335" y="203767"/>
                  </a:lnTo>
                  <a:lnTo>
                    <a:pt x="209756" y="208235"/>
                  </a:lnTo>
                  <a:lnTo>
                    <a:pt x="208417" y="213118"/>
                  </a:lnTo>
                  <a:lnTo>
                    <a:pt x="206930" y="221084"/>
                  </a:lnTo>
                  <a:lnTo>
                    <a:pt x="206533" y="224541"/>
                  </a:lnTo>
                  <a:lnTo>
                    <a:pt x="201012" y="233463"/>
                  </a:lnTo>
                  <a:lnTo>
                    <a:pt x="196873" y="238509"/>
                  </a:lnTo>
                  <a:lnTo>
                    <a:pt x="193161" y="242826"/>
                  </a:lnTo>
                  <a:lnTo>
                    <a:pt x="189734" y="246656"/>
                  </a:lnTo>
                  <a:lnTo>
                    <a:pt x="186497" y="250162"/>
                  </a:lnTo>
                  <a:lnTo>
                    <a:pt x="182434" y="253452"/>
                  </a:lnTo>
                  <a:lnTo>
                    <a:pt x="177820" y="256597"/>
                  </a:lnTo>
                  <a:lnTo>
                    <a:pt x="172839" y="259647"/>
                  </a:lnTo>
                  <a:lnTo>
                    <a:pt x="167613" y="262633"/>
                  </a:lnTo>
                  <a:lnTo>
                    <a:pt x="156727" y="268491"/>
                  </a:lnTo>
                  <a:lnTo>
                    <a:pt x="139888" y="277143"/>
                  </a:lnTo>
                  <a:lnTo>
                    <a:pt x="133263" y="279059"/>
                  </a:lnTo>
                  <a:lnTo>
                    <a:pt x="125990" y="280337"/>
                  </a:lnTo>
                  <a:lnTo>
                    <a:pt x="118283" y="281188"/>
                  </a:lnTo>
                  <a:lnTo>
                    <a:pt x="111240" y="282709"/>
                  </a:lnTo>
                  <a:lnTo>
                    <a:pt x="104640" y="284675"/>
                  </a:lnTo>
                  <a:lnTo>
                    <a:pt x="98335" y="286938"/>
                  </a:lnTo>
                  <a:lnTo>
                    <a:pt x="92226" y="288447"/>
                  </a:lnTo>
                  <a:lnTo>
                    <a:pt x="86249" y="289452"/>
                  </a:lnTo>
                  <a:lnTo>
                    <a:pt x="80359" y="290123"/>
                  </a:lnTo>
                  <a:lnTo>
                    <a:pt x="73575" y="289618"/>
                  </a:lnTo>
                  <a:lnTo>
                    <a:pt x="66195" y="288328"/>
                  </a:lnTo>
                  <a:lnTo>
                    <a:pt x="58418" y="286516"/>
                  </a:lnTo>
                  <a:lnTo>
                    <a:pt x="51327" y="285308"/>
                  </a:lnTo>
                  <a:lnTo>
                    <a:pt x="44695" y="284503"/>
                  </a:lnTo>
                  <a:lnTo>
                    <a:pt x="38369" y="283965"/>
                  </a:lnTo>
                  <a:lnTo>
                    <a:pt x="33200" y="283607"/>
                  </a:lnTo>
                  <a:lnTo>
                    <a:pt x="24915" y="283210"/>
                  </a:lnTo>
                  <a:lnTo>
                    <a:pt x="18058" y="283033"/>
                  </a:lnTo>
                  <a:lnTo>
                    <a:pt x="14896" y="282986"/>
                  </a:lnTo>
                  <a:lnTo>
                    <a:pt x="11835" y="282002"/>
                  </a:lnTo>
                  <a:lnTo>
                    <a:pt x="5895" y="278369"/>
                  </a:lnTo>
                  <a:lnTo>
                    <a:pt x="1747" y="275519"/>
                  </a:lnTo>
                  <a:lnTo>
                    <a:pt x="1164" y="274167"/>
                  </a:lnTo>
                  <a:lnTo>
                    <a:pt x="0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150"/>
            <p:cNvSpPr/>
            <p:nvPr/>
          </p:nvSpPr>
          <p:spPr>
            <a:xfrm>
              <a:off x="7393544" y="4380557"/>
              <a:ext cx="410289" cy="17136"/>
            </a:xfrm>
            <a:custGeom>
              <a:avLst/>
              <a:gdLst/>
              <a:ahLst/>
              <a:cxnLst/>
              <a:rect l="0" t="0" r="0" b="0"/>
              <a:pathLst>
                <a:path w="410289" h="17136">
                  <a:moveTo>
                    <a:pt x="7381" y="8563"/>
                  </a:moveTo>
                  <a:lnTo>
                    <a:pt x="0" y="8563"/>
                  </a:lnTo>
                  <a:lnTo>
                    <a:pt x="80636" y="8563"/>
                  </a:lnTo>
                  <a:lnTo>
                    <a:pt x="87650" y="7610"/>
                  </a:lnTo>
                  <a:lnTo>
                    <a:pt x="95183" y="6022"/>
                  </a:lnTo>
                  <a:lnTo>
                    <a:pt x="103064" y="4012"/>
                  </a:lnTo>
                  <a:lnTo>
                    <a:pt x="111174" y="2671"/>
                  </a:lnTo>
                  <a:lnTo>
                    <a:pt x="119439" y="1778"/>
                  </a:lnTo>
                  <a:lnTo>
                    <a:pt x="127806" y="1182"/>
                  </a:lnTo>
                  <a:lnTo>
                    <a:pt x="136242" y="785"/>
                  </a:lnTo>
                  <a:lnTo>
                    <a:pt x="153234" y="343"/>
                  </a:lnTo>
                  <a:lnTo>
                    <a:pt x="234819" y="0"/>
                  </a:lnTo>
                  <a:lnTo>
                    <a:pt x="244732" y="949"/>
                  </a:lnTo>
                  <a:lnTo>
                    <a:pt x="254197" y="2534"/>
                  </a:lnTo>
                  <a:lnTo>
                    <a:pt x="263365" y="4544"/>
                  </a:lnTo>
                  <a:lnTo>
                    <a:pt x="272334" y="5883"/>
                  </a:lnTo>
                  <a:lnTo>
                    <a:pt x="281172" y="6777"/>
                  </a:lnTo>
                  <a:lnTo>
                    <a:pt x="289921" y="7372"/>
                  </a:lnTo>
                  <a:lnTo>
                    <a:pt x="298611" y="7768"/>
                  </a:lnTo>
                  <a:lnTo>
                    <a:pt x="315886" y="8209"/>
                  </a:lnTo>
                  <a:lnTo>
                    <a:pt x="324494" y="9280"/>
                  </a:lnTo>
                  <a:lnTo>
                    <a:pt x="333089" y="10946"/>
                  </a:lnTo>
                  <a:lnTo>
                    <a:pt x="341677" y="13009"/>
                  </a:lnTo>
                  <a:lnTo>
                    <a:pt x="350260" y="14384"/>
                  </a:lnTo>
                  <a:lnTo>
                    <a:pt x="358840" y="15301"/>
                  </a:lnTo>
                  <a:lnTo>
                    <a:pt x="367416" y="15912"/>
                  </a:lnTo>
                  <a:lnTo>
                    <a:pt x="375039" y="16320"/>
                  </a:lnTo>
                  <a:lnTo>
                    <a:pt x="388590" y="16773"/>
                  </a:lnTo>
                  <a:lnTo>
                    <a:pt x="410288" y="171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151"/>
            <p:cNvSpPr/>
            <p:nvPr/>
          </p:nvSpPr>
          <p:spPr>
            <a:xfrm>
              <a:off x="7443788" y="4431982"/>
              <a:ext cx="154268" cy="240031"/>
            </a:xfrm>
            <a:custGeom>
              <a:avLst/>
              <a:gdLst/>
              <a:ahLst/>
              <a:cxnLst/>
              <a:rect l="0" t="0" r="0" b="0"/>
              <a:pathLst>
                <a:path w="154268" h="240031">
                  <a:moveTo>
                    <a:pt x="128587" y="51435"/>
                  </a:moveTo>
                  <a:lnTo>
                    <a:pt x="121206" y="44054"/>
                  </a:lnTo>
                  <a:lnTo>
                    <a:pt x="118003" y="43392"/>
                  </a:lnTo>
                  <a:lnTo>
                    <a:pt x="113406" y="43098"/>
                  </a:lnTo>
                  <a:lnTo>
                    <a:pt x="108187" y="42967"/>
                  </a:lnTo>
                  <a:lnTo>
                    <a:pt x="106414" y="41980"/>
                  </a:lnTo>
                  <a:lnTo>
                    <a:pt x="105233" y="40369"/>
                  </a:lnTo>
                  <a:lnTo>
                    <a:pt x="104445" y="38343"/>
                  </a:lnTo>
                  <a:lnTo>
                    <a:pt x="102967" y="36992"/>
                  </a:lnTo>
                  <a:lnTo>
                    <a:pt x="101029" y="36092"/>
                  </a:lnTo>
                  <a:lnTo>
                    <a:pt x="98784" y="35491"/>
                  </a:lnTo>
                  <a:lnTo>
                    <a:pt x="97289" y="34138"/>
                  </a:lnTo>
                  <a:lnTo>
                    <a:pt x="96292" y="32284"/>
                  </a:lnTo>
                  <a:lnTo>
                    <a:pt x="95626" y="30095"/>
                  </a:lnTo>
                  <a:lnTo>
                    <a:pt x="94230" y="28636"/>
                  </a:lnTo>
                  <a:lnTo>
                    <a:pt x="92348" y="27663"/>
                  </a:lnTo>
                  <a:lnTo>
                    <a:pt x="87032" y="26102"/>
                  </a:lnTo>
                  <a:lnTo>
                    <a:pt x="83766" y="23348"/>
                  </a:lnTo>
                  <a:lnTo>
                    <a:pt x="78458" y="18371"/>
                  </a:lnTo>
                  <a:lnTo>
                    <a:pt x="72988" y="12958"/>
                  </a:lnTo>
                  <a:lnTo>
                    <a:pt x="70566" y="11496"/>
                  </a:lnTo>
                  <a:lnTo>
                    <a:pt x="67999" y="10522"/>
                  </a:lnTo>
                  <a:lnTo>
                    <a:pt x="65335" y="9872"/>
                  </a:lnTo>
                  <a:lnTo>
                    <a:pt x="63559" y="8486"/>
                  </a:lnTo>
                  <a:lnTo>
                    <a:pt x="62374" y="6610"/>
                  </a:lnTo>
                  <a:lnTo>
                    <a:pt x="61586" y="4407"/>
                  </a:lnTo>
                  <a:lnTo>
                    <a:pt x="60106" y="2938"/>
                  </a:lnTo>
                  <a:lnTo>
                    <a:pt x="58168" y="1958"/>
                  </a:lnTo>
                  <a:lnTo>
                    <a:pt x="51828" y="115"/>
                  </a:lnTo>
                  <a:lnTo>
                    <a:pt x="49070" y="51"/>
                  </a:lnTo>
                  <a:lnTo>
                    <a:pt x="42894" y="0"/>
                  </a:lnTo>
                  <a:lnTo>
                    <a:pt x="42865" y="0"/>
                  </a:lnTo>
                  <a:lnTo>
                    <a:pt x="38311" y="4551"/>
                  </a:lnTo>
                  <a:lnTo>
                    <a:pt x="36971" y="6844"/>
                  </a:lnTo>
                  <a:lnTo>
                    <a:pt x="34131" y="15574"/>
                  </a:lnTo>
                  <a:lnTo>
                    <a:pt x="32278" y="19908"/>
                  </a:lnTo>
                  <a:lnTo>
                    <a:pt x="30092" y="24702"/>
                  </a:lnTo>
                  <a:lnTo>
                    <a:pt x="27681" y="28851"/>
                  </a:lnTo>
                  <a:lnTo>
                    <a:pt x="25121" y="32569"/>
                  </a:lnTo>
                  <a:lnTo>
                    <a:pt x="22462" y="36000"/>
                  </a:lnTo>
                  <a:lnTo>
                    <a:pt x="19508" y="42353"/>
                  </a:lnTo>
                  <a:lnTo>
                    <a:pt x="18720" y="45380"/>
                  </a:lnTo>
                  <a:lnTo>
                    <a:pt x="15304" y="51284"/>
                  </a:lnTo>
                  <a:lnTo>
                    <a:pt x="10612" y="57083"/>
                  </a:lnTo>
                  <a:lnTo>
                    <a:pt x="8026" y="59963"/>
                  </a:lnTo>
                  <a:lnTo>
                    <a:pt x="5351" y="62836"/>
                  </a:lnTo>
                  <a:lnTo>
                    <a:pt x="3567" y="65703"/>
                  </a:lnTo>
                  <a:lnTo>
                    <a:pt x="1585" y="71429"/>
                  </a:lnTo>
                  <a:lnTo>
                    <a:pt x="469" y="75457"/>
                  </a:lnTo>
                  <a:lnTo>
                    <a:pt x="92" y="82709"/>
                  </a:lnTo>
                  <a:lnTo>
                    <a:pt x="0" y="85715"/>
                  </a:lnTo>
                  <a:lnTo>
                    <a:pt x="12770" y="85725"/>
                  </a:lnTo>
                  <a:lnTo>
                    <a:pt x="16133" y="84772"/>
                  </a:lnTo>
                  <a:lnTo>
                    <a:pt x="20280" y="83185"/>
                  </a:lnTo>
                  <a:lnTo>
                    <a:pt x="24949" y="81174"/>
                  </a:lnTo>
                  <a:lnTo>
                    <a:pt x="29016" y="79834"/>
                  </a:lnTo>
                  <a:lnTo>
                    <a:pt x="32678" y="78940"/>
                  </a:lnTo>
                  <a:lnTo>
                    <a:pt x="36073" y="78344"/>
                  </a:lnTo>
                  <a:lnTo>
                    <a:pt x="39288" y="77947"/>
                  </a:lnTo>
                  <a:lnTo>
                    <a:pt x="42384" y="77682"/>
                  </a:lnTo>
                  <a:lnTo>
                    <a:pt x="45401" y="77506"/>
                  </a:lnTo>
                  <a:lnTo>
                    <a:pt x="53833" y="77310"/>
                  </a:lnTo>
                  <a:lnTo>
                    <a:pt x="84199" y="77162"/>
                  </a:lnTo>
                  <a:lnTo>
                    <a:pt x="89470" y="78111"/>
                  </a:lnTo>
                  <a:lnTo>
                    <a:pt x="94889" y="79697"/>
                  </a:lnTo>
                  <a:lnTo>
                    <a:pt x="100407" y="81706"/>
                  </a:lnTo>
                  <a:lnTo>
                    <a:pt x="105990" y="83046"/>
                  </a:lnTo>
                  <a:lnTo>
                    <a:pt x="111617" y="83939"/>
                  </a:lnTo>
                  <a:lnTo>
                    <a:pt x="125235" y="85372"/>
                  </a:lnTo>
                  <a:lnTo>
                    <a:pt x="128257" y="86442"/>
                  </a:lnTo>
                  <a:lnTo>
                    <a:pt x="132177" y="88108"/>
                  </a:lnTo>
                  <a:lnTo>
                    <a:pt x="136695" y="90171"/>
                  </a:lnTo>
                  <a:lnTo>
                    <a:pt x="139707" y="92499"/>
                  </a:lnTo>
                  <a:lnTo>
                    <a:pt x="141715" y="95004"/>
                  </a:lnTo>
                  <a:lnTo>
                    <a:pt x="144899" y="100326"/>
                  </a:lnTo>
                  <a:lnTo>
                    <a:pt x="149489" y="105867"/>
                  </a:lnTo>
                  <a:lnTo>
                    <a:pt x="151094" y="108678"/>
                  </a:lnTo>
                  <a:lnTo>
                    <a:pt x="152877" y="114341"/>
                  </a:lnTo>
                  <a:lnTo>
                    <a:pt x="153670" y="120033"/>
                  </a:lnTo>
                  <a:lnTo>
                    <a:pt x="154022" y="125738"/>
                  </a:lnTo>
                  <a:lnTo>
                    <a:pt x="154179" y="131449"/>
                  </a:lnTo>
                  <a:lnTo>
                    <a:pt x="154267" y="144570"/>
                  </a:lnTo>
                  <a:lnTo>
                    <a:pt x="153327" y="148767"/>
                  </a:lnTo>
                  <a:lnTo>
                    <a:pt x="149743" y="155972"/>
                  </a:lnTo>
                  <a:lnTo>
                    <a:pt x="144975" y="164888"/>
                  </a:lnTo>
                  <a:lnTo>
                    <a:pt x="142369" y="169933"/>
                  </a:lnTo>
                  <a:lnTo>
                    <a:pt x="139680" y="174249"/>
                  </a:lnTo>
                  <a:lnTo>
                    <a:pt x="136935" y="178078"/>
                  </a:lnTo>
                  <a:lnTo>
                    <a:pt x="134152" y="181584"/>
                  </a:lnTo>
                  <a:lnTo>
                    <a:pt x="130392" y="185826"/>
                  </a:lnTo>
                  <a:lnTo>
                    <a:pt x="121134" y="195620"/>
                  </a:lnTo>
                  <a:lnTo>
                    <a:pt x="115045" y="199945"/>
                  </a:lnTo>
                  <a:lnTo>
                    <a:pt x="108130" y="203782"/>
                  </a:lnTo>
                  <a:lnTo>
                    <a:pt x="87283" y="213732"/>
                  </a:lnTo>
                  <a:lnTo>
                    <a:pt x="63172" y="225628"/>
                  </a:lnTo>
                  <a:lnTo>
                    <a:pt x="57354" y="227571"/>
                  </a:lnTo>
                  <a:lnTo>
                    <a:pt x="51571" y="228867"/>
                  </a:lnTo>
                  <a:lnTo>
                    <a:pt x="45810" y="229730"/>
                  </a:lnTo>
                  <a:lnTo>
                    <a:pt x="40065" y="231259"/>
                  </a:lnTo>
                  <a:lnTo>
                    <a:pt x="34329" y="233230"/>
                  </a:lnTo>
                  <a:lnTo>
                    <a:pt x="28602" y="235497"/>
                  </a:lnTo>
                  <a:lnTo>
                    <a:pt x="23830" y="237008"/>
                  </a:lnTo>
                  <a:lnTo>
                    <a:pt x="19696" y="238015"/>
                  </a:lnTo>
                  <a:lnTo>
                    <a:pt x="8571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52"/>
            <p:cNvSpPr/>
            <p:nvPr/>
          </p:nvSpPr>
          <p:spPr>
            <a:xfrm>
              <a:off x="6432232" y="5066347"/>
              <a:ext cx="180024" cy="334329"/>
            </a:xfrm>
            <a:custGeom>
              <a:avLst/>
              <a:gdLst/>
              <a:ahLst/>
              <a:cxnLst/>
              <a:rect l="0" t="0" r="0" b="0"/>
              <a:pathLst>
                <a:path w="180024" h="334329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10583" y="9325"/>
                  </a:lnTo>
                  <a:lnTo>
                    <a:pt x="15181" y="15574"/>
                  </a:lnTo>
                  <a:lnTo>
                    <a:pt x="20400" y="24702"/>
                  </a:lnTo>
                  <a:lnTo>
                    <a:pt x="23354" y="32569"/>
                  </a:lnTo>
                  <a:lnTo>
                    <a:pt x="24142" y="36000"/>
                  </a:lnTo>
                  <a:lnTo>
                    <a:pt x="26572" y="41145"/>
                  </a:lnTo>
                  <a:lnTo>
                    <a:pt x="30097" y="47433"/>
                  </a:lnTo>
                  <a:lnTo>
                    <a:pt x="34352" y="54482"/>
                  </a:lnTo>
                  <a:lnTo>
                    <a:pt x="38142" y="61086"/>
                  </a:lnTo>
                  <a:lnTo>
                    <a:pt x="44892" y="73505"/>
                  </a:lnTo>
                  <a:lnTo>
                    <a:pt x="48978" y="79483"/>
                  </a:lnTo>
                  <a:lnTo>
                    <a:pt x="53607" y="85374"/>
                  </a:lnTo>
                  <a:lnTo>
                    <a:pt x="58598" y="91206"/>
                  </a:lnTo>
                  <a:lnTo>
                    <a:pt x="61925" y="97952"/>
                  </a:lnTo>
                  <a:lnTo>
                    <a:pt x="64143" y="105306"/>
                  </a:lnTo>
                  <a:lnTo>
                    <a:pt x="65622" y="113067"/>
                  </a:lnTo>
                  <a:lnTo>
                    <a:pt x="68514" y="120145"/>
                  </a:lnTo>
                  <a:lnTo>
                    <a:pt x="72346" y="126769"/>
                  </a:lnTo>
                  <a:lnTo>
                    <a:pt x="76805" y="133091"/>
                  </a:lnTo>
                  <a:lnTo>
                    <a:pt x="80731" y="140162"/>
                  </a:lnTo>
                  <a:lnTo>
                    <a:pt x="84301" y="147734"/>
                  </a:lnTo>
                  <a:lnTo>
                    <a:pt x="87633" y="155639"/>
                  </a:lnTo>
                  <a:lnTo>
                    <a:pt x="91760" y="163767"/>
                  </a:lnTo>
                  <a:lnTo>
                    <a:pt x="96416" y="172043"/>
                  </a:lnTo>
                  <a:lnTo>
                    <a:pt x="101425" y="180418"/>
                  </a:lnTo>
                  <a:lnTo>
                    <a:pt x="105716" y="188859"/>
                  </a:lnTo>
                  <a:lnTo>
                    <a:pt x="109530" y="197343"/>
                  </a:lnTo>
                  <a:lnTo>
                    <a:pt x="113025" y="205857"/>
                  </a:lnTo>
                  <a:lnTo>
                    <a:pt x="116307" y="214391"/>
                  </a:lnTo>
                  <a:lnTo>
                    <a:pt x="122495" y="231492"/>
                  </a:lnTo>
                  <a:lnTo>
                    <a:pt x="125479" y="239101"/>
                  </a:lnTo>
                  <a:lnTo>
                    <a:pt x="128420" y="246078"/>
                  </a:lnTo>
                  <a:lnTo>
                    <a:pt x="131334" y="252634"/>
                  </a:lnTo>
                  <a:lnTo>
                    <a:pt x="135181" y="259863"/>
                  </a:lnTo>
                  <a:lnTo>
                    <a:pt x="139651" y="267540"/>
                  </a:lnTo>
                  <a:lnTo>
                    <a:pt x="144535" y="275514"/>
                  </a:lnTo>
                  <a:lnTo>
                    <a:pt x="148744" y="281784"/>
                  </a:lnTo>
                  <a:lnTo>
                    <a:pt x="152503" y="286916"/>
                  </a:lnTo>
                  <a:lnTo>
                    <a:pt x="155961" y="291290"/>
                  </a:lnTo>
                  <a:lnTo>
                    <a:pt x="159219" y="296111"/>
                  </a:lnTo>
                  <a:lnTo>
                    <a:pt x="162344" y="301230"/>
                  </a:lnTo>
                  <a:lnTo>
                    <a:pt x="165379" y="306547"/>
                  </a:lnTo>
                  <a:lnTo>
                    <a:pt x="171292" y="317536"/>
                  </a:lnTo>
                  <a:lnTo>
                    <a:pt x="180023" y="3343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53"/>
            <p:cNvSpPr/>
            <p:nvPr/>
          </p:nvSpPr>
          <p:spPr>
            <a:xfrm>
              <a:off x="6432232" y="5066347"/>
              <a:ext cx="231459" cy="274321"/>
            </a:xfrm>
            <a:custGeom>
              <a:avLst/>
              <a:gdLst/>
              <a:ahLst/>
              <a:cxnLst/>
              <a:rect l="0" t="0" r="0" b="0"/>
              <a:pathLst>
                <a:path w="231459" h="274321">
                  <a:moveTo>
                    <a:pt x="231458" y="0"/>
                  </a:moveTo>
                  <a:lnTo>
                    <a:pt x="215609" y="0"/>
                  </a:lnTo>
                  <a:lnTo>
                    <a:pt x="210146" y="4551"/>
                  </a:lnTo>
                  <a:lnTo>
                    <a:pt x="205158" y="9325"/>
                  </a:lnTo>
                  <a:lnTo>
                    <a:pt x="194195" y="20151"/>
                  </a:lnTo>
                  <a:lnTo>
                    <a:pt x="188544" y="28324"/>
                  </a:lnTo>
                  <a:lnTo>
                    <a:pt x="185704" y="33170"/>
                  </a:lnTo>
                  <a:lnTo>
                    <a:pt x="181905" y="38306"/>
                  </a:lnTo>
                  <a:lnTo>
                    <a:pt x="177468" y="43635"/>
                  </a:lnTo>
                  <a:lnTo>
                    <a:pt x="172604" y="49092"/>
                  </a:lnTo>
                  <a:lnTo>
                    <a:pt x="162120" y="60236"/>
                  </a:lnTo>
                  <a:lnTo>
                    <a:pt x="156658" y="65875"/>
                  </a:lnTo>
                  <a:lnTo>
                    <a:pt x="151111" y="72492"/>
                  </a:lnTo>
                  <a:lnTo>
                    <a:pt x="145508" y="79760"/>
                  </a:lnTo>
                  <a:lnTo>
                    <a:pt x="139868" y="87464"/>
                  </a:lnTo>
                  <a:lnTo>
                    <a:pt x="134203" y="94504"/>
                  </a:lnTo>
                  <a:lnTo>
                    <a:pt x="128521" y="101103"/>
                  </a:lnTo>
                  <a:lnTo>
                    <a:pt x="122829" y="107407"/>
                  </a:lnTo>
                  <a:lnTo>
                    <a:pt x="117128" y="114467"/>
                  </a:lnTo>
                  <a:lnTo>
                    <a:pt x="111423" y="122032"/>
                  </a:lnTo>
                  <a:lnTo>
                    <a:pt x="105715" y="129932"/>
                  </a:lnTo>
                  <a:lnTo>
                    <a:pt x="99052" y="138057"/>
                  </a:lnTo>
                  <a:lnTo>
                    <a:pt x="91752" y="146330"/>
                  </a:lnTo>
                  <a:lnTo>
                    <a:pt x="84028" y="154704"/>
                  </a:lnTo>
                  <a:lnTo>
                    <a:pt x="76973" y="163143"/>
                  </a:lnTo>
                  <a:lnTo>
                    <a:pt x="70366" y="171627"/>
                  </a:lnTo>
                  <a:lnTo>
                    <a:pt x="64056" y="180141"/>
                  </a:lnTo>
                  <a:lnTo>
                    <a:pt x="57944" y="187721"/>
                  </a:lnTo>
                  <a:lnTo>
                    <a:pt x="51964" y="194680"/>
                  </a:lnTo>
                  <a:lnTo>
                    <a:pt x="46073" y="201225"/>
                  </a:lnTo>
                  <a:lnTo>
                    <a:pt x="41193" y="207492"/>
                  </a:lnTo>
                  <a:lnTo>
                    <a:pt x="36987" y="213576"/>
                  </a:lnTo>
                  <a:lnTo>
                    <a:pt x="33231" y="219536"/>
                  </a:lnTo>
                  <a:lnTo>
                    <a:pt x="28821" y="225415"/>
                  </a:lnTo>
                  <a:lnTo>
                    <a:pt x="23977" y="231239"/>
                  </a:lnTo>
                  <a:lnTo>
                    <a:pt x="18842" y="237027"/>
                  </a:lnTo>
                  <a:lnTo>
                    <a:pt x="14466" y="242790"/>
                  </a:lnTo>
                  <a:lnTo>
                    <a:pt x="10597" y="248538"/>
                  </a:lnTo>
                  <a:lnTo>
                    <a:pt x="7065" y="254274"/>
                  </a:lnTo>
                  <a:lnTo>
                    <a:pt x="4709" y="259051"/>
                  </a:lnTo>
                  <a:lnTo>
                    <a:pt x="3140" y="263188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54"/>
            <p:cNvSpPr/>
            <p:nvPr/>
          </p:nvSpPr>
          <p:spPr>
            <a:xfrm>
              <a:off x="6817994" y="5057775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17145"/>
                  </a:moveTo>
                  <a:lnTo>
                    <a:pt x="15601" y="17145"/>
                  </a:lnTo>
                  <a:lnTo>
                    <a:pt x="18021" y="16192"/>
                  </a:lnTo>
                  <a:lnTo>
                    <a:pt x="21539" y="14605"/>
                  </a:lnTo>
                  <a:lnTo>
                    <a:pt x="25789" y="12594"/>
                  </a:lnTo>
                  <a:lnTo>
                    <a:pt x="30529" y="11253"/>
                  </a:lnTo>
                  <a:lnTo>
                    <a:pt x="35593" y="10359"/>
                  </a:lnTo>
                  <a:lnTo>
                    <a:pt x="40873" y="9764"/>
                  </a:lnTo>
                  <a:lnTo>
                    <a:pt x="46299" y="8414"/>
                  </a:lnTo>
                  <a:lnTo>
                    <a:pt x="51821" y="6562"/>
                  </a:lnTo>
                  <a:lnTo>
                    <a:pt x="57408" y="4374"/>
                  </a:lnTo>
                  <a:lnTo>
                    <a:pt x="62085" y="2916"/>
                  </a:lnTo>
                  <a:lnTo>
                    <a:pt x="66155" y="1944"/>
                  </a:lnTo>
                  <a:lnTo>
                    <a:pt x="69821" y="1296"/>
                  </a:lnTo>
                  <a:lnTo>
                    <a:pt x="75123" y="864"/>
                  </a:lnTo>
                  <a:lnTo>
                    <a:pt x="81514" y="576"/>
                  </a:lnTo>
                  <a:lnTo>
                    <a:pt x="103202" y="114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55"/>
            <p:cNvSpPr/>
            <p:nvPr/>
          </p:nvSpPr>
          <p:spPr>
            <a:xfrm>
              <a:off x="6835140" y="5169217"/>
              <a:ext cx="222886" cy="17146"/>
            </a:xfrm>
            <a:custGeom>
              <a:avLst/>
              <a:gdLst/>
              <a:ahLst/>
              <a:cxnLst/>
              <a:rect l="0" t="0" r="0" b="0"/>
              <a:pathLst>
                <a:path w="222886" h="17146">
                  <a:moveTo>
                    <a:pt x="0" y="17145"/>
                  </a:moveTo>
                  <a:lnTo>
                    <a:pt x="11931" y="17145"/>
                  </a:lnTo>
                  <a:lnTo>
                    <a:pt x="15574" y="16193"/>
                  </a:lnTo>
                  <a:lnTo>
                    <a:pt x="19908" y="14605"/>
                  </a:lnTo>
                  <a:lnTo>
                    <a:pt x="24701" y="12595"/>
                  </a:lnTo>
                  <a:lnTo>
                    <a:pt x="29802" y="11253"/>
                  </a:lnTo>
                  <a:lnTo>
                    <a:pt x="35108" y="10360"/>
                  </a:lnTo>
                  <a:lnTo>
                    <a:pt x="40551" y="9764"/>
                  </a:lnTo>
                  <a:lnTo>
                    <a:pt x="45131" y="9367"/>
                  </a:lnTo>
                  <a:lnTo>
                    <a:pt x="49137" y="9102"/>
                  </a:lnTo>
                  <a:lnTo>
                    <a:pt x="52760" y="8926"/>
                  </a:lnTo>
                  <a:lnTo>
                    <a:pt x="64407" y="8730"/>
                  </a:lnTo>
                  <a:lnTo>
                    <a:pt x="105510" y="8582"/>
                  </a:lnTo>
                  <a:lnTo>
                    <a:pt x="112250" y="7626"/>
                  </a:lnTo>
                  <a:lnTo>
                    <a:pt x="118648" y="6037"/>
                  </a:lnTo>
                  <a:lnTo>
                    <a:pt x="124818" y="4025"/>
                  </a:lnTo>
                  <a:lnTo>
                    <a:pt x="131789" y="2683"/>
                  </a:lnTo>
                  <a:lnTo>
                    <a:pt x="139295" y="1789"/>
                  </a:lnTo>
                  <a:lnTo>
                    <a:pt x="147155" y="1192"/>
                  </a:lnTo>
                  <a:lnTo>
                    <a:pt x="154301" y="795"/>
                  </a:lnTo>
                  <a:lnTo>
                    <a:pt x="167320" y="354"/>
                  </a:lnTo>
                  <a:lnTo>
                    <a:pt x="191200" y="70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56"/>
            <p:cNvSpPr/>
            <p:nvPr/>
          </p:nvSpPr>
          <p:spPr>
            <a:xfrm>
              <a:off x="7195184" y="5014913"/>
              <a:ext cx="214314" cy="8573"/>
            </a:xfrm>
            <a:custGeom>
              <a:avLst/>
              <a:gdLst/>
              <a:ahLst/>
              <a:cxnLst/>
              <a:rect l="0" t="0" r="0" b="0"/>
              <a:pathLst>
                <a:path w="214314" h="8573">
                  <a:moveTo>
                    <a:pt x="0" y="8572"/>
                  </a:moveTo>
                  <a:lnTo>
                    <a:pt x="41740" y="8572"/>
                  </a:lnTo>
                  <a:lnTo>
                    <a:pt x="46877" y="7619"/>
                  </a:lnTo>
                  <a:lnTo>
                    <a:pt x="52206" y="6032"/>
                  </a:lnTo>
                  <a:lnTo>
                    <a:pt x="57664" y="4021"/>
                  </a:lnTo>
                  <a:lnTo>
                    <a:pt x="62255" y="2680"/>
                  </a:lnTo>
                  <a:lnTo>
                    <a:pt x="66269" y="1786"/>
                  </a:lnTo>
                  <a:lnTo>
                    <a:pt x="69897" y="1190"/>
                  </a:lnTo>
                  <a:lnTo>
                    <a:pt x="75173" y="794"/>
                  </a:lnTo>
                  <a:lnTo>
                    <a:pt x="81548" y="528"/>
                  </a:lnTo>
                  <a:lnTo>
                    <a:pt x="103210" y="104"/>
                  </a:lnTo>
                  <a:lnTo>
                    <a:pt x="168618" y="0"/>
                  </a:lnTo>
                  <a:lnTo>
                    <a:pt x="174325" y="952"/>
                  </a:lnTo>
                  <a:lnTo>
                    <a:pt x="180034" y="2539"/>
                  </a:lnTo>
                  <a:lnTo>
                    <a:pt x="185746" y="4550"/>
                  </a:lnTo>
                  <a:lnTo>
                    <a:pt x="190505" y="5891"/>
                  </a:lnTo>
                  <a:lnTo>
                    <a:pt x="194631" y="6784"/>
                  </a:lnTo>
                  <a:lnTo>
                    <a:pt x="198334" y="7380"/>
                  </a:lnTo>
                  <a:lnTo>
                    <a:pt x="201755" y="7777"/>
                  </a:lnTo>
                  <a:lnTo>
                    <a:pt x="204989" y="8042"/>
                  </a:lnTo>
                  <a:lnTo>
                    <a:pt x="214313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157"/>
            <p:cNvSpPr/>
            <p:nvPr/>
          </p:nvSpPr>
          <p:spPr>
            <a:xfrm>
              <a:off x="7555368" y="4826317"/>
              <a:ext cx="188458" cy="111431"/>
            </a:xfrm>
            <a:custGeom>
              <a:avLst/>
              <a:gdLst/>
              <a:ahLst/>
              <a:cxnLst/>
              <a:rect l="0" t="0" r="0" b="0"/>
              <a:pathLst>
                <a:path w="188458" h="111431">
                  <a:moveTo>
                    <a:pt x="34151" y="0"/>
                  </a:moveTo>
                  <a:lnTo>
                    <a:pt x="34151" y="20151"/>
                  </a:lnTo>
                  <a:lnTo>
                    <a:pt x="33199" y="23911"/>
                  </a:lnTo>
                  <a:lnTo>
                    <a:pt x="31612" y="28324"/>
                  </a:lnTo>
                  <a:lnTo>
                    <a:pt x="29600" y="33170"/>
                  </a:lnTo>
                  <a:lnTo>
                    <a:pt x="28260" y="38306"/>
                  </a:lnTo>
                  <a:lnTo>
                    <a:pt x="27366" y="43635"/>
                  </a:lnTo>
                  <a:lnTo>
                    <a:pt x="26771" y="49092"/>
                  </a:lnTo>
                  <a:lnTo>
                    <a:pt x="25421" y="53683"/>
                  </a:lnTo>
                  <a:lnTo>
                    <a:pt x="23569" y="57696"/>
                  </a:lnTo>
                  <a:lnTo>
                    <a:pt x="21381" y="61324"/>
                  </a:lnTo>
                  <a:lnTo>
                    <a:pt x="19923" y="65648"/>
                  </a:lnTo>
                  <a:lnTo>
                    <a:pt x="18951" y="70436"/>
                  </a:lnTo>
                  <a:lnTo>
                    <a:pt x="18303" y="75532"/>
                  </a:lnTo>
                  <a:lnTo>
                    <a:pt x="16918" y="79882"/>
                  </a:lnTo>
                  <a:lnTo>
                    <a:pt x="15043" y="83735"/>
                  </a:lnTo>
                  <a:lnTo>
                    <a:pt x="12840" y="87256"/>
                  </a:lnTo>
                  <a:lnTo>
                    <a:pt x="10419" y="90556"/>
                  </a:lnTo>
                  <a:lnTo>
                    <a:pt x="7852" y="93708"/>
                  </a:lnTo>
                  <a:lnTo>
                    <a:pt x="5189" y="96762"/>
                  </a:lnTo>
                  <a:lnTo>
                    <a:pt x="3414" y="99751"/>
                  </a:lnTo>
                  <a:lnTo>
                    <a:pt x="2230" y="102695"/>
                  </a:lnTo>
                  <a:lnTo>
                    <a:pt x="0" y="110931"/>
                  </a:lnTo>
                  <a:lnTo>
                    <a:pt x="2463" y="111215"/>
                  </a:lnTo>
                  <a:lnTo>
                    <a:pt x="7254" y="111398"/>
                  </a:lnTo>
                  <a:lnTo>
                    <a:pt x="12635" y="111430"/>
                  </a:lnTo>
                  <a:lnTo>
                    <a:pt x="15045" y="110482"/>
                  </a:lnTo>
                  <a:lnTo>
                    <a:pt x="17604" y="108897"/>
                  </a:lnTo>
                  <a:lnTo>
                    <a:pt x="20262" y="106888"/>
                  </a:lnTo>
                  <a:lnTo>
                    <a:pt x="23939" y="105549"/>
                  </a:lnTo>
                  <a:lnTo>
                    <a:pt x="28297" y="104656"/>
                  </a:lnTo>
                  <a:lnTo>
                    <a:pt x="33106" y="104060"/>
                  </a:lnTo>
                  <a:lnTo>
                    <a:pt x="37264" y="103664"/>
                  </a:lnTo>
                  <a:lnTo>
                    <a:pt x="40989" y="103399"/>
                  </a:lnTo>
                  <a:lnTo>
                    <a:pt x="44425" y="103223"/>
                  </a:lnTo>
                  <a:lnTo>
                    <a:pt x="48621" y="102153"/>
                  </a:lnTo>
                  <a:lnTo>
                    <a:pt x="53322" y="100487"/>
                  </a:lnTo>
                  <a:lnTo>
                    <a:pt x="58362" y="98424"/>
                  </a:lnTo>
                  <a:lnTo>
                    <a:pt x="63627" y="97049"/>
                  </a:lnTo>
                  <a:lnTo>
                    <a:pt x="69042" y="96132"/>
                  </a:lnTo>
                  <a:lnTo>
                    <a:pt x="74556" y="95520"/>
                  </a:lnTo>
                  <a:lnTo>
                    <a:pt x="80138" y="94160"/>
                  </a:lnTo>
                  <a:lnTo>
                    <a:pt x="85764" y="92301"/>
                  </a:lnTo>
                  <a:lnTo>
                    <a:pt x="91420" y="90109"/>
                  </a:lnTo>
                  <a:lnTo>
                    <a:pt x="96143" y="88648"/>
                  </a:lnTo>
                  <a:lnTo>
                    <a:pt x="100244" y="87674"/>
                  </a:lnTo>
                  <a:lnTo>
                    <a:pt x="103931" y="87024"/>
                  </a:lnTo>
                  <a:lnTo>
                    <a:pt x="108293" y="86591"/>
                  </a:lnTo>
                  <a:lnTo>
                    <a:pt x="113107" y="86302"/>
                  </a:lnTo>
                  <a:lnTo>
                    <a:pt x="123536" y="85981"/>
                  </a:lnTo>
                  <a:lnTo>
                    <a:pt x="146864" y="85759"/>
                  </a:lnTo>
                  <a:lnTo>
                    <a:pt x="151203" y="86700"/>
                  </a:lnTo>
                  <a:lnTo>
                    <a:pt x="156001" y="88280"/>
                  </a:lnTo>
                  <a:lnTo>
                    <a:pt x="161105" y="90286"/>
                  </a:lnTo>
                  <a:lnTo>
                    <a:pt x="165459" y="91623"/>
                  </a:lnTo>
                  <a:lnTo>
                    <a:pt x="169315" y="92515"/>
                  </a:lnTo>
                  <a:lnTo>
                    <a:pt x="172838" y="93109"/>
                  </a:lnTo>
                  <a:lnTo>
                    <a:pt x="176139" y="93505"/>
                  </a:lnTo>
                  <a:lnTo>
                    <a:pt x="179293" y="93770"/>
                  </a:lnTo>
                  <a:lnTo>
                    <a:pt x="188457" y="942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158"/>
            <p:cNvSpPr/>
            <p:nvPr/>
          </p:nvSpPr>
          <p:spPr>
            <a:xfrm>
              <a:off x="7683817" y="4757737"/>
              <a:ext cx="51436" cy="282893"/>
            </a:xfrm>
            <a:custGeom>
              <a:avLst/>
              <a:gdLst/>
              <a:ahLst/>
              <a:cxnLst/>
              <a:rect l="0" t="0" r="0" b="0"/>
              <a:pathLst>
                <a:path w="51436" h="282893">
                  <a:moveTo>
                    <a:pt x="51435" y="0"/>
                  </a:moveTo>
                  <a:lnTo>
                    <a:pt x="51435" y="11932"/>
                  </a:lnTo>
                  <a:lnTo>
                    <a:pt x="50483" y="14622"/>
                  </a:lnTo>
                  <a:lnTo>
                    <a:pt x="48895" y="17368"/>
                  </a:lnTo>
                  <a:lnTo>
                    <a:pt x="46884" y="20151"/>
                  </a:lnTo>
                  <a:lnTo>
                    <a:pt x="45543" y="23911"/>
                  </a:lnTo>
                  <a:lnTo>
                    <a:pt x="44650" y="28324"/>
                  </a:lnTo>
                  <a:lnTo>
                    <a:pt x="44054" y="33170"/>
                  </a:lnTo>
                  <a:lnTo>
                    <a:pt x="43657" y="38306"/>
                  </a:lnTo>
                  <a:lnTo>
                    <a:pt x="43392" y="43635"/>
                  </a:lnTo>
                  <a:lnTo>
                    <a:pt x="43216" y="49092"/>
                  </a:lnTo>
                  <a:lnTo>
                    <a:pt x="42146" y="55588"/>
                  </a:lnTo>
                  <a:lnTo>
                    <a:pt x="40480" y="62776"/>
                  </a:lnTo>
                  <a:lnTo>
                    <a:pt x="38416" y="70426"/>
                  </a:lnTo>
                  <a:lnTo>
                    <a:pt x="37041" y="77431"/>
                  </a:lnTo>
                  <a:lnTo>
                    <a:pt x="36124" y="84005"/>
                  </a:lnTo>
                  <a:lnTo>
                    <a:pt x="35513" y="90294"/>
                  </a:lnTo>
                  <a:lnTo>
                    <a:pt x="34153" y="98296"/>
                  </a:lnTo>
                  <a:lnTo>
                    <a:pt x="32294" y="107440"/>
                  </a:lnTo>
                  <a:lnTo>
                    <a:pt x="30102" y="117347"/>
                  </a:lnTo>
                  <a:lnTo>
                    <a:pt x="28640" y="126809"/>
                  </a:lnTo>
                  <a:lnTo>
                    <a:pt x="27666" y="135975"/>
                  </a:lnTo>
                  <a:lnTo>
                    <a:pt x="27016" y="144942"/>
                  </a:lnTo>
                  <a:lnTo>
                    <a:pt x="25631" y="152826"/>
                  </a:lnTo>
                  <a:lnTo>
                    <a:pt x="23755" y="159986"/>
                  </a:lnTo>
                  <a:lnTo>
                    <a:pt x="21552" y="166665"/>
                  </a:lnTo>
                  <a:lnTo>
                    <a:pt x="20083" y="173975"/>
                  </a:lnTo>
                  <a:lnTo>
                    <a:pt x="19104" y="181706"/>
                  </a:lnTo>
                  <a:lnTo>
                    <a:pt x="18451" y="189717"/>
                  </a:lnTo>
                  <a:lnTo>
                    <a:pt x="17064" y="197916"/>
                  </a:lnTo>
                  <a:lnTo>
                    <a:pt x="15185" y="206239"/>
                  </a:lnTo>
                  <a:lnTo>
                    <a:pt x="12981" y="214645"/>
                  </a:lnTo>
                  <a:lnTo>
                    <a:pt x="11511" y="222154"/>
                  </a:lnTo>
                  <a:lnTo>
                    <a:pt x="10532" y="229065"/>
                  </a:lnTo>
                  <a:lnTo>
                    <a:pt x="9879" y="235577"/>
                  </a:lnTo>
                  <a:lnTo>
                    <a:pt x="8491" y="241824"/>
                  </a:lnTo>
                  <a:lnTo>
                    <a:pt x="6613" y="247894"/>
                  </a:lnTo>
                  <a:lnTo>
                    <a:pt x="4409" y="253845"/>
                  </a:lnTo>
                  <a:lnTo>
                    <a:pt x="2939" y="258765"/>
                  </a:lnTo>
                  <a:lnTo>
                    <a:pt x="1960" y="262998"/>
                  </a:lnTo>
                  <a:lnTo>
                    <a:pt x="871" y="270240"/>
                  </a:lnTo>
                  <a:lnTo>
                    <a:pt x="581" y="273505"/>
                  </a:lnTo>
                  <a:lnTo>
                    <a:pt x="0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159"/>
            <p:cNvSpPr/>
            <p:nvPr/>
          </p:nvSpPr>
          <p:spPr>
            <a:xfrm>
              <a:off x="7718107" y="4749165"/>
              <a:ext cx="248603" cy="428626"/>
            </a:xfrm>
            <a:custGeom>
              <a:avLst/>
              <a:gdLst/>
              <a:ahLst/>
              <a:cxnLst/>
              <a:rect l="0" t="0" r="0" b="0"/>
              <a:pathLst>
                <a:path w="248603" h="428626">
                  <a:moveTo>
                    <a:pt x="248602" y="0"/>
                  </a:moveTo>
                  <a:lnTo>
                    <a:pt x="241222" y="0"/>
                  </a:lnTo>
                  <a:lnTo>
                    <a:pt x="240825" y="952"/>
                  </a:lnTo>
                  <a:lnTo>
                    <a:pt x="240383" y="4551"/>
                  </a:lnTo>
                  <a:lnTo>
                    <a:pt x="239313" y="6843"/>
                  </a:lnTo>
                  <a:lnTo>
                    <a:pt x="233256" y="15574"/>
                  </a:lnTo>
                  <a:lnTo>
                    <a:pt x="228130" y="24702"/>
                  </a:lnTo>
                  <a:lnTo>
                    <a:pt x="219888" y="40551"/>
                  </a:lnTo>
                  <a:lnTo>
                    <a:pt x="206863" y="66413"/>
                  </a:lnTo>
                  <a:lnTo>
                    <a:pt x="201726" y="75707"/>
                  </a:lnTo>
                  <a:lnTo>
                    <a:pt x="196396" y="84762"/>
                  </a:lnTo>
                  <a:lnTo>
                    <a:pt x="190938" y="93655"/>
                  </a:lnTo>
                  <a:lnTo>
                    <a:pt x="184443" y="103395"/>
                  </a:lnTo>
                  <a:lnTo>
                    <a:pt x="169605" y="124375"/>
                  </a:lnTo>
                  <a:lnTo>
                    <a:pt x="163552" y="135304"/>
                  </a:lnTo>
                  <a:lnTo>
                    <a:pt x="158565" y="146400"/>
                  </a:lnTo>
                  <a:lnTo>
                    <a:pt x="154287" y="157608"/>
                  </a:lnTo>
                  <a:lnTo>
                    <a:pt x="148579" y="168889"/>
                  </a:lnTo>
                  <a:lnTo>
                    <a:pt x="141915" y="180220"/>
                  </a:lnTo>
                  <a:lnTo>
                    <a:pt x="134615" y="191584"/>
                  </a:lnTo>
                  <a:lnTo>
                    <a:pt x="127844" y="202970"/>
                  </a:lnTo>
                  <a:lnTo>
                    <a:pt x="121424" y="214371"/>
                  </a:lnTo>
                  <a:lnTo>
                    <a:pt x="115240" y="225781"/>
                  </a:lnTo>
                  <a:lnTo>
                    <a:pt x="108259" y="237198"/>
                  </a:lnTo>
                  <a:lnTo>
                    <a:pt x="100748" y="248619"/>
                  </a:lnTo>
                  <a:lnTo>
                    <a:pt x="92882" y="260043"/>
                  </a:lnTo>
                  <a:lnTo>
                    <a:pt x="85735" y="271470"/>
                  </a:lnTo>
                  <a:lnTo>
                    <a:pt x="79064" y="282898"/>
                  </a:lnTo>
                  <a:lnTo>
                    <a:pt x="72712" y="294325"/>
                  </a:lnTo>
                  <a:lnTo>
                    <a:pt x="66572" y="304802"/>
                  </a:lnTo>
                  <a:lnTo>
                    <a:pt x="54670" y="324062"/>
                  </a:lnTo>
                  <a:lnTo>
                    <a:pt x="49782" y="333199"/>
                  </a:lnTo>
                  <a:lnTo>
                    <a:pt x="45571" y="342148"/>
                  </a:lnTo>
                  <a:lnTo>
                    <a:pt x="41810" y="350971"/>
                  </a:lnTo>
                  <a:lnTo>
                    <a:pt x="37398" y="358758"/>
                  </a:lnTo>
                  <a:lnTo>
                    <a:pt x="32553" y="365854"/>
                  </a:lnTo>
                  <a:lnTo>
                    <a:pt x="27417" y="372490"/>
                  </a:lnTo>
                  <a:lnTo>
                    <a:pt x="23040" y="378820"/>
                  </a:lnTo>
                  <a:lnTo>
                    <a:pt x="15637" y="390932"/>
                  </a:lnTo>
                  <a:lnTo>
                    <a:pt x="11712" y="400124"/>
                  </a:lnTo>
                  <a:lnTo>
                    <a:pt x="10666" y="403909"/>
                  </a:lnTo>
                  <a:lnTo>
                    <a:pt x="6963" y="410655"/>
                  </a:lnTo>
                  <a:lnTo>
                    <a:pt x="4642" y="413788"/>
                  </a:lnTo>
                  <a:lnTo>
                    <a:pt x="2063" y="419808"/>
                  </a:lnTo>
                  <a:lnTo>
                    <a:pt x="0" y="4286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160"/>
            <p:cNvSpPr/>
            <p:nvPr/>
          </p:nvSpPr>
          <p:spPr>
            <a:xfrm>
              <a:off x="7803832" y="4997768"/>
              <a:ext cx="197166" cy="282893"/>
            </a:xfrm>
            <a:custGeom>
              <a:avLst/>
              <a:gdLst/>
              <a:ahLst/>
              <a:cxnLst/>
              <a:rect l="0" t="0" r="0" b="0"/>
              <a:pathLst>
                <a:path w="197166" h="282893">
                  <a:moveTo>
                    <a:pt x="188595" y="8572"/>
                  </a:moveTo>
                  <a:lnTo>
                    <a:pt x="197122" y="46"/>
                  </a:lnTo>
                  <a:lnTo>
                    <a:pt x="197164" y="3"/>
                  </a:lnTo>
                  <a:lnTo>
                    <a:pt x="197165" y="2"/>
                  </a:lnTo>
                  <a:lnTo>
                    <a:pt x="177854" y="0"/>
                  </a:lnTo>
                  <a:lnTo>
                    <a:pt x="174767" y="952"/>
                  </a:lnTo>
                  <a:lnTo>
                    <a:pt x="168797" y="4550"/>
                  </a:lnTo>
                  <a:lnTo>
                    <a:pt x="164919" y="5890"/>
                  </a:lnTo>
                  <a:lnTo>
                    <a:pt x="160429" y="6784"/>
                  </a:lnTo>
                  <a:lnTo>
                    <a:pt x="155530" y="7380"/>
                  </a:lnTo>
                  <a:lnTo>
                    <a:pt x="150359" y="7778"/>
                  </a:lnTo>
                  <a:lnTo>
                    <a:pt x="145007" y="8042"/>
                  </a:lnTo>
                  <a:lnTo>
                    <a:pt x="139535" y="8219"/>
                  </a:lnTo>
                  <a:lnTo>
                    <a:pt x="133980" y="9289"/>
                  </a:lnTo>
                  <a:lnTo>
                    <a:pt x="128373" y="10955"/>
                  </a:lnTo>
                  <a:lnTo>
                    <a:pt x="122729" y="13018"/>
                  </a:lnTo>
                  <a:lnTo>
                    <a:pt x="118014" y="14393"/>
                  </a:lnTo>
                  <a:lnTo>
                    <a:pt x="113919" y="15310"/>
                  </a:lnTo>
                  <a:lnTo>
                    <a:pt x="110236" y="15921"/>
                  </a:lnTo>
                  <a:lnTo>
                    <a:pt x="106828" y="17282"/>
                  </a:lnTo>
                  <a:lnTo>
                    <a:pt x="103603" y="19141"/>
                  </a:lnTo>
                  <a:lnTo>
                    <a:pt x="100502" y="21333"/>
                  </a:lnTo>
                  <a:lnTo>
                    <a:pt x="96529" y="22794"/>
                  </a:lnTo>
                  <a:lnTo>
                    <a:pt x="91975" y="23768"/>
                  </a:lnTo>
                  <a:lnTo>
                    <a:pt x="87034" y="24418"/>
                  </a:lnTo>
                  <a:lnTo>
                    <a:pt x="82788" y="25804"/>
                  </a:lnTo>
                  <a:lnTo>
                    <a:pt x="79005" y="27679"/>
                  </a:lnTo>
                  <a:lnTo>
                    <a:pt x="75529" y="29882"/>
                  </a:lnTo>
                  <a:lnTo>
                    <a:pt x="73214" y="32304"/>
                  </a:lnTo>
                  <a:lnTo>
                    <a:pt x="71669" y="34871"/>
                  </a:lnTo>
                  <a:lnTo>
                    <a:pt x="70640" y="37534"/>
                  </a:lnTo>
                  <a:lnTo>
                    <a:pt x="66956" y="43034"/>
                  </a:lnTo>
                  <a:lnTo>
                    <a:pt x="64639" y="45834"/>
                  </a:lnTo>
                  <a:lnTo>
                    <a:pt x="63096" y="48653"/>
                  </a:lnTo>
                  <a:lnTo>
                    <a:pt x="59970" y="57172"/>
                  </a:lnTo>
                  <a:lnTo>
                    <a:pt x="55864" y="62875"/>
                  </a:lnTo>
                  <a:lnTo>
                    <a:pt x="50863" y="71124"/>
                  </a:lnTo>
                  <a:lnTo>
                    <a:pt x="48196" y="75990"/>
                  </a:lnTo>
                  <a:lnTo>
                    <a:pt x="46419" y="81140"/>
                  </a:lnTo>
                  <a:lnTo>
                    <a:pt x="45233" y="86478"/>
                  </a:lnTo>
                  <a:lnTo>
                    <a:pt x="44443" y="91941"/>
                  </a:lnTo>
                  <a:lnTo>
                    <a:pt x="43565" y="100553"/>
                  </a:lnTo>
                  <a:lnTo>
                    <a:pt x="43175" y="107554"/>
                  </a:lnTo>
                  <a:lnTo>
                    <a:pt x="43002" y="113842"/>
                  </a:lnTo>
                  <a:lnTo>
                    <a:pt x="42871" y="128384"/>
                  </a:lnTo>
                  <a:lnTo>
                    <a:pt x="42863" y="136761"/>
                  </a:lnTo>
                  <a:lnTo>
                    <a:pt x="47414" y="137041"/>
                  </a:lnTo>
                  <a:lnTo>
                    <a:pt x="49707" y="136128"/>
                  </a:lnTo>
                  <a:lnTo>
                    <a:pt x="54794" y="132573"/>
                  </a:lnTo>
                  <a:lnTo>
                    <a:pt x="59930" y="128422"/>
                  </a:lnTo>
                  <a:lnTo>
                    <a:pt x="66547" y="121976"/>
                  </a:lnTo>
                  <a:lnTo>
                    <a:pt x="71804" y="116758"/>
                  </a:lnTo>
                  <a:lnTo>
                    <a:pt x="75492" y="114986"/>
                  </a:lnTo>
                  <a:lnTo>
                    <a:pt x="79855" y="113805"/>
                  </a:lnTo>
                  <a:lnTo>
                    <a:pt x="84669" y="113017"/>
                  </a:lnTo>
                  <a:lnTo>
                    <a:pt x="88832" y="111539"/>
                  </a:lnTo>
                  <a:lnTo>
                    <a:pt x="92558" y="109602"/>
                  </a:lnTo>
                  <a:lnTo>
                    <a:pt x="95996" y="107357"/>
                  </a:lnTo>
                  <a:lnTo>
                    <a:pt x="99240" y="104909"/>
                  </a:lnTo>
                  <a:lnTo>
                    <a:pt x="105384" y="99648"/>
                  </a:lnTo>
                  <a:lnTo>
                    <a:pt x="109309" y="96912"/>
                  </a:lnTo>
                  <a:lnTo>
                    <a:pt x="113829" y="94135"/>
                  </a:lnTo>
                  <a:lnTo>
                    <a:pt x="118750" y="91331"/>
                  </a:lnTo>
                  <a:lnTo>
                    <a:pt x="123934" y="89462"/>
                  </a:lnTo>
                  <a:lnTo>
                    <a:pt x="129295" y="88216"/>
                  </a:lnTo>
                  <a:lnTo>
                    <a:pt x="134774" y="87386"/>
                  </a:lnTo>
                  <a:lnTo>
                    <a:pt x="139380" y="86832"/>
                  </a:lnTo>
                  <a:lnTo>
                    <a:pt x="143402" y="86463"/>
                  </a:lnTo>
                  <a:lnTo>
                    <a:pt x="147036" y="86217"/>
                  </a:lnTo>
                  <a:lnTo>
                    <a:pt x="150412" y="87005"/>
                  </a:lnTo>
                  <a:lnTo>
                    <a:pt x="153614" y="88483"/>
                  </a:lnTo>
                  <a:lnTo>
                    <a:pt x="156703" y="90421"/>
                  </a:lnTo>
                  <a:lnTo>
                    <a:pt x="162673" y="92574"/>
                  </a:lnTo>
                  <a:lnTo>
                    <a:pt x="165598" y="93148"/>
                  </a:lnTo>
                  <a:lnTo>
                    <a:pt x="167549" y="94483"/>
                  </a:lnTo>
                  <a:lnTo>
                    <a:pt x="168850" y="96326"/>
                  </a:lnTo>
                  <a:lnTo>
                    <a:pt x="169716" y="98507"/>
                  </a:lnTo>
                  <a:lnTo>
                    <a:pt x="175487" y="106128"/>
                  </a:lnTo>
                  <a:lnTo>
                    <a:pt x="176999" y="108852"/>
                  </a:lnTo>
                  <a:lnTo>
                    <a:pt x="178679" y="114418"/>
                  </a:lnTo>
                  <a:lnTo>
                    <a:pt x="179625" y="122907"/>
                  </a:lnTo>
                  <a:lnTo>
                    <a:pt x="177306" y="131142"/>
                  </a:lnTo>
                  <a:lnTo>
                    <a:pt x="175353" y="136005"/>
                  </a:lnTo>
                  <a:lnTo>
                    <a:pt x="174053" y="141152"/>
                  </a:lnTo>
                  <a:lnTo>
                    <a:pt x="173185" y="146489"/>
                  </a:lnTo>
                  <a:lnTo>
                    <a:pt x="172606" y="151951"/>
                  </a:lnTo>
                  <a:lnTo>
                    <a:pt x="170316" y="157498"/>
                  </a:lnTo>
                  <a:lnTo>
                    <a:pt x="166884" y="163101"/>
                  </a:lnTo>
                  <a:lnTo>
                    <a:pt x="162691" y="168741"/>
                  </a:lnTo>
                  <a:lnTo>
                    <a:pt x="158943" y="175359"/>
                  </a:lnTo>
                  <a:lnTo>
                    <a:pt x="155492" y="182628"/>
                  </a:lnTo>
                  <a:lnTo>
                    <a:pt x="152239" y="190332"/>
                  </a:lnTo>
                  <a:lnTo>
                    <a:pt x="148166" y="197373"/>
                  </a:lnTo>
                  <a:lnTo>
                    <a:pt x="143544" y="203972"/>
                  </a:lnTo>
                  <a:lnTo>
                    <a:pt x="138558" y="210276"/>
                  </a:lnTo>
                  <a:lnTo>
                    <a:pt x="133330" y="216383"/>
                  </a:lnTo>
                  <a:lnTo>
                    <a:pt x="127938" y="222360"/>
                  </a:lnTo>
                  <a:lnTo>
                    <a:pt x="116869" y="234082"/>
                  </a:lnTo>
                  <a:lnTo>
                    <a:pt x="105600" y="245641"/>
                  </a:lnTo>
                  <a:lnTo>
                    <a:pt x="98975" y="250438"/>
                  </a:lnTo>
                  <a:lnTo>
                    <a:pt x="91701" y="254588"/>
                  </a:lnTo>
                  <a:lnTo>
                    <a:pt x="64045" y="268093"/>
                  </a:lnTo>
                  <a:lnTo>
                    <a:pt x="56985" y="270169"/>
                  </a:lnTo>
                  <a:lnTo>
                    <a:pt x="49420" y="271552"/>
                  </a:lnTo>
                  <a:lnTo>
                    <a:pt x="41519" y="272475"/>
                  </a:lnTo>
                  <a:lnTo>
                    <a:pt x="35299" y="274042"/>
                  </a:lnTo>
                  <a:lnTo>
                    <a:pt x="30200" y="276039"/>
                  </a:lnTo>
                  <a:lnTo>
                    <a:pt x="25848" y="278323"/>
                  </a:lnTo>
                  <a:lnTo>
                    <a:pt x="21043" y="279847"/>
                  </a:lnTo>
                  <a:lnTo>
                    <a:pt x="15934" y="280862"/>
                  </a:lnTo>
                  <a:lnTo>
                    <a:pt x="0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161"/>
            <p:cNvSpPr/>
            <p:nvPr/>
          </p:nvSpPr>
          <p:spPr>
            <a:xfrm>
              <a:off x="5969317" y="4646347"/>
              <a:ext cx="2270843" cy="925183"/>
            </a:xfrm>
            <a:custGeom>
              <a:avLst/>
              <a:gdLst/>
              <a:ahLst/>
              <a:cxnLst/>
              <a:rect l="0" t="0" r="0" b="0"/>
              <a:pathLst>
                <a:path w="2270843" h="925183">
                  <a:moveTo>
                    <a:pt x="102870" y="342848"/>
                  </a:moveTo>
                  <a:lnTo>
                    <a:pt x="95489" y="335467"/>
                  </a:lnTo>
                  <a:lnTo>
                    <a:pt x="95092" y="336022"/>
                  </a:lnTo>
                  <a:lnTo>
                    <a:pt x="94651" y="339179"/>
                  </a:lnTo>
                  <a:lnTo>
                    <a:pt x="93581" y="340402"/>
                  </a:lnTo>
                  <a:lnTo>
                    <a:pt x="91915" y="341217"/>
                  </a:lnTo>
                  <a:lnTo>
                    <a:pt x="89851" y="341760"/>
                  </a:lnTo>
                  <a:lnTo>
                    <a:pt x="88476" y="343075"/>
                  </a:lnTo>
                  <a:lnTo>
                    <a:pt x="87559" y="344904"/>
                  </a:lnTo>
                  <a:lnTo>
                    <a:pt x="86087" y="350133"/>
                  </a:lnTo>
                  <a:lnTo>
                    <a:pt x="85757" y="375171"/>
                  </a:lnTo>
                  <a:lnTo>
                    <a:pt x="85728" y="420580"/>
                  </a:lnTo>
                  <a:lnTo>
                    <a:pt x="83186" y="439943"/>
                  </a:lnTo>
                  <a:lnTo>
                    <a:pt x="79834" y="460296"/>
                  </a:lnTo>
                  <a:lnTo>
                    <a:pt x="76994" y="488772"/>
                  </a:lnTo>
                  <a:lnTo>
                    <a:pt x="72955" y="509938"/>
                  </a:lnTo>
                  <a:lnTo>
                    <a:pt x="67985" y="532045"/>
                  </a:lnTo>
                  <a:lnTo>
                    <a:pt x="63553" y="554570"/>
                  </a:lnTo>
                  <a:lnTo>
                    <a:pt x="61583" y="577282"/>
                  </a:lnTo>
                  <a:lnTo>
                    <a:pt x="60708" y="600075"/>
                  </a:lnTo>
                  <a:lnTo>
                    <a:pt x="59366" y="622906"/>
                  </a:lnTo>
                  <a:lnTo>
                    <a:pt x="55595" y="645754"/>
                  </a:lnTo>
                  <a:lnTo>
                    <a:pt x="53284" y="668607"/>
                  </a:lnTo>
                  <a:lnTo>
                    <a:pt x="52257" y="690512"/>
                  </a:lnTo>
                  <a:lnTo>
                    <a:pt x="51678" y="718910"/>
                  </a:lnTo>
                  <a:lnTo>
                    <a:pt x="50555" y="744468"/>
                  </a:lnTo>
                  <a:lnTo>
                    <a:pt x="44665" y="773194"/>
                  </a:lnTo>
                  <a:lnTo>
                    <a:pt x="43218" y="801552"/>
                  </a:lnTo>
                  <a:lnTo>
                    <a:pt x="42910" y="838087"/>
                  </a:lnTo>
                  <a:lnTo>
                    <a:pt x="42872" y="862524"/>
                  </a:lnTo>
                  <a:lnTo>
                    <a:pt x="43821" y="867416"/>
                  </a:lnTo>
                  <a:lnTo>
                    <a:pt x="47416" y="875392"/>
                  </a:lnTo>
                  <a:lnTo>
                    <a:pt x="56533" y="888273"/>
                  </a:lnTo>
                  <a:lnTo>
                    <a:pt x="59931" y="897097"/>
                  </a:lnTo>
                  <a:lnTo>
                    <a:pt x="69129" y="908611"/>
                  </a:lnTo>
                  <a:lnTo>
                    <a:pt x="71804" y="911476"/>
                  </a:lnTo>
                  <a:lnTo>
                    <a:pt x="74539" y="913386"/>
                  </a:lnTo>
                  <a:lnTo>
                    <a:pt x="98306" y="922761"/>
                  </a:lnTo>
                  <a:lnTo>
                    <a:pt x="122782" y="925182"/>
                  </a:lnTo>
                  <a:lnTo>
                    <a:pt x="137437" y="924561"/>
                  </a:lnTo>
                  <a:lnTo>
                    <a:pt x="164908" y="918940"/>
                  </a:lnTo>
                  <a:lnTo>
                    <a:pt x="207706" y="914818"/>
                  </a:lnTo>
                  <a:lnTo>
                    <a:pt x="224711" y="911381"/>
                  </a:lnTo>
                  <a:lnTo>
                    <a:pt x="289019" y="902030"/>
                  </a:lnTo>
                  <a:lnTo>
                    <a:pt x="334409" y="893853"/>
                  </a:lnTo>
                  <a:lnTo>
                    <a:pt x="421723" y="884245"/>
                  </a:lnTo>
                  <a:lnTo>
                    <a:pt x="491769" y="876305"/>
                  </a:lnTo>
                  <a:lnTo>
                    <a:pt x="553281" y="870179"/>
                  </a:lnTo>
                  <a:lnTo>
                    <a:pt x="612246" y="865689"/>
                  </a:lnTo>
                  <a:lnTo>
                    <a:pt x="675399" y="859157"/>
                  </a:lnTo>
                  <a:lnTo>
                    <a:pt x="738567" y="853034"/>
                  </a:lnTo>
                  <a:lnTo>
                    <a:pt x="811969" y="848543"/>
                  </a:lnTo>
                  <a:lnTo>
                    <a:pt x="882490" y="842012"/>
                  </a:lnTo>
                  <a:lnTo>
                    <a:pt x="951453" y="840440"/>
                  </a:lnTo>
                  <a:lnTo>
                    <a:pt x="1037260" y="833319"/>
                  </a:lnTo>
                  <a:lnTo>
                    <a:pt x="1091244" y="832025"/>
                  </a:lnTo>
                  <a:lnTo>
                    <a:pt x="1146926" y="829102"/>
                  </a:lnTo>
                  <a:lnTo>
                    <a:pt x="1202160" y="824743"/>
                  </a:lnTo>
                  <a:lnTo>
                    <a:pt x="1258213" y="823451"/>
                  </a:lnTo>
                  <a:lnTo>
                    <a:pt x="1328353" y="823015"/>
                  </a:lnTo>
                  <a:lnTo>
                    <a:pt x="1416952" y="816137"/>
                  </a:lnTo>
                  <a:lnTo>
                    <a:pt x="1485862" y="814691"/>
                  </a:lnTo>
                  <a:lnTo>
                    <a:pt x="1552180" y="813453"/>
                  </a:lnTo>
                  <a:lnTo>
                    <a:pt x="1617773" y="807564"/>
                  </a:lnTo>
                  <a:lnTo>
                    <a:pt x="1681424" y="806119"/>
                  </a:lnTo>
                  <a:lnTo>
                    <a:pt x="1756770" y="799024"/>
                  </a:lnTo>
                  <a:lnTo>
                    <a:pt x="1814396" y="793001"/>
                  </a:lnTo>
                  <a:lnTo>
                    <a:pt x="1883395" y="786655"/>
                  </a:lnTo>
                  <a:lnTo>
                    <a:pt x="1954306" y="773840"/>
                  </a:lnTo>
                  <a:lnTo>
                    <a:pt x="2011650" y="764941"/>
                  </a:lnTo>
                  <a:lnTo>
                    <a:pt x="2082363" y="752493"/>
                  </a:lnTo>
                  <a:lnTo>
                    <a:pt x="2091187" y="750246"/>
                  </a:lnTo>
                  <a:lnTo>
                    <a:pt x="2106071" y="742671"/>
                  </a:lnTo>
                  <a:lnTo>
                    <a:pt x="2119989" y="733907"/>
                  </a:lnTo>
                  <a:lnTo>
                    <a:pt x="2162226" y="713584"/>
                  </a:lnTo>
                  <a:lnTo>
                    <a:pt x="2174158" y="704152"/>
                  </a:lnTo>
                  <a:lnTo>
                    <a:pt x="2183270" y="693610"/>
                  </a:lnTo>
                  <a:lnTo>
                    <a:pt x="2190495" y="681622"/>
                  </a:lnTo>
                  <a:lnTo>
                    <a:pt x="2205830" y="646893"/>
                  </a:lnTo>
                  <a:lnTo>
                    <a:pt x="2214516" y="624387"/>
                  </a:lnTo>
                  <a:lnTo>
                    <a:pt x="2217717" y="605454"/>
                  </a:lnTo>
                  <a:lnTo>
                    <a:pt x="2220092" y="585292"/>
                  </a:lnTo>
                  <a:lnTo>
                    <a:pt x="2226785" y="556923"/>
                  </a:lnTo>
                  <a:lnTo>
                    <a:pt x="2232059" y="535782"/>
                  </a:lnTo>
                  <a:lnTo>
                    <a:pt x="2235833" y="507011"/>
                  </a:lnTo>
                  <a:lnTo>
                    <a:pt x="2236716" y="486612"/>
                  </a:lnTo>
                  <a:lnTo>
                    <a:pt x="2237213" y="453707"/>
                  </a:lnTo>
                  <a:lnTo>
                    <a:pt x="2238282" y="431171"/>
                  </a:lnTo>
                  <a:lnTo>
                    <a:pt x="2241932" y="408455"/>
                  </a:lnTo>
                  <a:lnTo>
                    <a:pt x="2244190" y="385659"/>
                  </a:lnTo>
                  <a:lnTo>
                    <a:pt x="2245193" y="362827"/>
                  </a:lnTo>
                  <a:lnTo>
                    <a:pt x="2245758" y="328553"/>
                  </a:lnTo>
                  <a:lnTo>
                    <a:pt x="2245890" y="305697"/>
                  </a:lnTo>
                  <a:lnTo>
                    <a:pt x="2248489" y="282839"/>
                  </a:lnTo>
                  <a:lnTo>
                    <a:pt x="2251866" y="259979"/>
                  </a:lnTo>
                  <a:lnTo>
                    <a:pt x="2253366" y="237120"/>
                  </a:lnTo>
                  <a:lnTo>
                    <a:pt x="2256573" y="214260"/>
                  </a:lnTo>
                  <a:lnTo>
                    <a:pt x="2260221" y="192353"/>
                  </a:lnTo>
                  <a:lnTo>
                    <a:pt x="2263228" y="163954"/>
                  </a:lnTo>
                  <a:lnTo>
                    <a:pt x="2268775" y="137442"/>
                  </a:lnTo>
                  <a:lnTo>
                    <a:pt x="2270842" y="111489"/>
                  </a:lnTo>
                  <a:lnTo>
                    <a:pt x="2270502" y="86655"/>
                  </a:lnTo>
                  <a:lnTo>
                    <a:pt x="2264298" y="59296"/>
                  </a:lnTo>
                  <a:lnTo>
                    <a:pt x="2258932" y="44626"/>
                  </a:lnTo>
                  <a:lnTo>
                    <a:pt x="2251310" y="32765"/>
                  </a:lnTo>
                  <a:lnTo>
                    <a:pt x="2243019" y="23218"/>
                  </a:lnTo>
                  <a:lnTo>
                    <a:pt x="2229979" y="14357"/>
                  </a:lnTo>
                  <a:lnTo>
                    <a:pt x="2222049" y="11114"/>
                  </a:lnTo>
                  <a:lnTo>
                    <a:pt x="2214398" y="8720"/>
                  </a:lnTo>
                  <a:lnTo>
                    <a:pt x="2204646" y="4482"/>
                  </a:lnTo>
                  <a:lnTo>
                    <a:pt x="2191423" y="1963"/>
                  </a:lnTo>
                  <a:lnTo>
                    <a:pt x="2125369" y="0"/>
                  </a:lnTo>
                  <a:lnTo>
                    <a:pt x="2107610" y="923"/>
                  </a:lnTo>
                  <a:lnTo>
                    <a:pt x="2031444" y="10532"/>
                  </a:lnTo>
                  <a:lnTo>
                    <a:pt x="1951659" y="21259"/>
                  </a:lnTo>
                  <a:lnTo>
                    <a:pt x="1883091" y="32659"/>
                  </a:lnTo>
                  <a:lnTo>
                    <a:pt x="1819157" y="34030"/>
                  </a:lnTo>
                  <a:lnTo>
                    <a:pt x="1753612" y="40102"/>
                  </a:lnTo>
                  <a:lnTo>
                    <a:pt x="1687500" y="42454"/>
                  </a:lnTo>
                  <a:lnTo>
                    <a:pt x="1493167" y="42809"/>
                  </a:lnTo>
                  <a:lnTo>
                    <a:pt x="1425403" y="36025"/>
                  </a:lnTo>
                  <a:lnTo>
                    <a:pt x="1359354" y="34473"/>
                  </a:lnTo>
                  <a:lnTo>
                    <a:pt x="1288625" y="34268"/>
                  </a:lnTo>
                  <a:lnTo>
                    <a:pt x="1217281" y="41027"/>
                  </a:lnTo>
                  <a:lnTo>
                    <a:pt x="1160143" y="42458"/>
                  </a:lnTo>
                  <a:lnTo>
                    <a:pt x="1023338" y="42801"/>
                  </a:lnTo>
                  <a:lnTo>
                    <a:pt x="951594" y="49594"/>
                  </a:lnTo>
                  <a:lnTo>
                    <a:pt x="894407" y="55580"/>
                  </a:lnTo>
                  <a:lnTo>
                    <a:pt x="788494" y="74321"/>
                  </a:lnTo>
                  <a:lnTo>
                    <a:pt x="729192" y="88228"/>
                  </a:lnTo>
                  <a:lnTo>
                    <a:pt x="658248" y="108693"/>
                  </a:lnTo>
                  <a:lnTo>
                    <a:pt x="593178" y="130097"/>
                  </a:lnTo>
                  <a:lnTo>
                    <a:pt x="525307" y="152295"/>
                  </a:lnTo>
                  <a:lnTo>
                    <a:pt x="459242" y="173221"/>
                  </a:lnTo>
                  <a:lnTo>
                    <a:pt x="405286" y="183717"/>
                  </a:lnTo>
                  <a:lnTo>
                    <a:pt x="334536" y="205264"/>
                  </a:lnTo>
                  <a:lnTo>
                    <a:pt x="254330" y="225665"/>
                  </a:lnTo>
                  <a:lnTo>
                    <a:pt x="187978" y="237913"/>
                  </a:lnTo>
                  <a:lnTo>
                    <a:pt x="147586" y="246167"/>
                  </a:lnTo>
                  <a:lnTo>
                    <a:pt x="130364" y="248443"/>
                  </a:lnTo>
                  <a:lnTo>
                    <a:pt x="101245" y="255126"/>
                  </a:lnTo>
                  <a:lnTo>
                    <a:pt x="66637" y="257812"/>
                  </a:lnTo>
                  <a:lnTo>
                    <a:pt x="41819" y="264469"/>
                  </a:lnTo>
                  <a:lnTo>
                    <a:pt x="27419" y="265332"/>
                  </a:lnTo>
                  <a:lnTo>
                    <a:pt x="23042" y="266406"/>
                  </a:lnTo>
                  <a:lnTo>
                    <a:pt x="9173" y="272432"/>
                  </a:lnTo>
                  <a:lnTo>
                    <a:pt x="0" y="2742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Absolute value is always positive.</a:t>
            </a:r>
          </a:p>
          <a:p>
            <a:r>
              <a:rPr lang="en-US" dirty="0" smtClean="0"/>
              <a:t>With absolute value equations, you will have two answers.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182</a:t>
            </a:r>
          </a:p>
          <a:p>
            <a:pPr lvl="1"/>
            <a:r>
              <a:rPr lang="en-US" sz="2800" dirty="0" smtClean="0"/>
              <a:t>1-34 all</a:t>
            </a:r>
            <a:endParaRPr lang="en-US" sz="2800" dirty="0"/>
          </a:p>
        </p:txBody>
      </p:sp>
      <p:sp>
        <p:nvSpPr>
          <p:cNvPr id="4" name="SMARTPenAnnotation0"/>
          <p:cNvSpPr/>
          <p:nvPr/>
        </p:nvSpPr>
        <p:spPr>
          <a:xfrm>
            <a:off x="5112068" y="2074545"/>
            <a:ext cx="42862" cy="402908"/>
          </a:xfrm>
          <a:custGeom>
            <a:avLst/>
            <a:gdLst/>
            <a:ahLst/>
            <a:cxnLst/>
            <a:rect l="0" t="0" r="0" b="0"/>
            <a:pathLst>
              <a:path w="42862" h="402908">
                <a:moveTo>
                  <a:pt x="8572" y="0"/>
                </a:moveTo>
                <a:lnTo>
                  <a:pt x="104" y="0"/>
                </a:lnTo>
                <a:lnTo>
                  <a:pt x="8" y="11931"/>
                </a:lnTo>
                <a:lnTo>
                  <a:pt x="0" y="33169"/>
                </a:lnTo>
                <a:lnTo>
                  <a:pt x="952" y="38305"/>
                </a:lnTo>
                <a:lnTo>
                  <a:pt x="2539" y="43634"/>
                </a:lnTo>
                <a:lnTo>
                  <a:pt x="4550" y="49092"/>
                </a:lnTo>
                <a:lnTo>
                  <a:pt x="5890" y="54635"/>
                </a:lnTo>
                <a:lnTo>
                  <a:pt x="6784" y="60236"/>
                </a:lnTo>
                <a:lnTo>
                  <a:pt x="7380" y="65875"/>
                </a:lnTo>
                <a:lnTo>
                  <a:pt x="8729" y="71539"/>
                </a:lnTo>
                <a:lnTo>
                  <a:pt x="10582" y="77220"/>
                </a:lnTo>
                <a:lnTo>
                  <a:pt x="12769" y="82912"/>
                </a:lnTo>
                <a:lnTo>
                  <a:pt x="14228" y="89565"/>
                </a:lnTo>
                <a:lnTo>
                  <a:pt x="15200" y="96857"/>
                </a:lnTo>
                <a:lnTo>
                  <a:pt x="15848" y="104576"/>
                </a:lnTo>
                <a:lnTo>
                  <a:pt x="16280" y="111627"/>
                </a:lnTo>
                <a:lnTo>
                  <a:pt x="16760" y="124542"/>
                </a:lnTo>
                <a:lnTo>
                  <a:pt x="17030" y="147074"/>
                </a:lnTo>
                <a:lnTo>
                  <a:pt x="18021" y="155199"/>
                </a:lnTo>
                <a:lnTo>
                  <a:pt x="19633" y="163473"/>
                </a:lnTo>
                <a:lnTo>
                  <a:pt x="21662" y="171847"/>
                </a:lnTo>
                <a:lnTo>
                  <a:pt x="23013" y="180287"/>
                </a:lnTo>
                <a:lnTo>
                  <a:pt x="23914" y="188771"/>
                </a:lnTo>
                <a:lnTo>
                  <a:pt x="24515" y="197285"/>
                </a:lnTo>
                <a:lnTo>
                  <a:pt x="24916" y="204866"/>
                </a:lnTo>
                <a:lnTo>
                  <a:pt x="25361" y="218369"/>
                </a:lnTo>
                <a:lnTo>
                  <a:pt x="25611" y="241231"/>
                </a:lnTo>
                <a:lnTo>
                  <a:pt x="26598" y="249403"/>
                </a:lnTo>
                <a:lnTo>
                  <a:pt x="28210" y="257709"/>
                </a:lnTo>
                <a:lnTo>
                  <a:pt x="30236" y="266103"/>
                </a:lnTo>
                <a:lnTo>
                  <a:pt x="31587" y="273605"/>
                </a:lnTo>
                <a:lnTo>
                  <a:pt x="32488" y="280510"/>
                </a:lnTo>
                <a:lnTo>
                  <a:pt x="33088" y="287019"/>
                </a:lnTo>
                <a:lnTo>
                  <a:pt x="33488" y="294216"/>
                </a:lnTo>
                <a:lnTo>
                  <a:pt x="33933" y="309832"/>
                </a:lnTo>
                <a:lnTo>
                  <a:pt x="34184" y="325588"/>
                </a:lnTo>
                <a:lnTo>
                  <a:pt x="35171" y="330406"/>
                </a:lnTo>
                <a:lnTo>
                  <a:pt x="36782" y="335523"/>
                </a:lnTo>
                <a:lnTo>
                  <a:pt x="38809" y="340839"/>
                </a:lnTo>
                <a:lnTo>
                  <a:pt x="40160" y="346289"/>
                </a:lnTo>
                <a:lnTo>
                  <a:pt x="41060" y="351827"/>
                </a:lnTo>
                <a:lnTo>
                  <a:pt x="42061" y="362107"/>
                </a:lnTo>
                <a:lnTo>
                  <a:pt x="42625" y="373250"/>
                </a:lnTo>
                <a:lnTo>
                  <a:pt x="42815" y="385548"/>
                </a:lnTo>
                <a:lnTo>
                  <a:pt x="42861" y="4029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5274945" y="2306002"/>
            <a:ext cx="231458" cy="1"/>
          </a:xfrm>
          <a:custGeom>
            <a:avLst/>
            <a:gdLst/>
            <a:ahLst/>
            <a:cxnLst/>
            <a:rect l="0" t="0" r="0" b="0"/>
            <a:pathLst>
              <a:path w="231458" h="1">
                <a:moveTo>
                  <a:pt x="0" y="0"/>
                </a:move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5583554" y="2143125"/>
            <a:ext cx="77154" cy="257176"/>
          </a:xfrm>
          <a:custGeom>
            <a:avLst/>
            <a:gdLst/>
            <a:ahLst/>
            <a:cxnLst/>
            <a:rect l="0" t="0" r="0" b="0"/>
            <a:pathLst>
              <a:path w="77154" h="257176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1" y="9325"/>
                </a:lnTo>
                <a:lnTo>
                  <a:pt x="4551" y="11931"/>
                </a:lnTo>
                <a:lnTo>
                  <a:pt x="6844" y="14621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3911"/>
                </a:lnTo>
                <a:lnTo>
                  <a:pt x="14829" y="28323"/>
                </a:lnTo>
                <a:lnTo>
                  <a:pt x="15601" y="33169"/>
                </a:lnTo>
                <a:lnTo>
                  <a:pt x="17068" y="38305"/>
                </a:lnTo>
                <a:lnTo>
                  <a:pt x="18999" y="43634"/>
                </a:lnTo>
                <a:lnTo>
                  <a:pt x="21239" y="49092"/>
                </a:lnTo>
                <a:lnTo>
                  <a:pt x="22732" y="53683"/>
                </a:lnTo>
                <a:lnTo>
                  <a:pt x="24391" y="61324"/>
                </a:lnTo>
                <a:lnTo>
                  <a:pt x="24833" y="66600"/>
                </a:lnTo>
                <a:lnTo>
                  <a:pt x="25128" y="72975"/>
                </a:lnTo>
                <a:lnTo>
                  <a:pt x="25325" y="80082"/>
                </a:lnTo>
                <a:lnTo>
                  <a:pt x="26409" y="86725"/>
                </a:lnTo>
                <a:lnTo>
                  <a:pt x="28084" y="93059"/>
                </a:lnTo>
                <a:lnTo>
                  <a:pt x="30152" y="99187"/>
                </a:lnTo>
                <a:lnTo>
                  <a:pt x="31532" y="106129"/>
                </a:lnTo>
                <a:lnTo>
                  <a:pt x="32452" y="113615"/>
                </a:lnTo>
                <a:lnTo>
                  <a:pt x="33065" y="121463"/>
                </a:lnTo>
                <a:lnTo>
                  <a:pt x="34425" y="128600"/>
                </a:lnTo>
                <a:lnTo>
                  <a:pt x="36285" y="135264"/>
                </a:lnTo>
                <a:lnTo>
                  <a:pt x="38478" y="141611"/>
                </a:lnTo>
                <a:lnTo>
                  <a:pt x="39940" y="147747"/>
                </a:lnTo>
                <a:lnTo>
                  <a:pt x="40915" y="153743"/>
                </a:lnTo>
                <a:lnTo>
                  <a:pt x="41564" y="159645"/>
                </a:lnTo>
                <a:lnTo>
                  <a:pt x="42949" y="165485"/>
                </a:lnTo>
                <a:lnTo>
                  <a:pt x="44826" y="171283"/>
                </a:lnTo>
                <a:lnTo>
                  <a:pt x="47029" y="177054"/>
                </a:lnTo>
                <a:lnTo>
                  <a:pt x="48497" y="182806"/>
                </a:lnTo>
                <a:lnTo>
                  <a:pt x="49477" y="188545"/>
                </a:lnTo>
                <a:lnTo>
                  <a:pt x="50130" y="194277"/>
                </a:lnTo>
                <a:lnTo>
                  <a:pt x="51518" y="199050"/>
                </a:lnTo>
                <a:lnTo>
                  <a:pt x="53396" y="203185"/>
                </a:lnTo>
                <a:lnTo>
                  <a:pt x="55600" y="206894"/>
                </a:lnTo>
                <a:lnTo>
                  <a:pt x="57069" y="210319"/>
                </a:lnTo>
                <a:lnTo>
                  <a:pt x="58702" y="216665"/>
                </a:lnTo>
                <a:lnTo>
                  <a:pt x="59428" y="222660"/>
                </a:lnTo>
                <a:lnTo>
                  <a:pt x="59621" y="225593"/>
                </a:lnTo>
                <a:lnTo>
                  <a:pt x="60703" y="228500"/>
                </a:lnTo>
                <a:lnTo>
                  <a:pt x="62376" y="231391"/>
                </a:lnTo>
                <a:lnTo>
                  <a:pt x="64445" y="234270"/>
                </a:lnTo>
                <a:lnTo>
                  <a:pt x="66742" y="240010"/>
                </a:lnTo>
                <a:lnTo>
                  <a:pt x="68217" y="246905"/>
                </a:lnTo>
                <a:lnTo>
                  <a:pt x="69291" y="248423"/>
                </a:lnTo>
                <a:lnTo>
                  <a:pt x="70959" y="250388"/>
                </a:lnTo>
                <a:lnTo>
                  <a:pt x="7715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5798264" y="2100293"/>
            <a:ext cx="231062" cy="171023"/>
          </a:xfrm>
          <a:custGeom>
            <a:avLst/>
            <a:gdLst/>
            <a:ahLst/>
            <a:cxnLst/>
            <a:rect l="0" t="0" r="0" b="0"/>
            <a:pathLst>
              <a:path w="231062" h="171023">
                <a:moveTo>
                  <a:pt x="16748" y="8542"/>
                </a:moveTo>
                <a:lnTo>
                  <a:pt x="24967" y="322"/>
                </a:lnTo>
                <a:lnTo>
                  <a:pt x="32059" y="16"/>
                </a:lnTo>
                <a:lnTo>
                  <a:pt x="32671" y="0"/>
                </a:lnTo>
                <a:lnTo>
                  <a:pt x="38082" y="4529"/>
                </a:lnTo>
                <a:lnTo>
                  <a:pt x="39543" y="6819"/>
                </a:lnTo>
                <a:lnTo>
                  <a:pt x="41167" y="11904"/>
                </a:lnTo>
                <a:lnTo>
                  <a:pt x="41600" y="14593"/>
                </a:lnTo>
                <a:lnTo>
                  <a:pt x="41888" y="17338"/>
                </a:lnTo>
                <a:lnTo>
                  <a:pt x="42081" y="20121"/>
                </a:lnTo>
                <a:lnTo>
                  <a:pt x="42209" y="22929"/>
                </a:lnTo>
                <a:lnTo>
                  <a:pt x="42351" y="28588"/>
                </a:lnTo>
                <a:lnTo>
                  <a:pt x="42432" y="41680"/>
                </a:lnTo>
                <a:lnTo>
                  <a:pt x="41491" y="47779"/>
                </a:lnTo>
                <a:lnTo>
                  <a:pt x="39911" y="54702"/>
                </a:lnTo>
                <a:lnTo>
                  <a:pt x="37904" y="62175"/>
                </a:lnTo>
                <a:lnTo>
                  <a:pt x="35615" y="69062"/>
                </a:lnTo>
                <a:lnTo>
                  <a:pt x="33136" y="75559"/>
                </a:lnTo>
                <a:lnTo>
                  <a:pt x="30531" y="81795"/>
                </a:lnTo>
                <a:lnTo>
                  <a:pt x="27842" y="87857"/>
                </a:lnTo>
                <a:lnTo>
                  <a:pt x="22314" y="99673"/>
                </a:lnTo>
                <a:lnTo>
                  <a:pt x="13846" y="117035"/>
                </a:lnTo>
                <a:lnTo>
                  <a:pt x="11956" y="121828"/>
                </a:lnTo>
                <a:lnTo>
                  <a:pt x="10696" y="125976"/>
                </a:lnTo>
                <a:lnTo>
                  <a:pt x="9855" y="129694"/>
                </a:lnTo>
                <a:lnTo>
                  <a:pt x="8343" y="133125"/>
                </a:lnTo>
                <a:lnTo>
                  <a:pt x="6382" y="136364"/>
                </a:lnTo>
                <a:lnTo>
                  <a:pt x="4122" y="139477"/>
                </a:lnTo>
                <a:lnTo>
                  <a:pt x="2616" y="142504"/>
                </a:lnTo>
                <a:lnTo>
                  <a:pt x="1612" y="145475"/>
                </a:lnTo>
                <a:lnTo>
                  <a:pt x="942" y="148408"/>
                </a:lnTo>
                <a:lnTo>
                  <a:pt x="496" y="151316"/>
                </a:lnTo>
                <a:lnTo>
                  <a:pt x="198" y="154207"/>
                </a:lnTo>
                <a:lnTo>
                  <a:pt x="0" y="157087"/>
                </a:lnTo>
                <a:lnTo>
                  <a:pt x="820" y="159007"/>
                </a:lnTo>
                <a:lnTo>
                  <a:pt x="2319" y="160287"/>
                </a:lnTo>
                <a:lnTo>
                  <a:pt x="4272" y="161140"/>
                </a:lnTo>
                <a:lnTo>
                  <a:pt x="5573" y="162661"/>
                </a:lnTo>
                <a:lnTo>
                  <a:pt x="6440" y="164628"/>
                </a:lnTo>
                <a:lnTo>
                  <a:pt x="7019" y="166892"/>
                </a:lnTo>
                <a:lnTo>
                  <a:pt x="8357" y="168401"/>
                </a:lnTo>
                <a:lnTo>
                  <a:pt x="10202" y="169407"/>
                </a:lnTo>
                <a:lnTo>
                  <a:pt x="14791" y="170525"/>
                </a:lnTo>
                <a:lnTo>
                  <a:pt x="20006" y="171022"/>
                </a:lnTo>
                <a:lnTo>
                  <a:pt x="23682" y="170201"/>
                </a:lnTo>
                <a:lnTo>
                  <a:pt x="28039" y="168702"/>
                </a:lnTo>
                <a:lnTo>
                  <a:pt x="32847" y="166750"/>
                </a:lnTo>
                <a:lnTo>
                  <a:pt x="37958" y="165449"/>
                </a:lnTo>
                <a:lnTo>
                  <a:pt x="43271" y="164582"/>
                </a:lnTo>
                <a:lnTo>
                  <a:pt x="48717" y="164003"/>
                </a:lnTo>
                <a:lnTo>
                  <a:pt x="54254" y="163618"/>
                </a:lnTo>
                <a:lnTo>
                  <a:pt x="59849" y="163361"/>
                </a:lnTo>
                <a:lnTo>
                  <a:pt x="65485" y="163189"/>
                </a:lnTo>
                <a:lnTo>
                  <a:pt x="71147" y="162123"/>
                </a:lnTo>
                <a:lnTo>
                  <a:pt x="76826" y="160459"/>
                </a:lnTo>
                <a:lnTo>
                  <a:pt x="82518" y="158397"/>
                </a:lnTo>
                <a:lnTo>
                  <a:pt x="88217" y="157023"/>
                </a:lnTo>
                <a:lnTo>
                  <a:pt x="93922" y="156107"/>
                </a:lnTo>
                <a:lnTo>
                  <a:pt x="99629" y="155496"/>
                </a:lnTo>
                <a:lnTo>
                  <a:pt x="106293" y="155089"/>
                </a:lnTo>
                <a:lnTo>
                  <a:pt x="121316" y="154636"/>
                </a:lnTo>
                <a:lnTo>
                  <a:pt x="153379" y="154322"/>
                </a:lnTo>
                <a:lnTo>
                  <a:pt x="189331" y="154277"/>
                </a:lnTo>
                <a:lnTo>
                  <a:pt x="192764" y="155228"/>
                </a:lnTo>
                <a:lnTo>
                  <a:pt x="199117" y="158826"/>
                </a:lnTo>
                <a:lnTo>
                  <a:pt x="205116" y="161060"/>
                </a:lnTo>
                <a:lnTo>
                  <a:pt x="210957" y="162052"/>
                </a:lnTo>
                <a:lnTo>
                  <a:pt x="216728" y="162494"/>
                </a:lnTo>
                <a:lnTo>
                  <a:pt x="222303" y="162777"/>
                </a:lnTo>
                <a:lnTo>
                  <a:pt x="231061" y="1628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6003607" y="2100262"/>
            <a:ext cx="51436" cy="368619"/>
          </a:xfrm>
          <a:custGeom>
            <a:avLst/>
            <a:gdLst/>
            <a:ahLst/>
            <a:cxnLst/>
            <a:rect l="0" t="0" r="0" b="0"/>
            <a:pathLst>
              <a:path w="51436" h="368619">
                <a:moveTo>
                  <a:pt x="0" y="0"/>
                </a:moveTo>
                <a:lnTo>
                  <a:pt x="0" y="73256"/>
                </a:lnTo>
                <a:lnTo>
                  <a:pt x="953" y="79317"/>
                </a:lnTo>
                <a:lnTo>
                  <a:pt x="2540" y="85263"/>
                </a:lnTo>
                <a:lnTo>
                  <a:pt x="4551" y="91132"/>
                </a:lnTo>
                <a:lnTo>
                  <a:pt x="5892" y="97902"/>
                </a:lnTo>
                <a:lnTo>
                  <a:pt x="6785" y="105273"/>
                </a:lnTo>
                <a:lnTo>
                  <a:pt x="7381" y="113045"/>
                </a:lnTo>
                <a:lnTo>
                  <a:pt x="7778" y="121083"/>
                </a:lnTo>
                <a:lnTo>
                  <a:pt x="8219" y="137635"/>
                </a:lnTo>
                <a:lnTo>
                  <a:pt x="9290" y="146049"/>
                </a:lnTo>
                <a:lnTo>
                  <a:pt x="10956" y="154516"/>
                </a:lnTo>
                <a:lnTo>
                  <a:pt x="13019" y="163018"/>
                </a:lnTo>
                <a:lnTo>
                  <a:pt x="14395" y="170591"/>
                </a:lnTo>
                <a:lnTo>
                  <a:pt x="15311" y="177545"/>
                </a:lnTo>
                <a:lnTo>
                  <a:pt x="15923" y="184086"/>
                </a:lnTo>
                <a:lnTo>
                  <a:pt x="16330" y="191304"/>
                </a:lnTo>
                <a:lnTo>
                  <a:pt x="16783" y="206944"/>
                </a:lnTo>
                <a:lnTo>
                  <a:pt x="17856" y="214163"/>
                </a:lnTo>
                <a:lnTo>
                  <a:pt x="19524" y="220880"/>
                </a:lnTo>
                <a:lnTo>
                  <a:pt x="21589" y="227263"/>
                </a:lnTo>
                <a:lnTo>
                  <a:pt x="22965" y="234376"/>
                </a:lnTo>
                <a:lnTo>
                  <a:pt x="23883" y="241976"/>
                </a:lnTo>
                <a:lnTo>
                  <a:pt x="24494" y="249900"/>
                </a:lnTo>
                <a:lnTo>
                  <a:pt x="24902" y="257087"/>
                </a:lnTo>
                <a:lnTo>
                  <a:pt x="25355" y="270154"/>
                </a:lnTo>
                <a:lnTo>
                  <a:pt x="26429" y="276305"/>
                </a:lnTo>
                <a:lnTo>
                  <a:pt x="28096" y="282311"/>
                </a:lnTo>
                <a:lnTo>
                  <a:pt x="30161" y="288220"/>
                </a:lnTo>
                <a:lnTo>
                  <a:pt x="31537" y="293111"/>
                </a:lnTo>
                <a:lnTo>
                  <a:pt x="33067" y="301087"/>
                </a:lnTo>
                <a:lnTo>
                  <a:pt x="34427" y="305500"/>
                </a:lnTo>
                <a:lnTo>
                  <a:pt x="36286" y="310346"/>
                </a:lnTo>
                <a:lnTo>
                  <a:pt x="38478" y="315483"/>
                </a:lnTo>
                <a:lnTo>
                  <a:pt x="39940" y="319859"/>
                </a:lnTo>
                <a:lnTo>
                  <a:pt x="40914" y="323730"/>
                </a:lnTo>
                <a:lnTo>
                  <a:pt x="42285" y="333727"/>
                </a:lnTo>
                <a:lnTo>
                  <a:pt x="42478" y="336785"/>
                </a:lnTo>
                <a:lnTo>
                  <a:pt x="43558" y="339776"/>
                </a:lnTo>
                <a:lnTo>
                  <a:pt x="45232" y="342722"/>
                </a:lnTo>
                <a:lnTo>
                  <a:pt x="47300" y="345639"/>
                </a:lnTo>
                <a:lnTo>
                  <a:pt x="48678" y="348536"/>
                </a:lnTo>
                <a:lnTo>
                  <a:pt x="50209" y="354295"/>
                </a:lnTo>
                <a:lnTo>
                  <a:pt x="50890" y="360029"/>
                </a:lnTo>
                <a:lnTo>
                  <a:pt x="51435" y="368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6449377" y="2263139"/>
            <a:ext cx="300039" cy="17147"/>
          </a:xfrm>
          <a:custGeom>
            <a:avLst/>
            <a:gdLst/>
            <a:ahLst/>
            <a:cxnLst/>
            <a:rect l="0" t="0" r="0" b="0"/>
            <a:pathLst>
              <a:path w="300039" h="17147">
                <a:moveTo>
                  <a:pt x="0" y="17146"/>
                </a:moveTo>
                <a:lnTo>
                  <a:pt x="121719" y="17146"/>
                </a:lnTo>
                <a:lnTo>
                  <a:pt x="128771" y="16193"/>
                </a:lnTo>
                <a:lnTo>
                  <a:pt x="135377" y="14606"/>
                </a:lnTo>
                <a:lnTo>
                  <a:pt x="141686" y="12595"/>
                </a:lnTo>
                <a:lnTo>
                  <a:pt x="147797" y="11254"/>
                </a:lnTo>
                <a:lnTo>
                  <a:pt x="153777" y="10360"/>
                </a:lnTo>
                <a:lnTo>
                  <a:pt x="159668" y="9765"/>
                </a:lnTo>
                <a:lnTo>
                  <a:pt x="165500" y="9368"/>
                </a:lnTo>
                <a:lnTo>
                  <a:pt x="171294" y="9103"/>
                </a:lnTo>
                <a:lnTo>
                  <a:pt x="177061" y="8926"/>
                </a:lnTo>
                <a:lnTo>
                  <a:pt x="183763" y="7856"/>
                </a:lnTo>
                <a:lnTo>
                  <a:pt x="191088" y="6190"/>
                </a:lnTo>
                <a:lnTo>
                  <a:pt x="198831" y="4127"/>
                </a:lnTo>
                <a:lnTo>
                  <a:pt x="205896" y="2751"/>
                </a:lnTo>
                <a:lnTo>
                  <a:pt x="212511" y="1834"/>
                </a:lnTo>
                <a:lnTo>
                  <a:pt x="218827" y="1223"/>
                </a:lnTo>
                <a:lnTo>
                  <a:pt x="225895" y="816"/>
                </a:lnTo>
                <a:lnTo>
                  <a:pt x="241368" y="363"/>
                </a:lnTo>
                <a:lnTo>
                  <a:pt x="261849" y="72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895295" y="2168842"/>
            <a:ext cx="188296" cy="197124"/>
          </a:xfrm>
          <a:custGeom>
            <a:avLst/>
            <a:gdLst/>
            <a:ahLst/>
            <a:cxnLst/>
            <a:rect l="0" t="0" r="0" b="0"/>
            <a:pathLst>
              <a:path w="188296" h="197124">
                <a:moveTo>
                  <a:pt x="94149" y="17145"/>
                </a:moveTo>
                <a:lnTo>
                  <a:pt x="73750" y="17145"/>
                </a:lnTo>
                <a:lnTo>
                  <a:pt x="71025" y="18098"/>
                </a:lnTo>
                <a:lnTo>
                  <a:pt x="65457" y="21696"/>
                </a:lnTo>
                <a:lnTo>
                  <a:pt x="59807" y="26470"/>
                </a:lnTo>
                <a:lnTo>
                  <a:pt x="56967" y="29077"/>
                </a:lnTo>
                <a:lnTo>
                  <a:pt x="53169" y="31767"/>
                </a:lnTo>
                <a:lnTo>
                  <a:pt x="48732" y="34513"/>
                </a:lnTo>
                <a:lnTo>
                  <a:pt x="43869" y="37296"/>
                </a:lnTo>
                <a:lnTo>
                  <a:pt x="40626" y="40104"/>
                </a:lnTo>
                <a:lnTo>
                  <a:pt x="38465" y="42929"/>
                </a:lnTo>
                <a:lnTo>
                  <a:pt x="35110" y="48607"/>
                </a:lnTo>
                <a:lnTo>
                  <a:pt x="30445" y="54306"/>
                </a:lnTo>
                <a:lnTo>
                  <a:pt x="27867" y="58111"/>
                </a:lnTo>
                <a:lnTo>
                  <a:pt x="25197" y="62553"/>
                </a:lnTo>
                <a:lnTo>
                  <a:pt x="22464" y="67420"/>
                </a:lnTo>
                <a:lnTo>
                  <a:pt x="16886" y="77907"/>
                </a:lnTo>
                <a:lnTo>
                  <a:pt x="5545" y="100162"/>
                </a:lnTo>
                <a:lnTo>
                  <a:pt x="3648" y="105827"/>
                </a:lnTo>
                <a:lnTo>
                  <a:pt x="2383" y="111509"/>
                </a:lnTo>
                <a:lnTo>
                  <a:pt x="1539" y="117202"/>
                </a:lnTo>
                <a:lnTo>
                  <a:pt x="977" y="122902"/>
                </a:lnTo>
                <a:lnTo>
                  <a:pt x="601" y="128607"/>
                </a:lnTo>
                <a:lnTo>
                  <a:pt x="352" y="134316"/>
                </a:lnTo>
                <a:lnTo>
                  <a:pt x="74" y="145739"/>
                </a:lnTo>
                <a:lnTo>
                  <a:pt x="0" y="151451"/>
                </a:lnTo>
                <a:lnTo>
                  <a:pt x="903" y="156213"/>
                </a:lnTo>
                <a:lnTo>
                  <a:pt x="2458" y="160339"/>
                </a:lnTo>
                <a:lnTo>
                  <a:pt x="4447" y="164043"/>
                </a:lnTo>
                <a:lnTo>
                  <a:pt x="6726" y="167464"/>
                </a:lnTo>
                <a:lnTo>
                  <a:pt x="9197" y="170698"/>
                </a:lnTo>
                <a:lnTo>
                  <a:pt x="11797" y="173806"/>
                </a:lnTo>
                <a:lnTo>
                  <a:pt x="15435" y="176831"/>
                </a:lnTo>
                <a:lnTo>
                  <a:pt x="19766" y="179800"/>
                </a:lnTo>
                <a:lnTo>
                  <a:pt x="24558" y="182732"/>
                </a:lnTo>
                <a:lnTo>
                  <a:pt x="28705" y="185639"/>
                </a:lnTo>
                <a:lnTo>
                  <a:pt x="32423" y="188529"/>
                </a:lnTo>
                <a:lnTo>
                  <a:pt x="35853" y="191408"/>
                </a:lnTo>
                <a:lnTo>
                  <a:pt x="39093" y="193328"/>
                </a:lnTo>
                <a:lnTo>
                  <a:pt x="42205" y="194608"/>
                </a:lnTo>
                <a:lnTo>
                  <a:pt x="45232" y="195461"/>
                </a:lnTo>
                <a:lnTo>
                  <a:pt x="49155" y="196030"/>
                </a:lnTo>
                <a:lnTo>
                  <a:pt x="53676" y="196409"/>
                </a:lnTo>
                <a:lnTo>
                  <a:pt x="58594" y="196662"/>
                </a:lnTo>
                <a:lnTo>
                  <a:pt x="69140" y="196943"/>
                </a:lnTo>
                <a:lnTo>
                  <a:pt x="86881" y="197123"/>
                </a:lnTo>
                <a:lnTo>
                  <a:pt x="92161" y="196185"/>
                </a:lnTo>
                <a:lnTo>
                  <a:pt x="98540" y="194608"/>
                </a:lnTo>
                <a:lnTo>
                  <a:pt x="105648" y="192604"/>
                </a:lnTo>
                <a:lnTo>
                  <a:pt x="112293" y="190315"/>
                </a:lnTo>
                <a:lnTo>
                  <a:pt x="118628" y="187837"/>
                </a:lnTo>
                <a:lnTo>
                  <a:pt x="124756" y="185232"/>
                </a:lnTo>
                <a:lnTo>
                  <a:pt x="129794" y="182543"/>
                </a:lnTo>
                <a:lnTo>
                  <a:pt x="134105" y="179798"/>
                </a:lnTo>
                <a:lnTo>
                  <a:pt x="137932" y="177015"/>
                </a:lnTo>
                <a:lnTo>
                  <a:pt x="142387" y="174208"/>
                </a:lnTo>
                <a:lnTo>
                  <a:pt x="147264" y="171384"/>
                </a:lnTo>
                <a:lnTo>
                  <a:pt x="152419" y="168548"/>
                </a:lnTo>
                <a:lnTo>
                  <a:pt x="156808" y="164753"/>
                </a:lnTo>
                <a:lnTo>
                  <a:pt x="160687" y="160318"/>
                </a:lnTo>
                <a:lnTo>
                  <a:pt x="164226" y="155456"/>
                </a:lnTo>
                <a:lnTo>
                  <a:pt x="167537" y="151263"/>
                </a:lnTo>
                <a:lnTo>
                  <a:pt x="170696" y="147514"/>
                </a:lnTo>
                <a:lnTo>
                  <a:pt x="173756" y="144063"/>
                </a:lnTo>
                <a:lnTo>
                  <a:pt x="179695" y="137688"/>
                </a:lnTo>
                <a:lnTo>
                  <a:pt x="182613" y="134654"/>
                </a:lnTo>
                <a:lnTo>
                  <a:pt x="184558" y="130727"/>
                </a:lnTo>
                <a:lnTo>
                  <a:pt x="185854" y="126204"/>
                </a:lnTo>
                <a:lnTo>
                  <a:pt x="186718" y="121284"/>
                </a:lnTo>
                <a:lnTo>
                  <a:pt x="187295" y="117051"/>
                </a:lnTo>
                <a:lnTo>
                  <a:pt x="187679" y="113277"/>
                </a:lnTo>
                <a:lnTo>
                  <a:pt x="187935" y="109808"/>
                </a:lnTo>
                <a:lnTo>
                  <a:pt x="188105" y="105590"/>
                </a:lnTo>
                <a:lnTo>
                  <a:pt x="188295" y="95824"/>
                </a:lnTo>
                <a:lnTo>
                  <a:pt x="187393" y="90553"/>
                </a:lnTo>
                <a:lnTo>
                  <a:pt x="185840" y="85133"/>
                </a:lnTo>
                <a:lnTo>
                  <a:pt x="183851" y="79616"/>
                </a:lnTo>
                <a:lnTo>
                  <a:pt x="182526" y="74984"/>
                </a:lnTo>
                <a:lnTo>
                  <a:pt x="181642" y="70945"/>
                </a:lnTo>
                <a:lnTo>
                  <a:pt x="181053" y="67299"/>
                </a:lnTo>
                <a:lnTo>
                  <a:pt x="178755" y="62964"/>
                </a:lnTo>
                <a:lnTo>
                  <a:pt x="175319" y="58168"/>
                </a:lnTo>
                <a:lnTo>
                  <a:pt x="171122" y="53066"/>
                </a:lnTo>
                <a:lnTo>
                  <a:pt x="168325" y="48712"/>
                </a:lnTo>
                <a:lnTo>
                  <a:pt x="166460" y="44858"/>
                </a:lnTo>
                <a:lnTo>
                  <a:pt x="165216" y="41335"/>
                </a:lnTo>
                <a:lnTo>
                  <a:pt x="163435" y="38034"/>
                </a:lnTo>
                <a:lnTo>
                  <a:pt x="161295" y="34881"/>
                </a:lnTo>
                <a:lnTo>
                  <a:pt x="156377" y="28838"/>
                </a:lnTo>
                <a:lnTo>
                  <a:pt x="151016" y="22977"/>
                </a:lnTo>
                <a:lnTo>
                  <a:pt x="147301" y="20080"/>
                </a:lnTo>
                <a:lnTo>
                  <a:pt x="142918" y="17197"/>
                </a:lnTo>
                <a:lnTo>
                  <a:pt x="138092" y="14322"/>
                </a:lnTo>
                <a:lnTo>
                  <a:pt x="133923" y="12406"/>
                </a:lnTo>
                <a:lnTo>
                  <a:pt x="130190" y="11128"/>
                </a:lnTo>
                <a:lnTo>
                  <a:pt x="126749" y="10276"/>
                </a:lnTo>
                <a:lnTo>
                  <a:pt x="123502" y="8756"/>
                </a:lnTo>
                <a:lnTo>
                  <a:pt x="120386" y="6790"/>
                </a:lnTo>
                <a:lnTo>
                  <a:pt x="113090" y="1341"/>
                </a:lnTo>
                <a:lnTo>
                  <a:pt x="109553" y="596"/>
                </a:lnTo>
                <a:lnTo>
                  <a:pt x="1027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7143750" y="2186418"/>
            <a:ext cx="617220" cy="179161"/>
          </a:xfrm>
          <a:custGeom>
            <a:avLst/>
            <a:gdLst/>
            <a:ahLst/>
            <a:cxnLst/>
            <a:rect l="0" t="0" r="0" b="0"/>
            <a:pathLst>
              <a:path w="617220" h="179161">
                <a:moveTo>
                  <a:pt x="0" y="33859"/>
                </a:moveTo>
                <a:lnTo>
                  <a:pt x="4550" y="33859"/>
                </a:lnTo>
                <a:lnTo>
                  <a:pt x="5891" y="34812"/>
                </a:lnTo>
                <a:lnTo>
                  <a:pt x="6784" y="36399"/>
                </a:lnTo>
                <a:lnTo>
                  <a:pt x="8219" y="41240"/>
                </a:lnTo>
                <a:lnTo>
                  <a:pt x="9290" y="41637"/>
                </a:lnTo>
                <a:lnTo>
                  <a:pt x="13018" y="42079"/>
                </a:lnTo>
                <a:lnTo>
                  <a:pt x="15346" y="43149"/>
                </a:lnTo>
                <a:lnTo>
                  <a:pt x="20473" y="46878"/>
                </a:lnTo>
                <a:lnTo>
                  <a:pt x="22221" y="49206"/>
                </a:lnTo>
                <a:lnTo>
                  <a:pt x="23386" y="51710"/>
                </a:lnTo>
                <a:lnTo>
                  <a:pt x="24163" y="54332"/>
                </a:lnTo>
                <a:lnTo>
                  <a:pt x="27567" y="59786"/>
                </a:lnTo>
                <a:lnTo>
                  <a:pt x="29808" y="62573"/>
                </a:lnTo>
                <a:lnTo>
                  <a:pt x="31301" y="66337"/>
                </a:lnTo>
                <a:lnTo>
                  <a:pt x="32298" y="70751"/>
                </a:lnTo>
                <a:lnTo>
                  <a:pt x="32961" y="75599"/>
                </a:lnTo>
                <a:lnTo>
                  <a:pt x="34356" y="79783"/>
                </a:lnTo>
                <a:lnTo>
                  <a:pt x="36239" y="83525"/>
                </a:lnTo>
                <a:lnTo>
                  <a:pt x="38447" y="86972"/>
                </a:lnTo>
                <a:lnTo>
                  <a:pt x="39918" y="91175"/>
                </a:lnTo>
                <a:lnTo>
                  <a:pt x="40900" y="95883"/>
                </a:lnTo>
                <a:lnTo>
                  <a:pt x="41554" y="100926"/>
                </a:lnTo>
                <a:lnTo>
                  <a:pt x="42942" y="106193"/>
                </a:lnTo>
                <a:lnTo>
                  <a:pt x="44821" y="111609"/>
                </a:lnTo>
                <a:lnTo>
                  <a:pt x="47025" y="117125"/>
                </a:lnTo>
                <a:lnTo>
                  <a:pt x="48495" y="122707"/>
                </a:lnTo>
                <a:lnTo>
                  <a:pt x="49475" y="128334"/>
                </a:lnTo>
                <a:lnTo>
                  <a:pt x="50128" y="133989"/>
                </a:lnTo>
                <a:lnTo>
                  <a:pt x="51517" y="138713"/>
                </a:lnTo>
                <a:lnTo>
                  <a:pt x="53394" y="142814"/>
                </a:lnTo>
                <a:lnTo>
                  <a:pt x="55598" y="146501"/>
                </a:lnTo>
                <a:lnTo>
                  <a:pt x="57067" y="149911"/>
                </a:lnTo>
                <a:lnTo>
                  <a:pt x="58048" y="153137"/>
                </a:lnTo>
                <a:lnTo>
                  <a:pt x="58701" y="156240"/>
                </a:lnTo>
                <a:lnTo>
                  <a:pt x="59136" y="159261"/>
                </a:lnTo>
                <a:lnTo>
                  <a:pt x="59426" y="162228"/>
                </a:lnTo>
                <a:lnTo>
                  <a:pt x="59621" y="165159"/>
                </a:lnTo>
                <a:lnTo>
                  <a:pt x="59749" y="168064"/>
                </a:lnTo>
                <a:lnTo>
                  <a:pt x="59997" y="179086"/>
                </a:lnTo>
                <a:lnTo>
                  <a:pt x="60007" y="167616"/>
                </a:lnTo>
                <a:lnTo>
                  <a:pt x="59054" y="164940"/>
                </a:lnTo>
                <a:lnTo>
                  <a:pt x="55456" y="159427"/>
                </a:lnTo>
                <a:lnTo>
                  <a:pt x="54116" y="155671"/>
                </a:lnTo>
                <a:lnTo>
                  <a:pt x="53222" y="151262"/>
                </a:lnTo>
                <a:lnTo>
                  <a:pt x="52627" y="146418"/>
                </a:lnTo>
                <a:lnTo>
                  <a:pt x="52230" y="141283"/>
                </a:lnTo>
                <a:lnTo>
                  <a:pt x="51965" y="135955"/>
                </a:lnTo>
                <a:lnTo>
                  <a:pt x="51789" y="130498"/>
                </a:lnTo>
                <a:lnTo>
                  <a:pt x="52623" y="124003"/>
                </a:lnTo>
                <a:lnTo>
                  <a:pt x="54132" y="116815"/>
                </a:lnTo>
                <a:lnTo>
                  <a:pt x="56090" y="109165"/>
                </a:lnTo>
                <a:lnTo>
                  <a:pt x="58349" y="102161"/>
                </a:lnTo>
                <a:lnTo>
                  <a:pt x="60807" y="95586"/>
                </a:lnTo>
                <a:lnTo>
                  <a:pt x="63397" y="89298"/>
                </a:lnTo>
                <a:lnTo>
                  <a:pt x="66077" y="83201"/>
                </a:lnTo>
                <a:lnTo>
                  <a:pt x="71595" y="71346"/>
                </a:lnTo>
                <a:lnTo>
                  <a:pt x="80057" y="53962"/>
                </a:lnTo>
                <a:lnTo>
                  <a:pt x="82898" y="49166"/>
                </a:lnTo>
                <a:lnTo>
                  <a:pt x="85745" y="45016"/>
                </a:lnTo>
                <a:lnTo>
                  <a:pt x="88596" y="41297"/>
                </a:lnTo>
                <a:lnTo>
                  <a:pt x="91449" y="37865"/>
                </a:lnTo>
                <a:lnTo>
                  <a:pt x="94303" y="34625"/>
                </a:lnTo>
                <a:lnTo>
                  <a:pt x="100015" y="28484"/>
                </a:lnTo>
                <a:lnTo>
                  <a:pt x="105729" y="22580"/>
                </a:lnTo>
                <a:lnTo>
                  <a:pt x="109538" y="19672"/>
                </a:lnTo>
                <a:lnTo>
                  <a:pt x="113982" y="16781"/>
                </a:lnTo>
                <a:lnTo>
                  <a:pt x="123049" y="11981"/>
                </a:lnTo>
                <a:lnTo>
                  <a:pt x="130254" y="9848"/>
                </a:lnTo>
                <a:lnTo>
                  <a:pt x="139664" y="8647"/>
                </a:lnTo>
                <a:lnTo>
                  <a:pt x="142640" y="9431"/>
                </a:lnTo>
                <a:lnTo>
                  <a:pt x="148485" y="12842"/>
                </a:lnTo>
                <a:lnTo>
                  <a:pt x="154258" y="17533"/>
                </a:lnTo>
                <a:lnTo>
                  <a:pt x="159999" y="22793"/>
                </a:lnTo>
                <a:lnTo>
                  <a:pt x="168586" y="31110"/>
                </a:lnTo>
                <a:lnTo>
                  <a:pt x="174305" y="36765"/>
                </a:lnTo>
                <a:lnTo>
                  <a:pt x="177163" y="40558"/>
                </a:lnTo>
                <a:lnTo>
                  <a:pt x="180021" y="44993"/>
                </a:lnTo>
                <a:lnTo>
                  <a:pt x="182879" y="49854"/>
                </a:lnTo>
                <a:lnTo>
                  <a:pt x="185737" y="54047"/>
                </a:lnTo>
                <a:lnTo>
                  <a:pt x="188594" y="57795"/>
                </a:lnTo>
                <a:lnTo>
                  <a:pt x="191452" y="61247"/>
                </a:lnTo>
                <a:lnTo>
                  <a:pt x="194309" y="65453"/>
                </a:lnTo>
                <a:lnTo>
                  <a:pt x="197167" y="70161"/>
                </a:lnTo>
                <a:lnTo>
                  <a:pt x="200025" y="75205"/>
                </a:lnTo>
                <a:lnTo>
                  <a:pt x="205740" y="85890"/>
                </a:lnTo>
                <a:lnTo>
                  <a:pt x="208597" y="91407"/>
                </a:lnTo>
                <a:lnTo>
                  <a:pt x="210502" y="96037"/>
                </a:lnTo>
                <a:lnTo>
                  <a:pt x="211773" y="100076"/>
                </a:lnTo>
                <a:lnTo>
                  <a:pt x="212618" y="103721"/>
                </a:lnTo>
                <a:lnTo>
                  <a:pt x="213183" y="108056"/>
                </a:lnTo>
                <a:lnTo>
                  <a:pt x="213559" y="112851"/>
                </a:lnTo>
                <a:lnTo>
                  <a:pt x="213810" y="117953"/>
                </a:lnTo>
                <a:lnTo>
                  <a:pt x="214930" y="122307"/>
                </a:lnTo>
                <a:lnTo>
                  <a:pt x="216630" y="126162"/>
                </a:lnTo>
                <a:lnTo>
                  <a:pt x="218714" y="129684"/>
                </a:lnTo>
                <a:lnTo>
                  <a:pt x="221057" y="133937"/>
                </a:lnTo>
                <a:lnTo>
                  <a:pt x="226200" y="143743"/>
                </a:lnTo>
                <a:lnTo>
                  <a:pt x="228905" y="147120"/>
                </a:lnTo>
                <a:lnTo>
                  <a:pt x="231661" y="149371"/>
                </a:lnTo>
                <a:lnTo>
                  <a:pt x="237263" y="152826"/>
                </a:lnTo>
                <a:lnTo>
                  <a:pt x="242927" y="157536"/>
                </a:lnTo>
                <a:lnTo>
                  <a:pt x="248620" y="162804"/>
                </a:lnTo>
                <a:lnTo>
                  <a:pt x="251472" y="165542"/>
                </a:lnTo>
                <a:lnTo>
                  <a:pt x="254325" y="167368"/>
                </a:lnTo>
                <a:lnTo>
                  <a:pt x="260036" y="169396"/>
                </a:lnTo>
                <a:lnTo>
                  <a:pt x="272415" y="170698"/>
                </a:lnTo>
                <a:lnTo>
                  <a:pt x="289677" y="170956"/>
                </a:lnTo>
                <a:lnTo>
                  <a:pt x="293131" y="170977"/>
                </a:lnTo>
                <a:lnTo>
                  <a:pt x="302048" y="168460"/>
                </a:lnTo>
                <a:lnTo>
                  <a:pt x="307092" y="166456"/>
                </a:lnTo>
                <a:lnTo>
                  <a:pt x="312361" y="163214"/>
                </a:lnTo>
                <a:lnTo>
                  <a:pt x="317778" y="159148"/>
                </a:lnTo>
                <a:lnTo>
                  <a:pt x="323294" y="154533"/>
                </a:lnTo>
                <a:lnTo>
                  <a:pt x="328877" y="150503"/>
                </a:lnTo>
                <a:lnTo>
                  <a:pt x="334504" y="146864"/>
                </a:lnTo>
                <a:lnTo>
                  <a:pt x="340160" y="143486"/>
                </a:lnTo>
                <a:lnTo>
                  <a:pt x="345836" y="139329"/>
                </a:lnTo>
                <a:lnTo>
                  <a:pt x="351525" y="134652"/>
                </a:lnTo>
                <a:lnTo>
                  <a:pt x="357222" y="129629"/>
                </a:lnTo>
                <a:lnTo>
                  <a:pt x="362925" y="125329"/>
                </a:lnTo>
                <a:lnTo>
                  <a:pt x="368633" y="121509"/>
                </a:lnTo>
                <a:lnTo>
                  <a:pt x="374343" y="118010"/>
                </a:lnTo>
                <a:lnTo>
                  <a:pt x="379101" y="113772"/>
                </a:lnTo>
                <a:lnTo>
                  <a:pt x="383227" y="109042"/>
                </a:lnTo>
                <a:lnTo>
                  <a:pt x="386929" y="103983"/>
                </a:lnTo>
                <a:lnTo>
                  <a:pt x="391303" y="98706"/>
                </a:lnTo>
                <a:lnTo>
                  <a:pt x="396123" y="93283"/>
                </a:lnTo>
                <a:lnTo>
                  <a:pt x="401242" y="87762"/>
                </a:lnTo>
                <a:lnTo>
                  <a:pt x="405607" y="82177"/>
                </a:lnTo>
                <a:lnTo>
                  <a:pt x="409470" y="76549"/>
                </a:lnTo>
                <a:lnTo>
                  <a:pt x="412997" y="70891"/>
                </a:lnTo>
                <a:lnTo>
                  <a:pt x="415349" y="66167"/>
                </a:lnTo>
                <a:lnTo>
                  <a:pt x="416917" y="62065"/>
                </a:lnTo>
                <a:lnTo>
                  <a:pt x="417962" y="58378"/>
                </a:lnTo>
                <a:lnTo>
                  <a:pt x="419611" y="54015"/>
                </a:lnTo>
                <a:lnTo>
                  <a:pt x="421663" y="49202"/>
                </a:lnTo>
                <a:lnTo>
                  <a:pt x="423984" y="44087"/>
                </a:lnTo>
                <a:lnTo>
                  <a:pt x="425531" y="39725"/>
                </a:lnTo>
                <a:lnTo>
                  <a:pt x="426562" y="35865"/>
                </a:lnTo>
                <a:lnTo>
                  <a:pt x="427250" y="32339"/>
                </a:lnTo>
                <a:lnTo>
                  <a:pt x="426756" y="28083"/>
                </a:lnTo>
                <a:lnTo>
                  <a:pt x="425474" y="23341"/>
                </a:lnTo>
                <a:lnTo>
                  <a:pt x="421123" y="11144"/>
                </a:lnTo>
                <a:lnTo>
                  <a:pt x="417988" y="6936"/>
                </a:lnTo>
                <a:lnTo>
                  <a:pt x="415818" y="4480"/>
                </a:lnTo>
                <a:lnTo>
                  <a:pt x="413420" y="2843"/>
                </a:lnTo>
                <a:lnTo>
                  <a:pt x="408215" y="1024"/>
                </a:lnTo>
                <a:lnTo>
                  <a:pt x="399929" y="0"/>
                </a:lnTo>
                <a:lnTo>
                  <a:pt x="397111" y="809"/>
                </a:lnTo>
                <a:lnTo>
                  <a:pt x="391441" y="4248"/>
                </a:lnTo>
                <a:lnTo>
                  <a:pt x="385746" y="8951"/>
                </a:lnTo>
                <a:lnTo>
                  <a:pt x="380040" y="14216"/>
                </a:lnTo>
                <a:lnTo>
                  <a:pt x="374329" y="19732"/>
                </a:lnTo>
                <a:lnTo>
                  <a:pt x="371473" y="23488"/>
                </a:lnTo>
                <a:lnTo>
                  <a:pt x="368616" y="27898"/>
                </a:lnTo>
                <a:lnTo>
                  <a:pt x="365759" y="32742"/>
                </a:lnTo>
                <a:lnTo>
                  <a:pt x="362902" y="37877"/>
                </a:lnTo>
                <a:lnTo>
                  <a:pt x="357187" y="48662"/>
                </a:lnTo>
                <a:lnTo>
                  <a:pt x="348615" y="65444"/>
                </a:lnTo>
                <a:lnTo>
                  <a:pt x="346709" y="71108"/>
                </a:lnTo>
                <a:lnTo>
                  <a:pt x="345440" y="76789"/>
                </a:lnTo>
                <a:lnTo>
                  <a:pt x="344593" y="82482"/>
                </a:lnTo>
                <a:lnTo>
                  <a:pt x="344029" y="89134"/>
                </a:lnTo>
                <a:lnTo>
                  <a:pt x="343652" y="96427"/>
                </a:lnTo>
                <a:lnTo>
                  <a:pt x="343123" y="115263"/>
                </a:lnTo>
                <a:lnTo>
                  <a:pt x="343048" y="119561"/>
                </a:lnTo>
                <a:lnTo>
                  <a:pt x="343951" y="124331"/>
                </a:lnTo>
                <a:lnTo>
                  <a:pt x="345506" y="129416"/>
                </a:lnTo>
                <a:lnTo>
                  <a:pt x="347495" y="134711"/>
                </a:lnTo>
                <a:lnTo>
                  <a:pt x="349773" y="139194"/>
                </a:lnTo>
                <a:lnTo>
                  <a:pt x="352245" y="143135"/>
                </a:lnTo>
                <a:lnTo>
                  <a:pt x="354845" y="146714"/>
                </a:lnTo>
                <a:lnTo>
                  <a:pt x="358483" y="151006"/>
                </a:lnTo>
                <a:lnTo>
                  <a:pt x="362814" y="155772"/>
                </a:lnTo>
                <a:lnTo>
                  <a:pt x="367606" y="160854"/>
                </a:lnTo>
                <a:lnTo>
                  <a:pt x="372705" y="164242"/>
                </a:lnTo>
                <a:lnTo>
                  <a:pt x="383451" y="168007"/>
                </a:lnTo>
                <a:lnTo>
                  <a:pt x="394578" y="172221"/>
                </a:lnTo>
                <a:lnTo>
                  <a:pt x="405872" y="176316"/>
                </a:lnTo>
                <a:lnTo>
                  <a:pt x="423894" y="178621"/>
                </a:lnTo>
                <a:lnTo>
                  <a:pt x="438904" y="179160"/>
                </a:lnTo>
                <a:lnTo>
                  <a:pt x="452561" y="176860"/>
                </a:lnTo>
                <a:lnTo>
                  <a:pt x="465933" y="172663"/>
                </a:lnTo>
                <a:lnTo>
                  <a:pt x="506175" y="159429"/>
                </a:lnTo>
                <a:lnTo>
                  <a:pt x="515567" y="155673"/>
                </a:lnTo>
                <a:lnTo>
                  <a:pt x="525639" y="151263"/>
                </a:lnTo>
                <a:lnTo>
                  <a:pt x="536163" y="146418"/>
                </a:lnTo>
                <a:lnTo>
                  <a:pt x="545085" y="141284"/>
                </a:lnTo>
                <a:lnTo>
                  <a:pt x="552937" y="135955"/>
                </a:lnTo>
                <a:lnTo>
                  <a:pt x="560077" y="130498"/>
                </a:lnTo>
                <a:lnTo>
                  <a:pt x="567694" y="125908"/>
                </a:lnTo>
                <a:lnTo>
                  <a:pt x="575630" y="121895"/>
                </a:lnTo>
                <a:lnTo>
                  <a:pt x="583779" y="118267"/>
                </a:lnTo>
                <a:lnTo>
                  <a:pt x="590163" y="113944"/>
                </a:lnTo>
                <a:lnTo>
                  <a:pt x="595372" y="109156"/>
                </a:lnTo>
                <a:lnTo>
                  <a:pt x="599797" y="104060"/>
                </a:lnTo>
                <a:lnTo>
                  <a:pt x="603699" y="100662"/>
                </a:lnTo>
                <a:lnTo>
                  <a:pt x="610575" y="96887"/>
                </a:lnTo>
                <a:lnTo>
                  <a:pt x="612791" y="94928"/>
                </a:lnTo>
                <a:lnTo>
                  <a:pt x="614267" y="92669"/>
                </a:lnTo>
                <a:lnTo>
                  <a:pt x="617219" y="852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843726" y="2598659"/>
            <a:ext cx="240017" cy="209144"/>
          </a:xfrm>
          <a:custGeom>
            <a:avLst/>
            <a:gdLst/>
            <a:ahLst/>
            <a:cxnLst/>
            <a:rect l="0" t="0" r="0" b="0"/>
            <a:pathLst>
              <a:path w="240017" h="209144">
                <a:moveTo>
                  <a:pt x="128574" y="7380"/>
                </a:moveTo>
                <a:lnTo>
                  <a:pt x="115804" y="7380"/>
                </a:lnTo>
                <a:lnTo>
                  <a:pt x="113393" y="6428"/>
                </a:lnTo>
                <a:lnTo>
                  <a:pt x="108174" y="2830"/>
                </a:lnTo>
                <a:lnTo>
                  <a:pt x="102680" y="595"/>
                </a:lnTo>
                <a:lnTo>
                  <a:pt x="99881" y="0"/>
                </a:lnTo>
                <a:lnTo>
                  <a:pt x="97062" y="555"/>
                </a:lnTo>
                <a:lnTo>
                  <a:pt x="91391" y="3712"/>
                </a:lnTo>
                <a:lnTo>
                  <a:pt x="85695" y="5750"/>
                </a:lnTo>
                <a:lnTo>
                  <a:pt x="82843" y="6294"/>
                </a:lnTo>
                <a:lnTo>
                  <a:pt x="77134" y="9438"/>
                </a:lnTo>
                <a:lnTo>
                  <a:pt x="70469" y="14962"/>
                </a:lnTo>
                <a:lnTo>
                  <a:pt x="66025" y="19103"/>
                </a:lnTo>
                <a:lnTo>
                  <a:pt x="61157" y="23768"/>
                </a:lnTo>
                <a:lnTo>
                  <a:pt x="56959" y="28783"/>
                </a:lnTo>
                <a:lnTo>
                  <a:pt x="53208" y="34031"/>
                </a:lnTo>
                <a:lnTo>
                  <a:pt x="49755" y="39435"/>
                </a:lnTo>
                <a:lnTo>
                  <a:pt x="46500" y="44943"/>
                </a:lnTo>
                <a:lnTo>
                  <a:pt x="43378" y="50519"/>
                </a:lnTo>
                <a:lnTo>
                  <a:pt x="40344" y="56142"/>
                </a:lnTo>
                <a:lnTo>
                  <a:pt x="36416" y="61796"/>
                </a:lnTo>
                <a:lnTo>
                  <a:pt x="31893" y="67470"/>
                </a:lnTo>
                <a:lnTo>
                  <a:pt x="26972" y="73158"/>
                </a:lnTo>
                <a:lnTo>
                  <a:pt x="22740" y="78855"/>
                </a:lnTo>
                <a:lnTo>
                  <a:pt x="18965" y="84557"/>
                </a:lnTo>
                <a:lnTo>
                  <a:pt x="15496" y="90264"/>
                </a:lnTo>
                <a:lnTo>
                  <a:pt x="12231" y="95974"/>
                </a:lnTo>
                <a:lnTo>
                  <a:pt x="6063" y="107398"/>
                </a:lnTo>
                <a:lnTo>
                  <a:pt x="4038" y="114064"/>
                </a:lnTo>
                <a:lnTo>
                  <a:pt x="2687" y="121365"/>
                </a:lnTo>
                <a:lnTo>
                  <a:pt x="1787" y="129090"/>
                </a:lnTo>
                <a:lnTo>
                  <a:pt x="1187" y="136145"/>
                </a:lnTo>
                <a:lnTo>
                  <a:pt x="787" y="142754"/>
                </a:lnTo>
                <a:lnTo>
                  <a:pt x="342" y="155176"/>
                </a:lnTo>
                <a:lnTo>
                  <a:pt x="33" y="179890"/>
                </a:lnTo>
                <a:lnTo>
                  <a:pt x="0" y="189728"/>
                </a:lnTo>
                <a:lnTo>
                  <a:pt x="948" y="192763"/>
                </a:lnTo>
                <a:lnTo>
                  <a:pt x="4542" y="198675"/>
                </a:lnTo>
                <a:lnTo>
                  <a:pt x="6833" y="200633"/>
                </a:lnTo>
                <a:lnTo>
                  <a:pt x="9313" y="201938"/>
                </a:lnTo>
                <a:lnTo>
                  <a:pt x="11919" y="202808"/>
                </a:lnTo>
                <a:lnTo>
                  <a:pt x="17355" y="206315"/>
                </a:lnTo>
                <a:lnTo>
                  <a:pt x="20137" y="208583"/>
                </a:lnTo>
                <a:lnTo>
                  <a:pt x="22946" y="209143"/>
                </a:lnTo>
                <a:lnTo>
                  <a:pt x="25770" y="208564"/>
                </a:lnTo>
                <a:lnTo>
                  <a:pt x="28605" y="207225"/>
                </a:lnTo>
                <a:lnTo>
                  <a:pt x="32401" y="206333"/>
                </a:lnTo>
                <a:lnTo>
                  <a:pt x="36836" y="205738"/>
                </a:lnTo>
                <a:lnTo>
                  <a:pt x="41697" y="205341"/>
                </a:lnTo>
                <a:lnTo>
                  <a:pt x="45891" y="204124"/>
                </a:lnTo>
                <a:lnTo>
                  <a:pt x="53091" y="200232"/>
                </a:lnTo>
                <a:lnTo>
                  <a:pt x="57296" y="197861"/>
                </a:lnTo>
                <a:lnTo>
                  <a:pt x="67049" y="192686"/>
                </a:lnTo>
                <a:lnTo>
                  <a:pt x="71365" y="189020"/>
                </a:lnTo>
                <a:lnTo>
                  <a:pt x="75195" y="184671"/>
                </a:lnTo>
                <a:lnTo>
                  <a:pt x="78700" y="179867"/>
                </a:lnTo>
                <a:lnTo>
                  <a:pt x="82942" y="174759"/>
                </a:lnTo>
                <a:lnTo>
                  <a:pt x="87675" y="169449"/>
                </a:lnTo>
                <a:lnTo>
                  <a:pt x="92735" y="164003"/>
                </a:lnTo>
                <a:lnTo>
                  <a:pt x="98013" y="159421"/>
                </a:lnTo>
                <a:lnTo>
                  <a:pt x="103438" y="155413"/>
                </a:lnTo>
                <a:lnTo>
                  <a:pt x="108959" y="151789"/>
                </a:lnTo>
                <a:lnTo>
                  <a:pt x="113592" y="147468"/>
                </a:lnTo>
                <a:lnTo>
                  <a:pt x="117633" y="142682"/>
                </a:lnTo>
                <a:lnTo>
                  <a:pt x="121280" y="137587"/>
                </a:lnTo>
                <a:lnTo>
                  <a:pt x="124664" y="132284"/>
                </a:lnTo>
                <a:lnTo>
                  <a:pt x="127873" y="126845"/>
                </a:lnTo>
                <a:lnTo>
                  <a:pt x="130963" y="121313"/>
                </a:lnTo>
                <a:lnTo>
                  <a:pt x="136938" y="110087"/>
                </a:lnTo>
                <a:lnTo>
                  <a:pt x="139865" y="104427"/>
                </a:lnTo>
                <a:lnTo>
                  <a:pt x="142769" y="99701"/>
                </a:lnTo>
                <a:lnTo>
                  <a:pt x="145657" y="95597"/>
                </a:lnTo>
                <a:lnTo>
                  <a:pt x="148535" y="91909"/>
                </a:lnTo>
                <a:lnTo>
                  <a:pt x="150454" y="87546"/>
                </a:lnTo>
                <a:lnTo>
                  <a:pt x="151733" y="82731"/>
                </a:lnTo>
                <a:lnTo>
                  <a:pt x="152586" y="77617"/>
                </a:lnTo>
                <a:lnTo>
                  <a:pt x="153154" y="72302"/>
                </a:lnTo>
                <a:lnTo>
                  <a:pt x="153533" y="66854"/>
                </a:lnTo>
                <a:lnTo>
                  <a:pt x="153954" y="56673"/>
                </a:lnTo>
                <a:lnTo>
                  <a:pt x="154191" y="45587"/>
                </a:lnTo>
                <a:lnTo>
                  <a:pt x="154247" y="39284"/>
                </a:lnTo>
                <a:lnTo>
                  <a:pt x="153309" y="36269"/>
                </a:lnTo>
                <a:lnTo>
                  <a:pt x="149727" y="30380"/>
                </a:lnTo>
                <a:lnTo>
                  <a:pt x="144960" y="24588"/>
                </a:lnTo>
                <a:lnTo>
                  <a:pt x="137186" y="15998"/>
                </a:lnTo>
                <a:lnTo>
                  <a:pt x="137150" y="27889"/>
                </a:lnTo>
                <a:lnTo>
                  <a:pt x="138101" y="30578"/>
                </a:lnTo>
                <a:lnTo>
                  <a:pt x="141698" y="36105"/>
                </a:lnTo>
                <a:lnTo>
                  <a:pt x="143991" y="39865"/>
                </a:lnTo>
                <a:lnTo>
                  <a:pt x="146472" y="44277"/>
                </a:lnTo>
                <a:lnTo>
                  <a:pt x="149078" y="49123"/>
                </a:lnTo>
                <a:lnTo>
                  <a:pt x="150816" y="54259"/>
                </a:lnTo>
                <a:lnTo>
                  <a:pt x="151974" y="59588"/>
                </a:lnTo>
                <a:lnTo>
                  <a:pt x="152746" y="65045"/>
                </a:lnTo>
                <a:lnTo>
                  <a:pt x="155166" y="70589"/>
                </a:lnTo>
                <a:lnTo>
                  <a:pt x="158685" y="76189"/>
                </a:lnTo>
                <a:lnTo>
                  <a:pt x="162935" y="81828"/>
                </a:lnTo>
                <a:lnTo>
                  <a:pt x="165768" y="87492"/>
                </a:lnTo>
                <a:lnTo>
                  <a:pt x="167658" y="93173"/>
                </a:lnTo>
                <a:lnTo>
                  <a:pt x="168918" y="98866"/>
                </a:lnTo>
                <a:lnTo>
                  <a:pt x="170709" y="104566"/>
                </a:lnTo>
                <a:lnTo>
                  <a:pt x="172857" y="110271"/>
                </a:lnTo>
                <a:lnTo>
                  <a:pt x="175240" y="115979"/>
                </a:lnTo>
                <a:lnTo>
                  <a:pt x="177782" y="120737"/>
                </a:lnTo>
                <a:lnTo>
                  <a:pt x="180430" y="124862"/>
                </a:lnTo>
                <a:lnTo>
                  <a:pt x="183147" y="128564"/>
                </a:lnTo>
                <a:lnTo>
                  <a:pt x="186863" y="131984"/>
                </a:lnTo>
                <a:lnTo>
                  <a:pt x="191246" y="135217"/>
                </a:lnTo>
                <a:lnTo>
                  <a:pt x="196072" y="138325"/>
                </a:lnTo>
                <a:lnTo>
                  <a:pt x="200243" y="141349"/>
                </a:lnTo>
                <a:lnTo>
                  <a:pt x="207417" y="147250"/>
                </a:lnTo>
                <a:lnTo>
                  <a:pt x="209710" y="150157"/>
                </a:lnTo>
                <a:lnTo>
                  <a:pt x="212260" y="155927"/>
                </a:lnTo>
                <a:lnTo>
                  <a:pt x="213892" y="157846"/>
                </a:lnTo>
                <a:lnTo>
                  <a:pt x="215933" y="159126"/>
                </a:lnTo>
                <a:lnTo>
                  <a:pt x="220740" y="160548"/>
                </a:lnTo>
                <a:lnTo>
                  <a:pt x="226052" y="161180"/>
                </a:lnTo>
                <a:lnTo>
                  <a:pt x="231587" y="161461"/>
                </a:lnTo>
                <a:lnTo>
                  <a:pt x="240016" y="1616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7118032" y="2573595"/>
            <a:ext cx="248603" cy="178178"/>
          </a:xfrm>
          <a:custGeom>
            <a:avLst/>
            <a:gdLst/>
            <a:ahLst/>
            <a:cxnLst/>
            <a:rect l="0" t="0" r="0" b="0"/>
            <a:pathLst>
              <a:path w="248603" h="178178">
                <a:moveTo>
                  <a:pt x="0" y="15300"/>
                </a:moveTo>
                <a:lnTo>
                  <a:pt x="7381" y="15300"/>
                </a:lnTo>
                <a:lnTo>
                  <a:pt x="12771" y="19850"/>
                </a:lnTo>
                <a:lnTo>
                  <a:pt x="14229" y="23096"/>
                </a:lnTo>
                <a:lnTo>
                  <a:pt x="15201" y="27165"/>
                </a:lnTo>
                <a:lnTo>
                  <a:pt x="15849" y="31782"/>
                </a:lnTo>
                <a:lnTo>
                  <a:pt x="17234" y="36765"/>
                </a:lnTo>
                <a:lnTo>
                  <a:pt x="19109" y="41993"/>
                </a:lnTo>
                <a:lnTo>
                  <a:pt x="21312" y="47382"/>
                </a:lnTo>
                <a:lnTo>
                  <a:pt x="23733" y="52881"/>
                </a:lnTo>
                <a:lnTo>
                  <a:pt x="28963" y="64070"/>
                </a:lnTo>
                <a:lnTo>
                  <a:pt x="54303" y="115317"/>
                </a:lnTo>
                <a:lnTo>
                  <a:pt x="56204" y="121030"/>
                </a:lnTo>
                <a:lnTo>
                  <a:pt x="57472" y="126744"/>
                </a:lnTo>
                <a:lnTo>
                  <a:pt x="58317" y="132459"/>
                </a:lnTo>
                <a:lnTo>
                  <a:pt x="59833" y="137221"/>
                </a:lnTo>
                <a:lnTo>
                  <a:pt x="61797" y="141348"/>
                </a:lnTo>
                <a:lnTo>
                  <a:pt x="64058" y="145052"/>
                </a:lnTo>
                <a:lnTo>
                  <a:pt x="65565" y="149426"/>
                </a:lnTo>
                <a:lnTo>
                  <a:pt x="66570" y="154247"/>
                </a:lnTo>
                <a:lnTo>
                  <a:pt x="67240" y="159366"/>
                </a:lnTo>
                <a:lnTo>
                  <a:pt x="68639" y="162779"/>
                </a:lnTo>
                <a:lnTo>
                  <a:pt x="70524" y="165054"/>
                </a:lnTo>
                <a:lnTo>
                  <a:pt x="72733" y="166571"/>
                </a:lnTo>
                <a:lnTo>
                  <a:pt x="74207" y="168535"/>
                </a:lnTo>
                <a:lnTo>
                  <a:pt x="75189" y="170796"/>
                </a:lnTo>
                <a:lnTo>
                  <a:pt x="76765" y="176719"/>
                </a:lnTo>
                <a:lnTo>
                  <a:pt x="76894" y="176253"/>
                </a:lnTo>
                <a:lnTo>
                  <a:pt x="77076" y="171045"/>
                </a:lnTo>
                <a:lnTo>
                  <a:pt x="77152" y="124531"/>
                </a:lnTo>
                <a:lnTo>
                  <a:pt x="78105" y="117648"/>
                </a:lnTo>
                <a:lnTo>
                  <a:pt x="79693" y="111154"/>
                </a:lnTo>
                <a:lnTo>
                  <a:pt x="89084" y="82494"/>
                </a:lnTo>
                <a:lnTo>
                  <a:pt x="92727" y="75336"/>
                </a:lnTo>
                <a:lnTo>
                  <a:pt x="97060" y="68659"/>
                </a:lnTo>
                <a:lnTo>
                  <a:pt x="101855" y="62302"/>
                </a:lnTo>
                <a:lnTo>
                  <a:pt x="106955" y="56160"/>
                </a:lnTo>
                <a:lnTo>
                  <a:pt x="112261" y="50160"/>
                </a:lnTo>
                <a:lnTo>
                  <a:pt x="123236" y="38413"/>
                </a:lnTo>
                <a:lnTo>
                  <a:pt x="146945" y="14169"/>
                </a:lnTo>
                <a:lnTo>
                  <a:pt x="151304" y="10736"/>
                </a:lnTo>
                <a:lnTo>
                  <a:pt x="156114" y="7495"/>
                </a:lnTo>
                <a:lnTo>
                  <a:pt x="161226" y="4381"/>
                </a:lnTo>
                <a:lnTo>
                  <a:pt x="166539" y="2306"/>
                </a:lnTo>
                <a:lnTo>
                  <a:pt x="171986" y="922"/>
                </a:lnTo>
                <a:lnTo>
                  <a:pt x="177522" y="0"/>
                </a:lnTo>
                <a:lnTo>
                  <a:pt x="182165" y="337"/>
                </a:lnTo>
                <a:lnTo>
                  <a:pt x="186214" y="1515"/>
                </a:lnTo>
                <a:lnTo>
                  <a:pt x="199002" y="7723"/>
                </a:lnTo>
                <a:lnTo>
                  <a:pt x="204106" y="10248"/>
                </a:lnTo>
                <a:lnTo>
                  <a:pt x="208461" y="13837"/>
                </a:lnTo>
                <a:lnTo>
                  <a:pt x="212316" y="18135"/>
                </a:lnTo>
                <a:lnTo>
                  <a:pt x="215839" y="22905"/>
                </a:lnTo>
                <a:lnTo>
                  <a:pt x="219141" y="27990"/>
                </a:lnTo>
                <a:lnTo>
                  <a:pt x="222294" y="33285"/>
                </a:lnTo>
                <a:lnTo>
                  <a:pt x="225349" y="38720"/>
                </a:lnTo>
                <a:lnTo>
                  <a:pt x="231282" y="49838"/>
                </a:lnTo>
                <a:lnTo>
                  <a:pt x="234199" y="55470"/>
                </a:lnTo>
                <a:lnTo>
                  <a:pt x="236143" y="62083"/>
                </a:lnTo>
                <a:lnTo>
                  <a:pt x="237439" y="69348"/>
                </a:lnTo>
                <a:lnTo>
                  <a:pt x="238302" y="77050"/>
                </a:lnTo>
                <a:lnTo>
                  <a:pt x="238878" y="84089"/>
                </a:lnTo>
                <a:lnTo>
                  <a:pt x="239263" y="90686"/>
                </a:lnTo>
                <a:lnTo>
                  <a:pt x="239689" y="103097"/>
                </a:lnTo>
                <a:lnTo>
                  <a:pt x="239963" y="126587"/>
                </a:lnTo>
                <a:lnTo>
                  <a:pt x="240029" y="165036"/>
                </a:lnTo>
                <a:lnTo>
                  <a:pt x="240983" y="166559"/>
                </a:lnTo>
                <a:lnTo>
                  <a:pt x="242569" y="167574"/>
                </a:lnTo>
                <a:lnTo>
                  <a:pt x="247411" y="169204"/>
                </a:lnTo>
                <a:lnTo>
                  <a:pt x="247809" y="170290"/>
                </a:lnTo>
                <a:lnTo>
                  <a:pt x="248073" y="171966"/>
                </a:lnTo>
                <a:lnTo>
                  <a:pt x="248602" y="1781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7443787" y="2563177"/>
            <a:ext cx="162729" cy="188447"/>
          </a:xfrm>
          <a:custGeom>
            <a:avLst/>
            <a:gdLst/>
            <a:ahLst/>
            <a:cxnLst/>
            <a:rect l="0" t="0" r="0" b="0"/>
            <a:pathLst>
              <a:path w="162729" h="188447">
                <a:moveTo>
                  <a:pt x="77153" y="0"/>
                </a:moveTo>
                <a:lnTo>
                  <a:pt x="77153" y="7381"/>
                </a:lnTo>
                <a:lnTo>
                  <a:pt x="72602" y="12770"/>
                </a:lnTo>
                <a:lnTo>
                  <a:pt x="71261" y="15181"/>
                </a:lnTo>
                <a:lnTo>
                  <a:pt x="69772" y="20400"/>
                </a:lnTo>
                <a:lnTo>
                  <a:pt x="68422" y="24077"/>
                </a:lnTo>
                <a:lnTo>
                  <a:pt x="66570" y="28434"/>
                </a:lnTo>
                <a:lnTo>
                  <a:pt x="64383" y="33244"/>
                </a:lnTo>
                <a:lnTo>
                  <a:pt x="61971" y="37403"/>
                </a:lnTo>
                <a:lnTo>
                  <a:pt x="59412" y="41127"/>
                </a:lnTo>
                <a:lnTo>
                  <a:pt x="56753" y="44563"/>
                </a:lnTo>
                <a:lnTo>
                  <a:pt x="54980" y="47807"/>
                </a:lnTo>
                <a:lnTo>
                  <a:pt x="53799" y="50921"/>
                </a:lnTo>
                <a:lnTo>
                  <a:pt x="53011" y="53950"/>
                </a:lnTo>
                <a:lnTo>
                  <a:pt x="52486" y="56921"/>
                </a:lnTo>
                <a:lnTo>
                  <a:pt x="51902" y="62764"/>
                </a:lnTo>
                <a:lnTo>
                  <a:pt x="51643" y="68535"/>
                </a:lnTo>
                <a:lnTo>
                  <a:pt x="51573" y="71408"/>
                </a:lnTo>
                <a:lnTo>
                  <a:pt x="52480" y="74275"/>
                </a:lnTo>
                <a:lnTo>
                  <a:pt x="56027" y="80001"/>
                </a:lnTo>
                <a:lnTo>
                  <a:pt x="60174" y="85547"/>
                </a:lnTo>
                <a:lnTo>
                  <a:pt x="64209" y="89774"/>
                </a:lnTo>
                <a:lnTo>
                  <a:pt x="66618" y="91281"/>
                </a:lnTo>
                <a:lnTo>
                  <a:pt x="69177" y="92287"/>
                </a:lnTo>
                <a:lnTo>
                  <a:pt x="71835" y="92957"/>
                </a:lnTo>
                <a:lnTo>
                  <a:pt x="74561" y="93404"/>
                </a:lnTo>
                <a:lnTo>
                  <a:pt x="77329" y="93702"/>
                </a:lnTo>
                <a:lnTo>
                  <a:pt x="80128" y="93900"/>
                </a:lnTo>
                <a:lnTo>
                  <a:pt x="83899" y="94985"/>
                </a:lnTo>
                <a:lnTo>
                  <a:pt x="88318" y="96661"/>
                </a:lnTo>
                <a:lnTo>
                  <a:pt x="93169" y="98731"/>
                </a:lnTo>
                <a:lnTo>
                  <a:pt x="97355" y="100111"/>
                </a:lnTo>
                <a:lnTo>
                  <a:pt x="101098" y="101030"/>
                </a:lnTo>
                <a:lnTo>
                  <a:pt x="104546" y="101644"/>
                </a:lnTo>
                <a:lnTo>
                  <a:pt x="108750" y="102052"/>
                </a:lnTo>
                <a:lnTo>
                  <a:pt x="113457" y="102325"/>
                </a:lnTo>
                <a:lnTo>
                  <a:pt x="122815" y="102628"/>
                </a:lnTo>
                <a:lnTo>
                  <a:pt x="130150" y="102762"/>
                </a:lnTo>
                <a:lnTo>
                  <a:pt x="133439" y="103751"/>
                </a:lnTo>
                <a:lnTo>
                  <a:pt x="136585" y="105362"/>
                </a:lnTo>
                <a:lnTo>
                  <a:pt x="139634" y="107389"/>
                </a:lnTo>
                <a:lnTo>
                  <a:pt x="142619" y="108740"/>
                </a:lnTo>
                <a:lnTo>
                  <a:pt x="145562" y="109641"/>
                </a:lnTo>
                <a:lnTo>
                  <a:pt x="148477" y="110241"/>
                </a:lnTo>
                <a:lnTo>
                  <a:pt x="151372" y="111594"/>
                </a:lnTo>
                <a:lnTo>
                  <a:pt x="154255" y="113449"/>
                </a:lnTo>
                <a:lnTo>
                  <a:pt x="157129" y="115637"/>
                </a:lnTo>
                <a:lnTo>
                  <a:pt x="159045" y="118049"/>
                </a:lnTo>
                <a:lnTo>
                  <a:pt x="160323" y="120609"/>
                </a:lnTo>
                <a:lnTo>
                  <a:pt x="161742" y="125994"/>
                </a:lnTo>
                <a:lnTo>
                  <a:pt x="162372" y="131562"/>
                </a:lnTo>
                <a:lnTo>
                  <a:pt x="162653" y="137212"/>
                </a:lnTo>
                <a:lnTo>
                  <a:pt x="162728" y="140052"/>
                </a:lnTo>
                <a:lnTo>
                  <a:pt x="160873" y="142898"/>
                </a:lnTo>
                <a:lnTo>
                  <a:pt x="157731" y="145748"/>
                </a:lnTo>
                <a:lnTo>
                  <a:pt x="153732" y="148600"/>
                </a:lnTo>
                <a:lnTo>
                  <a:pt x="150113" y="151454"/>
                </a:lnTo>
                <a:lnTo>
                  <a:pt x="146748" y="154310"/>
                </a:lnTo>
                <a:lnTo>
                  <a:pt x="143552" y="157166"/>
                </a:lnTo>
                <a:lnTo>
                  <a:pt x="139516" y="160022"/>
                </a:lnTo>
                <a:lnTo>
                  <a:pt x="134920" y="162879"/>
                </a:lnTo>
                <a:lnTo>
                  <a:pt x="129953" y="165736"/>
                </a:lnTo>
                <a:lnTo>
                  <a:pt x="119352" y="171451"/>
                </a:lnTo>
                <a:lnTo>
                  <a:pt x="97024" y="182880"/>
                </a:lnTo>
                <a:lnTo>
                  <a:pt x="92306" y="184785"/>
                </a:lnTo>
                <a:lnTo>
                  <a:pt x="88207" y="186055"/>
                </a:lnTo>
                <a:lnTo>
                  <a:pt x="84522" y="186902"/>
                </a:lnTo>
                <a:lnTo>
                  <a:pt x="80160" y="187466"/>
                </a:lnTo>
                <a:lnTo>
                  <a:pt x="75348" y="187843"/>
                </a:lnTo>
                <a:lnTo>
                  <a:pt x="70234" y="188093"/>
                </a:lnTo>
                <a:lnTo>
                  <a:pt x="59473" y="188372"/>
                </a:lnTo>
                <a:lnTo>
                  <a:pt x="53936" y="188446"/>
                </a:lnTo>
                <a:lnTo>
                  <a:pt x="49292" y="187543"/>
                </a:lnTo>
                <a:lnTo>
                  <a:pt x="45245" y="185989"/>
                </a:lnTo>
                <a:lnTo>
                  <a:pt x="41593" y="184000"/>
                </a:lnTo>
                <a:lnTo>
                  <a:pt x="38206" y="182674"/>
                </a:lnTo>
                <a:lnTo>
                  <a:pt x="34996" y="181791"/>
                </a:lnTo>
                <a:lnTo>
                  <a:pt x="31903" y="181201"/>
                </a:lnTo>
                <a:lnTo>
                  <a:pt x="28889" y="179856"/>
                </a:lnTo>
                <a:lnTo>
                  <a:pt x="25927" y="178006"/>
                </a:lnTo>
                <a:lnTo>
                  <a:pt x="22999" y="175821"/>
                </a:lnTo>
                <a:lnTo>
                  <a:pt x="20096" y="174364"/>
                </a:lnTo>
                <a:lnTo>
                  <a:pt x="17207" y="173393"/>
                </a:lnTo>
                <a:lnTo>
                  <a:pt x="14329" y="172745"/>
                </a:lnTo>
                <a:lnTo>
                  <a:pt x="11457" y="171361"/>
                </a:lnTo>
                <a:lnTo>
                  <a:pt x="8592" y="169486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7675244" y="2563177"/>
            <a:ext cx="231343" cy="178649"/>
          </a:xfrm>
          <a:custGeom>
            <a:avLst/>
            <a:gdLst/>
            <a:ahLst/>
            <a:cxnLst/>
            <a:rect l="0" t="0" r="0" b="0"/>
            <a:pathLst>
              <a:path w="231343" h="178649">
                <a:moveTo>
                  <a:pt x="0" y="25718"/>
                </a:moveTo>
                <a:lnTo>
                  <a:pt x="7382" y="33098"/>
                </a:lnTo>
                <a:lnTo>
                  <a:pt x="8044" y="36300"/>
                </a:lnTo>
                <a:lnTo>
                  <a:pt x="8221" y="38488"/>
                </a:lnTo>
                <a:lnTo>
                  <a:pt x="9290" y="41851"/>
                </a:lnTo>
                <a:lnTo>
                  <a:pt x="10956" y="45998"/>
                </a:lnTo>
                <a:lnTo>
                  <a:pt x="13020" y="50668"/>
                </a:lnTo>
                <a:lnTo>
                  <a:pt x="14395" y="54734"/>
                </a:lnTo>
                <a:lnTo>
                  <a:pt x="15312" y="58397"/>
                </a:lnTo>
                <a:lnTo>
                  <a:pt x="15923" y="61791"/>
                </a:lnTo>
                <a:lnTo>
                  <a:pt x="17283" y="65959"/>
                </a:lnTo>
                <a:lnTo>
                  <a:pt x="19142" y="70643"/>
                </a:lnTo>
                <a:lnTo>
                  <a:pt x="21335" y="75670"/>
                </a:lnTo>
                <a:lnTo>
                  <a:pt x="22796" y="80927"/>
                </a:lnTo>
                <a:lnTo>
                  <a:pt x="23770" y="86336"/>
                </a:lnTo>
                <a:lnTo>
                  <a:pt x="24420" y="91847"/>
                </a:lnTo>
                <a:lnTo>
                  <a:pt x="24853" y="97427"/>
                </a:lnTo>
                <a:lnTo>
                  <a:pt x="25141" y="103051"/>
                </a:lnTo>
                <a:lnTo>
                  <a:pt x="25461" y="114380"/>
                </a:lnTo>
                <a:lnTo>
                  <a:pt x="25604" y="125766"/>
                </a:lnTo>
                <a:lnTo>
                  <a:pt x="26595" y="130516"/>
                </a:lnTo>
                <a:lnTo>
                  <a:pt x="28208" y="134636"/>
                </a:lnTo>
                <a:lnTo>
                  <a:pt x="30235" y="138335"/>
                </a:lnTo>
                <a:lnTo>
                  <a:pt x="31587" y="142706"/>
                </a:lnTo>
                <a:lnTo>
                  <a:pt x="32488" y="147525"/>
                </a:lnTo>
                <a:lnTo>
                  <a:pt x="33089" y="152643"/>
                </a:lnTo>
                <a:lnTo>
                  <a:pt x="34441" y="157007"/>
                </a:lnTo>
                <a:lnTo>
                  <a:pt x="36296" y="160869"/>
                </a:lnTo>
                <a:lnTo>
                  <a:pt x="38485" y="164396"/>
                </a:lnTo>
                <a:lnTo>
                  <a:pt x="40897" y="166747"/>
                </a:lnTo>
                <a:lnTo>
                  <a:pt x="43457" y="168315"/>
                </a:lnTo>
                <a:lnTo>
                  <a:pt x="46117" y="169360"/>
                </a:lnTo>
                <a:lnTo>
                  <a:pt x="47890" y="171009"/>
                </a:lnTo>
                <a:lnTo>
                  <a:pt x="49072" y="173061"/>
                </a:lnTo>
                <a:lnTo>
                  <a:pt x="49860" y="175382"/>
                </a:lnTo>
                <a:lnTo>
                  <a:pt x="51337" y="176929"/>
                </a:lnTo>
                <a:lnTo>
                  <a:pt x="53275" y="177960"/>
                </a:lnTo>
                <a:lnTo>
                  <a:pt x="55520" y="178648"/>
                </a:lnTo>
                <a:lnTo>
                  <a:pt x="57969" y="178153"/>
                </a:lnTo>
                <a:lnTo>
                  <a:pt x="63229" y="175064"/>
                </a:lnTo>
                <a:lnTo>
                  <a:pt x="68743" y="173056"/>
                </a:lnTo>
                <a:lnTo>
                  <a:pt x="71546" y="172521"/>
                </a:lnTo>
                <a:lnTo>
                  <a:pt x="77201" y="169386"/>
                </a:lnTo>
                <a:lnTo>
                  <a:pt x="80043" y="167217"/>
                </a:lnTo>
                <a:lnTo>
                  <a:pt x="81937" y="163865"/>
                </a:lnTo>
                <a:lnTo>
                  <a:pt x="83200" y="159726"/>
                </a:lnTo>
                <a:lnTo>
                  <a:pt x="84042" y="155061"/>
                </a:lnTo>
                <a:lnTo>
                  <a:pt x="86508" y="150999"/>
                </a:lnTo>
                <a:lnTo>
                  <a:pt x="90057" y="147339"/>
                </a:lnTo>
                <a:lnTo>
                  <a:pt x="94329" y="143946"/>
                </a:lnTo>
                <a:lnTo>
                  <a:pt x="97176" y="139779"/>
                </a:lnTo>
                <a:lnTo>
                  <a:pt x="99074" y="135096"/>
                </a:lnTo>
                <a:lnTo>
                  <a:pt x="100340" y="130069"/>
                </a:lnTo>
                <a:lnTo>
                  <a:pt x="102136" y="124813"/>
                </a:lnTo>
                <a:lnTo>
                  <a:pt x="104286" y="119403"/>
                </a:lnTo>
                <a:lnTo>
                  <a:pt x="106672" y="113892"/>
                </a:lnTo>
                <a:lnTo>
                  <a:pt x="108263" y="108313"/>
                </a:lnTo>
                <a:lnTo>
                  <a:pt x="109322" y="102689"/>
                </a:lnTo>
                <a:lnTo>
                  <a:pt x="110029" y="97034"/>
                </a:lnTo>
                <a:lnTo>
                  <a:pt x="110500" y="91360"/>
                </a:lnTo>
                <a:lnTo>
                  <a:pt x="110814" y="85671"/>
                </a:lnTo>
                <a:lnTo>
                  <a:pt x="111164" y="74271"/>
                </a:lnTo>
                <a:lnTo>
                  <a:pt x="111436" y="43373"/>
                </a:lnTo>
                <a:lnTo>
                  <a:pt x="111443" y="34700"/>
                </a:lnTo>
                <a:lnTo>
                  <a:pt x="111443" y="54452"/>
                </a:lnTo>
                <a:lnTo>
                  <a:pt x="112396" y="58209"/>
                </a:lnTo>
                <a:lnTo>
                  <a:pt x="113983" y="62618"/>
                </a:lnTo>
                <a:lnTo>
                  <a:pt x="115994" y="67463"/>
                </a:lnTo>
                <a:lnTo>
                  <a:pt x="117335" y="71645"/>
                </a:lnTo>
                <a:lnTo>
                  <a:pt x="118228" y="75386"/>
                </a:lnTo>
                <a:lnTo>
                  <a:pt x="118824" y="78832"/>
                </a:lnTo>
                <a:lnTo>
                  <a:pt x="120174" y="83035"/>
                </a:lnTo>
                <a:lnTo>
                  <a:pt x="122026" y="87742"/>
                </a:lnTo>
                <a:lnTo>
                  <a:pt x="124214" y="92784"/>
                </a:lnTo>
                <a:lnTo>
                  <a:pt x="129184" y="103467"/>
                </a:lnTo>
                <a:lnTo>
                  <a:pt x="131843" y="108983"/>
                </a:lnTo>
                <a:lnTo>
                  <a:pt x="135521" y="113613"/>
                </a:lnTo>
                <a:lnTo>
                  <a:pt x="139877" y="117652"/>
                </a:lnTo>
                <a:lnTo>
                  <a:pt x="144687" y="121297"/>
                </a:lnTo>
                <a:lnTo>
                  <a:pt x="147893" y="125632"/>
                </a:lnTo>
                <a:lnTo>
                  <a:pt x="150031" y="130427"/>
                </a:lnTo>
                <a:lnTo>
                  <a:pt x="151455" y="135529"/>
                </a:lnTo>
                <a:lnTo>
                  <a:pt x="154311" y="139883"/>
                </a:lnTo>
                <a:lnTo>
                  <a:pt x="158118" y="143738"/>
                </a:lnTo>
                <a:lnTo>
                  <a:pt x="162563" y="147260"/>
                </a:lnTo>
                <a:lnTo>
                  <a:pt x="166478" y="150561"/>
                </a:lnTo>
                <a:lnTo>
                  <a:pt x="170040" y="153714"/>
                </a:lnTo>
                <a:lnTo>
                  <a:pt x="178051" y="161067"/>
                </a:lnTo>
                <a:lnTo>
                  <a:pt x="184227" y="164613"/>
                </a:lnTo>
                <a:lnTo>
                  <a:pt x="194612" y="170100"/>
                </a:lnTo>
                <a:lnTo>
                  <a:pt x="198573" y="170850"/>
                </a:lnTo>
                <a:lnTo>
                  <a:pt x="200962" y="171050"/>
                </a:lnTo>
                <a:lnTo>
                  <a:pt x="202554" y="170231"/>
                </a:lnTo>
                <a:lnTo>
                  <a:pt x="203616" y="168732"/>
                </a:lnTo>
                <a:lnTo>
                  <a:pt x="205321" y="164034"/>
                </a:lnTo>
                <a:lnTo>
                  <a:pt x="210167" y="154118"/>
                </a:lnTo>
                <a:lnTo>
                  <a:pt x="212502" y="150371"/>
                </a:lnTo>
                <a:lnTo>
                  <a:pt x="215010" y="146920"/>
                </a:lnTo>
                <a:lnTo>
                  <a:pt x="217636" y="143667"/>
                </a:lnTo>
                <a:lnTo>
                  <a:pt x="219385" y="139593"/>
                </a:lnTo>
                <a:lnTo>
                  <a:pt x="220552" y="134972"/>
                </a:lnTo>
                <a:lnTo>
                  <a:pt x="221331" y="129986"/>
                </a:lnTo>
                <a:lnTo>
                  <a:pt x="222801" y="124757"/>
                </a:lnTo>
                <a:lnTo>
                  <a:pt x="224735" y="119367"/>
                </a:lnTo>
                <a:lnTo>
                  <a:pt x="226976" y="113868"/>
                </a:lnTo>
                <a:lnTo>
                  <a:pt x="228471" y="108297"/>
                </a:lnTo>
                <a:lnTo>
                  <a:pt x="229465" y="102678"/>
                </a:lnTo>
                <a:lnTo>
                  <a:pt x="230130" y="97027"/>
                </a:lnTo>
                <a:lnTo>
                  <a:pt x="230573" y="91355"/>
                </a:lnTo>
                <a:lnTo>
                  <a:pt x="230867" y="85668"/>
                </a:lnTo>
                <a:lnTo>
                  <a:pt x="231195" y="74270"/>
                </a:lnTo>
                <a:lnTo>
                  <a:pt x="231342" y="62854"/>
                </a:lnTo>
                <a:lnTo>
                  <a:pt x="230428" y="58095"/>
                </a:lnTo>
                <a:lnTo>
                  <a:pt x="228866" y="53970"/>
                </a:lnTo>
                <a:lnTo>
                  <a:pt x="226872" y="50267"/>
                </a:lnTo>
                <a:lnTo>
                  <a:pt x="225544" y="45894"/>
                </a:lnTo>
                <a:lnTo>
                  <a:pt x="224659" y="41074"/>
                </a:lnTo>
                <a:lnTo>
                  <a:pt x="224067" y="35955"/>
                </a:lnTo>
                <a:lnTo>
                  <a:pt x="223673" y="31590"/>
                </a:lnTo>
                <a:lnTo>
                  <a:pt x="223411" y="27728"/>
                </a:lnTo>
                <a:lnTo>
                  <a:pt x="223119" y="20896"/>
                </a:lnTo>
                <a:lnTo>
                  <a:pt x="222955" y="11695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7923847" y="2554722"/>
            <a:ext cx="248604" cy="162748"/>
          </a:xfrm>
          <a:custGeom>
            <a:avLst/>
            <a:gdLst/>
            <a:ahLst/>
            <a:cxnLst/>
            <a:rect l="0" t="0" r="0" b="0"/>
            <a:pathLst>
              <a:path w="248604" h="162748">
                <a:moveTo>
                  <a:pt x="0" y="77035"/>
                </a:moveTo>
                <a:lnTo>
                  <a:pt x="7382" y="84416"/>
                </a:lnTo>
                <a:lnTo>
                  <a:pt x="10583" y="85078"/>
                </a:lnTo>
                <a:lnTo>
                  <a:pt x="17741" y="85451"/>
                </a:lnTo>
                <a:lnTo>
                  <a:pt x="28693" y="85577"/>
                </a:lnTo>
                <a:lnTo>
                  <a:pt x="66228" y="85607"/>
                </a:lnTo>
                <a:lnTo>
                  <a:pt x="71774" y="84655"/>
                </a:lnTo>
                <a:lnTo>
                  <a:pt x="77377" y="83067"/>
                </a:lnTo>
                <a:lnTo>
                  <a:pt x="83016" y="81057"/>
                </a:lnTo>
                <a:lnTo>
                  <a:pt x="88682" y="78763"/>
                </a:lnTo>
                <a:lnTo>
                  <a:pt x="94365" y="76282"/>
                </a:lnTo>
                <a:lnTo>
                  <a:pt x="100056" y="73676"/>
                </a:lnTo>
                <a:lnTo>
                  <a:pt x="104805" y="70985"/>
                </a:lnTo>
                <a:lnTo>
                  <a:pt x="108923" y="68240"/>
                </a:lnTo>
                <a:lnTo>
                  <a:pt x="112620" y="65456"/>
                </a:lnTo>
                <a:lnTo>
                  <a:pt x="116990" y="62649"/>
                </a:lnTo>
                <a:lnTo>
                  <a:pt x="121809" y="59824"/>
                </a:lnTo>
                <a:lnTo>
                  <a:pt x="126925" y="56988"/>
                </a:lnTo>
                <a:lnTo>
                  <a:pt x="137691" y="51298"/>
                </a:lnTo>
                <a:lnTo>
                  <a:pt x="143229" y="48447"/>
                </a:lnTo>
                <a:lnTo>
                  <a:pt x="147874" y="45594"/>
                </a:lnTo>
                <a:lnTo>
                  <a:pt x="151922" y="42739"/>
                </a:lnTo>
                <a:lnTo>
                  <a:pt x="155574" y="39884"/>
                </a:lnTo>
                <a:lnTo>
                  <a:pt x="158961" y="37027"/>
                </a:lnTo>
                <a:lnTo>
                  <a:pt x="162172" y="34171"/>
                </a:lnTo>
                <a:lnTo>
                  <a:pt x="168279" y="28457"/>
                </a:lnTo>
                <a:lnTo>
                  <a:pt x="174168" y="22742"/>
                </a:lnTo>
                <a:lnTo>
                  <a:pt x="176119" y="19885"/>
                </a:lnTo>
                <a:lnTo>
                  <a:pt x="177421" y="17028"/>
                </a:lnTo>
                <a:lnTo>
                  <a:pt x="178288" y="14170"/>
                </a:lnTo>
                <a:lnTo>
                  <a:pt x="177914" y="12265"/>
                </a:lnTo>
                <a:lnTo>
                  <a:pt x="176712" y="10995"/>
                </a:lnTo>
                <a:lnTo>
                  <a:pt x="174957" y="10148"/>
                </a:lnTo>
                <a:lnTo>
                  <a:pt x="173788" y="8631"/>
                </a:lnTo>
                <a:lnTo>
                  <a:pt x="173009" y="6668"/>
                </a:lnTo>
                <a:lnTo>
                  <a:pt x="171758" y="1223"/>
                </a:lnTo>
                <a:lnTo>
                  <a:pt x="170703" y="776"/>
                </a:lnTo>
                <a:lnTo>
                  <a:pt x="164667" y="147"/>
                </a:lnTo>
                <a:lnTo>
                  <a:pt x="159546" y="0"/>
                </a:lnTo>
                <a:lnTo>
                  <a:pt x="156847" y="914"/>
                </a:lnTo>
                <a:lnTo>
                  <a:pt x="151307" y="4468"/>
                </a:lnTo>
                <a:lnTo>
                  <a:pt x="147544" y="6750"/>
                </a:lnTo>
                <a:lnTo>
                  <a:pt x="143130" y="9223"/>
                </a:lnTo>
                <a:lnTo>
                  <a:pt x="138283" y="11825"/>
                </a:lnTo>
                <a:lnTo>
                  <a:pt x="134098" y="14511"/>
                </a:lnTo>
                <a:lnTo>
                  <a:pt x="130356" y="17255"/>
                </a:lnTo>
                <a:lnTo>
                  <a:pt x="126910" y="20037"/>
                </a:lnTo>
                <a:lnTo>
                  <a:pt x="122706" y="22844"/>
                </a:lnTo>
                <a:lnTo>
                  <a:pt x="118000" y="25667"/>
                </a:lnTo>
                <a:lnTo>
                  <a:pt x="112957" y="28503"/>
                </a:lnTo>
                <a:lnTo>
                  <a:pt x="108642" y="32297"/>
                </a:lnTo>
                <a:lnTo>
                  <a:pt x="104814" y="36733"/>
                </a:lnTo>
                <a:lnTo>
                  <a:pt x="101308" y="41594"/>
                </a:lnTo>
                <a:lnTo>
                  <a:pt x="98019" y="45788"/>
                </a:lnTo>
                <a:lnTo>
                  <a:pt x="94873" y="49536"/>
                </a:lnTo>
                <a:lnTo>
                  <a:pt x="91824" y="52987"/>
                </a:lnTo>
                <a:lnTo>
                  <a:pt x="88838" y="57193"/>
                </a:lnTo>
                <a:lnTo>
                  <a:pt x="85895" y="61902"/>
                </a:lnTo>
                <a:lnTo>
                  <a:pt x="82982" y="66947"/>
                </a:lnTo>
                <a:lnTo>
                  <a:pt x="81038" y="72214"/>
                </a:lnTo>
                <a:lnTo>
                  <a:pt x="79744" y="77631"/>
                </a:lnTo>
                <a:lnTo>
                  <a:pt x="78880" y="83148"/>
                </a:lnTo>
                <a:lnTo>
                  <a:pt x="78304" y="87778"/>
                </a:lnTo>
                <a:lnTo>
                  <a:pt x="77921" y="91817"/>
                </a:lnTo>
                <a:lnTo>
                  <a:pt x="77664" y="95462"/>
                </a:lnTo>
                <a:lnTo>
                  <a:pt x="77494" y="98845"/>
                </a:lnTo>
                <a:lnTo>
                  <a:pt x="77304" y="105143"/>
                </a:lnTo>
                <a:lnTo>
                  <a:pt x="78206" y="109109"/>
                </a:lnTo>
                <a:lnTo>
                  <a:pt x="79760" y="113658"/>
                </a:lnTo>
                <a:lnTo>
                  <a:pt x="81748" y="118595"/>
                </a:lnTo>
                <a:lnTo>
                  <a:pt x="84026" y="122839"/>
                </a:lnTo>
                <a:lnTo>
                  <a:pt x="86498" y="126621"/>
                </a:lnTo>
                <a:lnTo>
                  <a:pt x="89098" y="130095"/>
                </a:lnTo>
                <a:lnTo>
                  <a:pt x="91784" y="133363"/>
                </a:lnTo>
                <a:lnTo>
                  <a:pt x="94527" y="136495"/>
                </a:lnTo>
                <a:lnTo>
                  <a:pt x="97308" y="139535"/>
                </a:lnTo>
                <a:lnTo>
                  <a:pt x="101067" y="142514"/>
                </a:lnTo>
                <a:lnTo>
                  <a:pt x="105478" y="145453"/>
                </a:lnTo>
                <a:lnTo>
                  <a:pt x="110324" y="148364"/>
                </a:lnTo>
                <a:lnTo>
                  <a:pt x="114507" y="151258"/>
                </a:lnTo>
                <a:lnTo>
                  <a:pt x="118248" y="154139"/>
                </a:lnTo>
                <a:lnTo>
                  <a:pt x="121695" y="157013"/>
                </a:lnTo>
                <a:lnTo>
                  <a:pt x="125897" y="158929"/>
                </a:lnTo>
                <a:lnTo>
                  <a:pt x="130604" y="160206"/>
                </a:lnTo>
                <a:lnTo>
                  <a:pt x="135647" y="161057"/>
                </a:lnTo>
                <a:lnTo>
                  <a:pt x="139961" y="161625"/>
                </a:lnTo>
                <a:lnTo>
                  <a:pt x="147295" y="162256"/>
                </a:lnTo>
                <a:lnTo>
                  <a:pt x="153729" y="162536"/>
                </a:lnTo>
                <a:lnTo>
                  <a:pt x="156779" y="162611"/>
                </a:lnTo>
                <a:lnTo>
                  <a:pt x="189036" y="162747"/>
                </a:lnTo>
                <a:lnTo>
                  <a:pt x="193652" y="161799"/>
                </a:lnTo>
                <a:lnTo>
                  <a:pt x="198633" y="160214"/>
                </a:lnTo>
                <a:lnTo>
                  <a:pt x="203859" y="158205"/>
                </a:lnTo>
                <a:lnTo>
                  <a:pt x="209249" y="155914"/>
                </a:lnTo>
                <a:lnTo>
                  <a:pt x="220317" y="150827"/>
                </a:lnTo>
                <a:lnTo>
                  <a:pt x="248603" y="1370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8215312" y="2546032"/>
            <a:ext cx="162879" cy="171447"/>
          </a:xfrm>
          <a:custGeom>
            <a:avLst/>
            <a:gdLst/>
            <a:ahLst/>
            <a:cxnLst/>
            <a:rect l="0" t="0" r="0" b="0"/>
            <a:pathLst>
              <a:path w="162879" h="171447">
                <a:moveTo>
                  <a:pt x="0" y="34290"/>
                </a:moveTo>
                <a:lnTo>
                  <a:pt x="0" y="46222"/>
                </a:lnTo>
                <a:lnTo>
                  <a:pt x="953" y="48912"/>
                </a:lnTo>
                <a:lnTo>
                  <a:pt x="2539" y="51658"/>
                </a:lnTo>
                <a:lnTo>
                  <a:pt x="4551" y="54441"/>
                </a:lnTo>
                <a:lnTo>
                  <a:pt x="6844" y="58202"/>
                </a:lnTo>
                <a:lnTo>
                  <a:pt x="9325" y="62614"/>
                </a:lnTo>
                <a:lnTo>
                  <a:pt x="11932" y="67460"/>
                </a:lnTo>
                <a:lnTo>
                  <a:pt x="13670" y="71643"/>
                </a:lnTo>
                <a:lnTo>
                  <a:pt x="14829" y="75385"/>
                </a:lnTo>
                <a:lnTo>
                  <a:pt x="15601" y="78832"/>
                </a:lnTo>
                <a:lnTo>
                  <a:pt x="17068" y="83034"/>
                </a:lnTo>
                <a:lnTo>
                  <a:pt x="18998" y="87741"/>
                </a:lnTo>
                <a:lnTo>
                  <a:pt x="21239" y="92784"/>
                </a:lnTo>
                <a:lnTo>
                  <a:pt x="26267" y="103468"/>
                </a:lnTo>
                <a:lnTo>
                  <a:pt x="28942" y="108983"/>
                </a:lnTo>
                <a:lnTo>
                  <a:pt x="30724" y="113613"/>
                </a:lnTo>
                <a:lnTo>
                  <a:pt x="31914" y="117652"/>
                </a:lnTo>
                <a:lnTo>
                  <a:pt x="32706" y="121297"/>
                </a:lnTo>
                <a:lnTo>
                  <a:pt x="34186" y="125632"/>
                </a:lnTo>
                <a:lnTo>
                  <a:pt x="36126" y="130427"/>
                </a:lnTo>
                <a:lnTo>
                  <a:pt x="38372" y="135529"/>
                </a:lnTo>
                <a:lnTo>
                  <a:pt x="40821" y="139883"/>
                </a:lnTo>
                <a:lnTo>
                  <a:pt x="43407" y="143738"/>
                </a:lnTo>
                <a:lnTo>
                  <a:pt x="46082" y="147260"/>
                </a:lnTo>
                <a:lnTo>
                  <a:pt x="47867" y="150561"/>
                </a:lnTo>
                <a:lnTo>
                  <a:pt x="49057" y="153714"/>
                </a:lnTo>
                <a:lnTo>
                  <a:pt x="49850" y="156768"/>
                </a:lnTo>
                <a:lnTo>
                  <a:pt x="51330" y="159757"/>
                </a:lnTo>
                <a:lnTo>
                  <a:pt x="53270" y="162703"/>
                </a:lnTo>
                <a:lnTo>
                  <a:pt x="59613" y="170938"/>
                </a:lnTo>
                <a:lnTo>
                  <a:pt x="64441" y="171299"/>
                </a:lnTo>
                <a:lnTo>
                  <a:pt x="68217" y="171437"/>
                </a:lnTo>
                <a:lnTo>
                  <a:pt x="63922" y="171446"/>
                </a:lnTo>
                <a:lnTo>
                  <a:pt x="62617" y="170495"/>
                </a:lnTo>
                <a:lnTo>
                  <a:pt x="61747" y="168909"/>
                </a:lnTo>
                <a:lnTo>
                  <a:pt x="61167" y="166898"/>
                </a:lnTo>
                <a:lnTo>
                  <a:pt x="57983" y="162124"/>
                </a:lnTo>
                <a:lnTo>
                  <a:pt x="55800" y="159518"/>
                </a:lnTo>
                <a:lnTo>
                  <a:pt x="53393" y="155875"/>
                </a:lnTo>
                <a:lnTo>
                  <a:pt x="50836" y="151542"/>
                </a:lnTo>
                <a:lnTo>
                  <a:pt x="48178" y="146748"/>
                </a:lnTo>
                <a:lnTo>
                  <a:pt x="42685" y="136341"/>
                </a:lnTo>
                <a:lnTo>
                  <a:pt x="39887" y="130899"/>
                </a:lnTo>
                <a:lnTo>
                  <a:pt x="38021" y="125366"/>
                </a:lnTo>
                <a:lnTo>
                  <a:pt x="36778" y="119773"/>
                </a:lnTo>
                <a:lnTo>
                  <a:pt x="35949" y="114138"/>
                </a:lnTo>
                <a:lnTo>
                  <a:pt x="36348" y="108477"/>
                </a:lnTo>
                <a:lnTo>
                  <a:pt x="37567" y="102798"/>
                </a:lnTo>
                <a:lnTo>
                  <a:pt x="39332" y="97107"/>
                </a:lnTo>
                <a:lnTo>
                  <a:pt x="40509" y="91408"/>
                </a:lnTo>
                <a:lnTo>
                  <a:pt x="41294" y="85704"/>
                </a:lnTo>
                <a:lnTo>
                  <a:pt x="41816" y="79996"/>
                </a:lnTo>
                <a:lnTo>
                  <a:pt x="44070" y="74285"/>
                </a:lnTo>
                <a:lnTo>
                  <a:pt x="47478" y="68574"/>
                </a:lnTo>
                <a:lnTo>
                  <a:pt x="51655" y="62861"/>
                </a:lnTo>
                <a:lnTo>
                  <a:pt x="56344" y="57147"/>
                </a:lnTo>
                <a:lnTo>
                  <a:pt x="61375" y="51433"/>
                </a:lnTo>
                <a:lnTo>
                  <a:pt x="66635" y="45719"/>
                </a:lnTo>
                <a:lnTo>
                  <a:pt x="72044" y="40957"/>
                </a:lnTo>
                <a:lnTo>
                  <a:pt x="77557" y="36829"/>
                </a:lnTo>
                <a:lnTo>
                  <a:pt x="83138" y="33126"/>
                </a:lnTo>
                <a:lnTo>
                  <a:pt x="89715" y="29704"/>
                </a:lnTo>
                <a:lnTo>
                  <a:pt x="96958" y="26470"/>
                </a:lnTo>
                <a:lnTo>
                  <a:pt x="104644" y="23362"/>
                </a:lnTo>
                <a:lnTo>
                  <a:pt x="120803" y="17368"/>
                </a:lnTo>
                <a:lnTo>
                  <a:pt x="129113" y="14436"/>
                </a:lnTo>
                <a:lnTo>
                  <a:pt x="135605" y="11529"/>
                </a:lnTo>
                <a:lnTo>
                  <a:pt x="140887" y="8639"/>
                </a:lnTo>
                <a:lnTo>
                  <a:pt x="145359" y="5759"/>
                </a:lnTo>
                <a:lnTo>
                  <a:pt x="149293" y="3839"/>
                </a:lnTo>
                <a:lnTo>
                  <a:pt x="152869" y="2560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8485027" y="2520314"/>
            <a:ext cx="191459" cy="205742"/>
          </a:xfrm>
          <a:custGeom>
            <a:avLst/>
            <a:gdLst/>
            <a:ahLst/>
            <a:cxnLst/>
            <a:rect l="0" t="0" r="0" b="0"/>
            <a:pathLst>
              <a:path w="191459" h="205742">
                <a:moveTo>
                  <a:pt x="90330" y="0"/>
                </a:moveTo>
                <a:lnTo>
                  <a:pt x="74482" y="0"/>
                </a:lnTo>
                <a:lnTo>
                  <a:pt x="68681" y="2541"/>
                </a:lnTo>
                <a:lnTo>
                  <a:pt x="64467" y="4552"/>
                </a:lnTo>
                <a:lnTo>
                  <a:pt x="60706" y="5892"/>
                </a:lnTo>
                <a:lnTo>
                  <a:pt x="57246" y="6786"/>
                </a:lnTo>
                <a:lnTo>
                  <a:pt x="53986" y="7381"/>
                </a:lnTo>
                <a:lnTo>
                  <a:pt x="50862" y="8731"/>
                </a:lnTo>
                <a:lnTo>
                  <a:pt x="47825" y="10584"/>
                </a:lnTo>
                <a:lnTo>
                  <a:pt x="41911" y="15182"/>
                </a:lnTo>
                <a:lnTo>
                  <a:pt x="36108" y="20400"/>
                </a:lnTo>
                <a:lnTo>
                  <a:pt x="33228" y="24078"/>
                </a:lnTo>
                <a:lnTo>
                  <a:pt x="30354" y="28435"/>
                </a:lnTo>
                <a:lnTo>
                  <a:pt x="27487" y="33244"/>
                </a:lnTo>
                <a:lnTo>
                  <a:pt x="24621" y="37403"/>
                </a:lnTo>
                <a:lnTo>
                  <a:pt x="21759" y="41128"/>
                </a:lnTo>
                <a:lnTo>
                  <a:pt x="18898" y="44564"/>
                </a:lnTo>
                <a:lnTo>
                  <a:pt x="13181" y="50921"/>
                </a:lnTo>
                <a:lnTo>
                  <a:pt x="10322" y="53950"/>
                </a:lnTo>
                <a:lnTo>
                  <a:pt x="8416" y="56922"/>
                </a:lnTo>
                <a:lnTo>
                  <a:pt x="6299" y="62764"/>
                </a:lnTo>
                <a:lnTo>
                  <a:pt x="2818" y="68536"/>
                </a:lnTo>
                <a:lnTo>
                  <a:pt x="556" y="71408"/>
                </a:lnTo>
                <a:lnTo>
                  <a:pt x="0" y="74276"/>
                </a:lnTo>
                <a:lnTo>
                  <a:pt x="583" y="77140"/>
                </a:lnTo>
                <a:lnTo>
                  <a:pt x="3770" y="82862"/>
                </a:lnTo>
                <a:lnTo>
                  <a:pt x="8362" y="88581"/>
                </a:lnTo>
                <a:lnTo>
                  <a:pt x="10919" y="90486"/>
                </a:lnTo>
                <a:lnTo>
                  <a:pt x="16302" y="92604"/>
                </a:lnTo>
                <a:lnTo>
                  <a:pt x="20022" y="94121"/>
                </a:lnTo>
                <a:lnTo>
                  <a:pt x="24409" y="96085"/>
                </a:lnTo>
                <a:lnTo>
                  <a:pt x="29237" y="98347"/>
                </a:lnTo>
                <a:lnTo>
                  <a:pt x="34362" y="99855"/>
                </a:lnTo>
                <a:lnTo>
                  <a:pt x="39683" y="100860"/>
                </a:lnTo>
                <a:lnTo>
                  <a:pt x="45135" y="101530"/>
                </a:lnTo>
                <a:lnTo>
                  <a:pt x="51628" y="101977"/>
                </a:lnTo>
                <a:lnTo>
                  <a:pt x="58813" y="102275"/>
                </a:lnTo>
                <a:lnTo>
                  <a:pt x="74417" y="102606"/>
                </a:lnTo>
                <a:lnTo>
                  <a:pt x="116210" y="102836"/>
                </a:lnTo>
                <a:lnTo>
                  <a:pt x="123776" y="103800"/>
                </a:lnTo>
                <a:lnTo>
                  <a:pt x="130725" y="105395"/>
                </a:lnTo>
                <a:lnTo>
                  <a:pt x="137262" y="107411"/>
                </a:lnTo>
                <a:lnTo>
                  <a:pt x="143526" y="108755"/>
                </a:lnTo>
                <a:lnTo>
                  <a:pt x="149606" y="109651"/>
                </a:lnTo>
                <a:lnTo>
                  <a:pt x="155565" y="110249"/>
                </a:lnTo>
                <a:lnTo>
                  <a:pt x="160491" y="111599"/>
                </a:lnTo>
                <a:lnTo>
                  <a:pt x="164726" y="113452"/>
                </a:lnTo>
                <a:lnTo>
                  <a:pt x="168503" y="115640"/>
                </a:lnTo>
                <a:lnTo>
                  <a:pt x="171973" y="118051"/>
                </a:lnTo>
                <a:lnTo>
                  <a:pt x="175238" y="120611"/>
                </a:lnTo>
                <a:lnTo>
                  <a:pt x="178368" y="123270"/>
                </a:lnTo>
                <a:lnTo>
                  <a:pt x="181408" y="125995"/>
                </a:lnTo>
                <a:lnTo>
                  <a:pt x="191458" y="135502"/>
                </a:lnTo>
                <a:lnTo>
                  <a:pt x="191087" y="137960"/>
                </a:lnTo>
                <a:lnTo>
                  <a:pt x="189886" y="141504"/>
                </a:lnTo>
                <a:lnTo>
                  <a:pt x="188133" y="145771"/>
                </a:lnTo>
                <a:lnTo>
                  <a:pt x="186012" y="149568"/>
                </a:lnTo>
                <a:lnTo>
                  <a:pt x="183646" y="153052"/>
                </a:lnTo>
                <a:lnTo>
                  <a:pt x="181116" y="156328"/>
                </a:lnTo>
                <a:lnTo>
                  <a:pt x="177524" y="159463"/>
                </a:lnTo>
                <a:lnTo>
                  <a:pt x="173225" y="162507"/>
                </a:lnTo>
                <a:lnTo>
                  <a:pt x="168453" y="165488"/>
                </a:lnTo>
                <a:lnTo>
                  <a:pt x="163367" y="168428"/>
                </a:lnTo>
                <a:lnTo>
                  <a:pt x="152635" y="174235"/>
                </a:lnTo>
                <a:lnTo>
                  <a:pt x="146155" y="177117"/>
                </a:lnTo>
                <a:lnTo>
                  <a:pt x="138976" y="179991"/>
                </a:lnTo>
                <a:lnTo>
                  <a:pt x="131333" y="182859"/>
                </a:lnTo>
                <a:lnTo>
                  <a:pt x="124333" y="185724"/>
                </a:lnTo>
                <a:lnTo>
                  <a:pt x="117761" y="188586"/>
                </a:lnTo>
                <a:lnTo>
                  <a:pt x="111475" y="191447"/>
                </a:lnTo>
                <a:lnTo>
                  <a:pt x="104427" y="194306"/>
                </a:lnTo>
                <a:lnTo>
                  <a:pt x="96870" y="197165"/>
                </a:lnTo>
                <a:lnTo>
                  <a:pt x="88975" y="200024"/>
                </a:lnTo>
                <a:lnTo>
                  <a:pt x="80854" y="201929"/>
                </a:lnTo>
                <a:lnTo>
                  <a:pt x="72583" y="203200"/>
                </a:lnTo>
                <a:lnTo>
                  <a:pt x="64212" y="204047"/>
                </a:lnTo>
                <a:lnTo>
                  <a:pt x="56726" y="204611"/>
                </a:lnTo>
                <a:lnTo>
                  <a:pt x="49829" y="204988"/>
                </a:lnTo>
                <a:lnTo>
                  <a:pt x="37086" y="205406"/>
                </a:lnTo>
                <a:lnTo>
                  <a:pt x="4605" y="2057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4974907" y="3240405"/>
            <a:ext cx="85726" cy="325756"/>
          </a:xfrm>
          <a:custGeom>
            <a:avLst/>
            <a:gdLst/>
            <a:ahLst/>
            <a:cxnLst/>
            <a:rect l="0" t="0" r="0" b="0"/>
            <a:pathLst>
              <a:path w="85726" h="32575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6785" y="28434"/>
                </a:lnTo>
                <a:lnTo>
                  <a:pt x="7778" y="38354"/>
                </a:lnTo>
                <a:lnTo>
                  <a:pt x="8043" y="43667"/>
                </a:lnTo>
                <a:lnTo>
                  <a:pt x="8219" y="49113"/>
                </a:lnTo>
                <a:lnTo>
                  <a:pt x="9290" y="54650"/>
                </a:lnTo>
                <a:lnTo>
                  <a:pt x="10956" y="60246"/>
                </a:lnTo>
                <a:lnTo>
                  <a:pt x="15347" y="72496"/>
                </a:lnTo>
                <a:lnTo>
                  <a:pt x="20473" y="87465"/>
                </a:lnTo>
                <a:lnTo>
                  <a:pt x="22221" y="94505"/>
                </a:lnTo>
                <a:lnTo>
                  <a:pt x="23387" y="101103"/>
                </a:lnTo>
                <a:lnTo>
                  <a:pt x="24164" y="107407"/>
                </a:lnTo>
                <a:lnTo>
                  <a:pt x="25634" y="114467"/>
                </a:lnTo>
                <a:lnTo>
                  <a:pt x="27567" y="122032"/>
                </a:lnTo>
                <a:lnTo>
                  <a:pt x="29808" y="129931"/>
                </a:lnTo>
                <a:lnTo>
                  <a:pt x="32255" y="137103"/>
                </a:lnTo>
                <a:lnTo>
                  <a:pt x="34838" y="143789"/>
                </a:lnTo>
                <a:lnTo>
                  <a:pt x="37513" y="150152"/>
                </a:lnTo>
                <a:lnTo>
                  <a:pt x="40248" y="157251"/>
                </a:lnTo>
                <a:lnTo>
                  <a:pt x="45828" y="172759"/>
                </a:lnTo>
                <a:lnTo>
                  <a:pt x="47697" y="180895"/>
                </a:lnTo>
                <a:lnTo>
                  <a:pt x="48943" y="189177"/>
                </a:lnTo>
                <a:lnTo>
                  <a:pt x="49774" y="197555"/>
                </a:lnTo>
                <a:lnTo>
                  <a:pt x="51280" y="205046"/>
                </a:lnTo>
                <a:lnTo>
                  <a:pt x="53237" y="211945"/>
                </a:lnTo>
                <a:lnTo>
                  <a:pt x="63221" y="241255"/>
                </a:lnTo>
                <a:lnTo>
                  <a:pt x="65007" y="247514"/>
                </a:lnTo>
                <a:lnTo>
                  <a:pt x="66992" y="257009"/>
                </a:lnTo>
                <a:lnTo>
                  <a:pt x="67874" y="266944"/>
                </a:lnTo>
                <a:lnTo>
                  <a:pt x="68109" y="272260"/>
                </a:lnTo>
                <a:lnTo>
                  <a:pt x="69219" y="276756"/>
                </a:lnTo>
                <a:lnTo>
                  <a:pt x="70911" y="280707"/>
                </a:lnTo>
                <a:lnTo>
                  <a:pt x="72991" y="284293"/>
                </a:lnTo>
                <a:lnTo>
                  <a:pt x="75303" y="293357"/>
                </a:lnTo>
                <a:lnTo>
                  <a:pt x="76787" y="305597"/>
                </a:lnTo>
                <a:lnTo>
                  <a:pt x="77862" y="307554"/>
                </a:lnTo>
                <a:lnTo>
                  <a:pt x="79530" y="309811"/>
                </a:lnTo>
                <a:lnTo>
                  <a:pt x="81595" y="312268"/>
                </a:lnTo>
                <a:lnTo>
                  <a:pt x="82972" y="314858"/>
                </a:lnTo>
                <a:lnTo>
                  <a:pt x="85564" y="325033"/>
                </a:lnTo>
                <a:lnTo>
                  <a:pt x="85725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5257800" y="322326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5132868" y="3240405"/>
            <a:ext cx="193360" cy="304634"/>
          </a:xfrm>
          <a:custGeom>
            <a:avLst/>
            <a:gdLst/>
            <a:ahLst/>
            <a:cxnLst/>
            <a:rect l="0" t="0" r="0" b="0"/>
            <a:pathLst>
              <a:path w="193360" h="304634">
                <a:moveTo>
                  <a:pt x="39207" y="0"/>
                </a:moveTo>
                <a:lnTo>
                  <a:pt x="22102" y="0"/>
                </a:lnTo>
                <a:lnTo>
                  <a:pt x="22063" y="20151"/>
                </a:lnTo>
                <a:lnTo>
                  <a:pt x="22062" y="28619"/>
                </a:lnTo>
                <a:lnTo>
                  <a:pt x="19522" y="36849"/>
                </a:lnTo>
                <a:lnTo>
                  <a:pt x="17511" y="41711"/>
                </a:lnTo>
                <a:lnTo>
                  <a:pt x="16170" y="46857"/>
                </a:lnTo>
                <a:lnTo>
                  <a:pt x="15276" y="52193"/>
                </a:lnTo>
                <a:lnTo>
                  <a:pt x="14680" y="57655"/>
                </a:lnTo>
                <a:lnTo>
                  <a:pt x="13331" y="64154"/>
                </a:lnTo>
                <a:lnTo>
                  <a:pt x="11479" y="71344"/>
                </a:lnTo>
                <a:lnTo>
                  <a:pt x="9291" y="78995"/>
                </a:lnTo>
                <a:lnTo>
                  <a:pt x="7833" y="86001"/>
                </a:lnTo>
                <a:lnTo>
                  <a:pt x="6861" y="92576"/>
                </a:lnTo>
                <a:lnTo>
                  <a:pt x="6213" y="98865"/>
                </a:lnTo>
                <a:lnTo>
                  <a:pt x="5781" y="104962"/>
                </a:lnTo>
                <a:lnTo>
                  <a:pt x="5493" y="110932"/>
                </a:lnTo>
                <a:lnTo>
                  <a:pt x="5087" y="125896"/>
                </a:lnTo>
                <a:lnTo>
                  <a:pt x="5031" y="129650"/>
                </a:lnTo>
                <a:lnTo>
                  <a:pt x="2427" y="138902"/>
                </a:lnTo>
                <a:lnTo>
                  <a:pt x="400" y="144036"/>
                </a:lnTo>
                <a:lnTo>
                  <a:pt x="0" y="148412"/>
                </a:lnTo>
                <a:lnTo>
                  <a:pt x="687" y="152281"/>
                </a:lnTo>
                <a:lnTo>
                  <a:pt x="4081" y="160784"/>
                </a:lnTo>
                <a:lnTo>
                  <a:pt x="4669" y="166808"/>
                </a:lnTo>
                <a:lnTo>
                  <a:pt x="5704" y="168355"/>
                </a:lnTo>
                <a:lnTo>
                  <a:pt x="7347" y="169386"/>
                </a:lnTo>
                <a:lnTo>
                  <a:pt x="9394" y="170074"/>
                </a:lnTo>
                <a:lnTo>
                  <a:pt x="11712" y="169580"/>
                </a:lnTo>
                <a:lnTo>
                  <a:pt x="16826" y="166491"/>
                </a:lnTo>
                <a:lnTo>
                  <a:pt x="22275" y="161943"/>
                </a:lnTo>
                <a:lnTo>
                  <a:pt x="25061" y="159397"/>
                </a:lnTo>
                <a:lnTo>
                  <a:pt x="27872" y="157699"/>
                </a:lnTo>
                <a:lnTo>
                  <a:pt x="33534" y="155814"/>
                </a:lnTo>
                <a:lnTo>
                  <a:pt x="39225" y="152435"/>
                </a:lnTo>
                <a:lnTo>
                  <a:pt x="42076" y="150201"/>
                </a:lnTo>
                <a:lnTo>
                  <a:pt x="45882" y="147759"/>
                </a:lnTo>
                <a:lnTo>
                  <a:pt x="50324" y="145178"/>
                </a:lnTo>
                <a:lnTo>
                  <a:pt x="60340" y="139771"/>
                </a:lnTo>
                <a:lnTo>
                  <a:pt x="87933" y="125697"/>
                </a:lnTo>
                <a:lnTo>
                  <a:pt x="93598" y="123803"/>
                </a:lnTo>
                <a:lnTo>
                  <a:pt x="99280" y="122540"/>
                </a:lnTo>
                <a:lnTo>
                  <a:pt x="104973" y="121698"/>
                </a:lnTo>
                <a:lnTo>
                  <a:pt x="110673" y="121137"/>
                </a:lnTo>
                <a:lnTo>
                  <a:pt x="116379" y="120763"/>
                </a:lnTo>
                <a:lnTo>
                  <a:pt x="122087" y="120513"/>
                </a:lnTo>
                <a:lnTo>
                  <a:pt x="127798" y="121300"/>
                </a:lnTo>
                <a:lnTo>
                  <a:pt x="133510" y="122776"/>
                </a:lnTo>
                <a:lnTo>
                  <a:pt x="139223" y="124713"/>
                </a:lnTo>
                <a:lnTo>
                  <a:pt x="144937" y="126005"/>
                </a:lnTo>
                <a:lnTo>
                  <a:pt x="150651" y="126865"/>
                </a:lnTo>
                <a:lnTo>
                  <a:pt x="156365" y="127439"/>
                </a:lnTo>
                <a:lnTo>
                  <a:pt x="161128" y="128775"/>
                </a:lnTo>
                <a:lnTo>
                  <a:pt x="165255" y="130617"/>
                </a:lnTo>
                <a:lnTo>
                  <a:pt x="168959" y="132798"/>
                </a:lnTo>
                <a:lnTo>
                  <a:pt x="172381" y="136157"/>
                </a:lnTo>
                <a:lnTo>
                  <a:pt x="175614" y="140301"/>
                </a:lnTo>
                <a:lnTo>
                  <a:pt x="178722" y="144969"/>
                </a:lnTo>
                <a:lnTo>
                  <a:pt x="181747" y="149986"/>
                </a:lnTo>
                <a:lnTo>
                  <a:pt x="184716" y="155235"/>
                </a:lnTo>
                <a:lnTo>
                  <a:pt x="187648" y="160640"/>
                </a:lnTo>
                <a:lnTo>
                  <a:pt x="190906" y="169185"/>
                </a:lnTo>
                <a:lnTo>
                  <a:pt x="192354" y="177111"/>
                </a:lnTo>
                <a:lnTo>
                  <a:pt x="192739" y="181891"/>
                </a:lnTo>
                <a:lnTo>
                  <a:pt x="192997" y="186983"/>
                </a:lnTo>
                <a:lnTo>
                  <a:pt x="193283" y="200261"/>
                </a:lnTo>
                <a:lnTo>
                  <a:pt x="193359" y="207802"/>
                </a:lnTo>
                <a:lnTo>
                  <a:pt x="192457" y="214734"/>
                </a:lnTo>
                <a:lnTo>
                  <a:pt x="190904" y="221261"/>
                </a:lnTo>
                <a:lnTo>
                  <a:pt x="188916" y="227517"/>
                </a:lnTo>
                <a:lnTo>
                  <a:pt x="186637" y="233593"/>
                </a:lnTo>
                <a:lnTo>
                  <a:pt x="184166" y="239549"/>
                </a:lnTo>
                <a:lnTo>
                  <a:pt x="181566" y="245424"/>
                </a:lnTo>
                <a:lnTo>
                  <a:pt x="176138" y="257032"/>
                </a:lnTo>
                <a:lnTo>
                  <a:pt x="173356" y="262795"/>
                </a:lnTo>
                <a:lnTo>
                  <a:pt x="169597" y="267589"/>
                </a:lnTo>
                <a:lnTo>
                  <a:pt x="165186" y="271737"/>
                </a:lnTo>
                <a:lnTo>
                  <a:pt x="160341" y="275456"/>
                </a:lnTo>
                <a:lnTo>
                  <a:pt x="156158" y="278887"/>
                </a:lnTo>
                <a:lnTo>
                  <a:pt x="152416" y="282127"/>
                </a:lnTo>
                <a:lnTo>
                  <a:pt x="148970" y="285239"/>
                </a:lnTo>
                <a:lnTo>
                  <a:pt x="144767" y="288267"/>
                </a:lnTo>
                <a:lnTo>
                  <a:pt x="140060" y="291238"/>
                </a:lnTo>
                <a:lnTo>
                  <a:pt x="135018" y="294171"/>
                </a:lnTo>
                <a:lnTo>
                  <a:pt x="130703" y="296126"/>
                </a:lnTo>
                <a:lnTo>
                  <a:pt x="126874" y="297430"/>
                </a:lnTo>
                <a:lnTo>
                  <a:pt x="123369" y="298299"/>
                </a:lnTo>
                <a:lnTo>
                  <a:pt x="120080" y="299831"/>
                </a:lnTo>
                <a:lnTo>
                  <a:pt x="116935" y="301805"/>
                </a:lnTo>
                <a:lnTo>
                  <a:pt x="113885" y="304073"/>
                </a:lnTo>
                <a:lnTo>
                  <a:pt x="110900" y="304633"/>
                </a:lnTo>
                <a:lnTo>
                  <a:pt x="107957" y="304053"/>
                </a:lnTo>
                <a:lnTo>
                  <a:pt x="105043" y="302715"/>
                </a:lnTo>
                <a:lnTo>
                  <a:pt x="101195" y="301822"/>
                </a:lnTo>
                <a:lnTo>
                  <a:pt x="96724" y="301227"/>
                </a:lnTo>
                <a:lnTo>
                  <a:pt x="84964" y="300272"/>
                </a:lnTo>
                <a:lnTo>
                  <a:pt x="80816" y="297601"/>
                </a:lnTo>
                <a:lnTo>
                  <a:pt x="78376" y="295556"/>
                </a:lnTo>
                <a:lnTo>
                  <a:pt x="75797" y="294192"/>
                </a:lnTo>
                <a:lnTo>
                  <a:pt x="70392" y="292677"/>
                </a:lnTo>
                <a:lnTo>
                  <a:pt x="64814" y="292003"/>
                </a:lnTo>
                <a:lnTo>
                  <a:pt x="56352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120640" y="3180397"/>
            <a:ext cx="274320" cy="68581"/>
          </a:xfrm>
          <a:custGeom>
            <a:avLst/>
            <a:gdLst/>
            <a:ahLst/>
            <a:cxnLst/>
            <a:rect l="0" t="0" r="0" b="0"/>
            <a:pathLst>
              <a:path w="274320" h="68581">
                <a:moveTo>
                  <a:pt x="0" y="68580"/>
                </a:moveTo>
                <a:lnTo>
                  <a:pt x="7381" y="68580"/>
                </a:lnTo>
                <a:lnTo>
                  <a:pt x="9683" y="67628"/>
                </a:lnTo>
                <a:lnTo>
                  <a:pt x="13122" y="66040"/>
                </a:lnTo>
                <a:lnTo>
                  <a:pt x="17321" y="64029"/>
                </a:lnTo>
                <a:lnTo>
                  <a:pt x="21072" y="62688"/>
                </a:lnTo>
                <a:lnTo>
                  <a:pt x="27780" y="61199"/>
                </a:lnTo>
                <a:lnTo>
                  <a:pt x="31855" y="60802"/>
                </a:lnTo>
                <a:lnTo>
                  <a:pt x="36476" y="60537"/>
                </a:lnTo>
                <a:lnTo>
                  <a:pt x="41462" y="60361"/>
                </a:lnTo>
                <a:lnTo>
                  <a:pt x="46691" y="59290"/>
                </a:lnTo>
                <a:lnTo>
                  <a:pt x="52083" y="57625"/>
                </a:lnTo>
                <a:lnTo>
                  <a:pt x="57581" y="55561"/>
                </a:lnTo>
                <a:lnTo>
                  <a:pt x="63153" y="53233"/>
                </a:lnTo>
                <a:lnTo>
                  <a:pt x="68771" y="50729"/>
                </a:lnTo>
                <a:lnTo>
                  <a:pt x="74422" y="48107"/>
                </a:lnTo>
                <a:lnTo>
                  <a:pt x="80095" y="46359"/>
                </a:lnTo>
                <a:lnTo>
                  <a:pt x="85782" y="45194"/>
                </a:lnTo>
                <a:lnTo>
                  <a:pt x="91477" y="44417"/>
                </a:lnTo>
                <a:lnTo>
                  <a:pt x="98132" y="42946"/>
                </a:lnTo>
                <a:lnTo>
                  <a:pt x="105427" y="41013"/>
                </a:lnTo>
                <a:lnTo>
                  <a:pt x="113147" y="38772"/>
                </a:lnTo>
                <a:lnTo>
                  <a:pt x="120199" y="37278"/>
                </a:lnTo>
                <a:lnTo>
                  <a:pt x="126805" y="36282"/>
                </a:lnTo>
                <a:lnTo>
                  <a:pt x="133114" y="35618"/>
                </a:lnTo>
                <a:lnTo>
                  <a:pt x="139225" y="34223"/>
                </a:lnTo>
                <a:lnTo>
                  <a:pt x="145204" y="32340"/>
                </a:lnTo>
                <a:lnTo>
                  <a:pt x="151095" y="30133"/>
                </a:lnTo>
                <a:lnTo>
                  <a:pt x="173039" y="22475"/>
                </a:lnTo>
                <a:lnTo>
                  <a:pt x="180129" y="19746"/>
                </a:lnTo>
                <a:lnTo>
                  <a:pt x="186761" y="16974"/>
                </a:lnTo>
                <a:lnTo>
                  <a:pt x="193087" y="14173"/>
                </a:lnTo>
                <a:lnTo>
                  <a:pt x="199210" y="12306"/>
                </a:lnTo>
                <a:lnTo>
                  <a:pt x="205196" y="11062"/>
                </a:lnTo>
                <a:lnTo>
                  <a:pt x="211093" y="10232"/>
                </a:lnTo>
                <a:lnTo>
                  <a:pt x="215976" y="9679"/>
                </a:lnTo>
                <a:lnTo>
                  <a:pt x="223941" y="9064"/>
                </a:lnTo>
                <a:lnTo>
                  <a:pt x="228352" y="7948"/>
                </a:lnTo>
                <a:lnTo>
                  <a:pt x="233197" y="6251"/>
                </a:lnTo>
                <a:lnTo>
                  <a:pt x="238332" y="4168"/>
                </a:lnTo>
                <a:lnTo>
                  <a:pt x="242708" y="2778"/>
                </a:lnTo>
                <a:lnTo>
                  <a:pt x="250110" y="1235"/>
                </a:lnTo>
                <a:lnTo>
                  <a:pt x="256575" y="549"/>
                </a:lnTo>
                <a:lnTo>
                  <a:pt x="262623" y="244"/>
                </a:lnTo>
                <a:lnTo>
                  <a:pt x="27431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540692" y="3300412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8219" y="25717"/>
                </a:lnTo>
                <a:lnTo>
                  <a:pt x="13496" y="23178"/>
                </a:lnTo>
                <a:lnTo>
                  <a:pt x="17569" y="21167"/>
                </a:lnTo>
                <a:lnTo>
                  <a:pt x="21238" y="19826"/>
                </a:lnTo>
                <a:lnTo>
                  <a:pt x="24636" y="18933"/>
                </a:lnTo>
                <a:lnTo>
                  <a:pt x="27854" y="18337"/>
                </a:lnTo>
                <a:lnTo>
                  <a:pt x="31905" y="17940"/>
                </a:lnTo>
                <a:lnTo>
                  <a:pt x="36509" y="17675"/>
                </a:lnTo>
                <a:lnTo>
                  <a:pt x="45754" y="17380"/>
                </a:lnTo>
                <a:lnTo>
                  <a:pt x="53038" y="17250"/>
                </a:lnTo>
                <a:lnTo>
                  <a:pt x="57266" y="16263"/>
                </a:lnTo>
                <a:lnTo>
                  <a:pt x="61990" y="14652"/>
                </a:lnTo>
                <a:lnTo>
                  <a:pt x="67044" y="12625"/>
                </a:lnTo>
                <a:lnTo>
                  <a:pt x="72318" y="11274"/>
                </a:lnTo>
                <a:lnTo>
                  <a:pt x="77740" y="10374"/>
                </a:lnTo>
                <a:lnTo>
                  <a:pt x="83259" y="9773"/>
                </a:lnTo>
                <a:lnTo>
                  <a:pt x="88843" y="9373"/>
                </a:lnTo>
                <a:lnTo>
                  <a:pt x="94472" y="9106"/>
                </a:lnTo>
                <a:lnTo>
                  <a:pt x="108954" y="8731"/>
                </a:lnTo>
                <a:lnTo>
                  <a:pt x="112641" y="8678"/>
                </a:lnTo>
                <a:lnTo>
                  <a:pt x="117004" y="7690"/>
                </a:lnTo>
                <a:lnTo>
                  <a:pt x="121818" y="6079"/>
                </a:lnTo>
                <a:lnTo>
                  <a:pt x="126932" y="4053"/>
                </a:lnTo>
                <a:lnTo>
                  <a:pt x="131293" y="2702"/>
                </a:lnTo>
                <a:lnTo>
                  <a:pt x="135154" y="1801"/>
                </a:lnTo>
                <a:lnTo>
                  <a:pt x="138681" y="1201"/>
                </a:lnTo>
                <a:lnTo>
                  <a:pt x="141984" y="801"/>
                </a:lnTo>
                <a:lnTo>
                  <a:pt x="145138" y="534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5797867" y="3197576"/>
            <a:ext cx="201673" cy="308532"/>
          </a:xfrm>
          <a:custGeom>
            <a:avLst/>
            <a:gdLst/>
            <a:ahLst/>
            <a:cxnLst/>
            <a:rect l="0" t="0" r="0" b="0"/>
            <a:pathLst>
              <a:path w="201673" h="308532">
                <a:moveTo>
                  <a:pt x="0" y="17111"/>
                </a:moveTo>
                <a:lnTo>
                  <a:pt x="4551" y="12560"/>
                </a:lnTo>
                <a:lnTo>
                  <a:pt x="6844" y="11219"/>
                </a:lnTo>
                <a:lnTo>
                  <a:pt x="15574" y="8381"/>
                </a:lnTo>
                <a:lnTo>
                  <a:pt x="19908" y="6528"/>
                </a:lnTo>
                <a:lnTo>
                  <a:pt x="24702" y="4341"/>
                </a:lnTo>
                <a:lnTo>
                  <a:pt x="29803" y="2882"/>
                </a:lnTo>
                <a:lnTo>
                  <a:pt x="35109" y="1910"/>
                </a:lnTo>
                <a:lnTo>
                  <a:pt x="40551" y="1262"/>
                </a:lnTo>
                <a:lnTo>
                  <a:pt x="47036" y="830"/>
                </a:lnTo>
                <a:lnTo>
                  <a:pt x="54218" y="542"/>
                </a:lnTo>
                <a:lnTo>
                  <a:pt x="75437" y="137"/>
                </a:lnTo>
                <a:lnTo>
                  <a:pt x="95123" y="0"/>
                </a:lnTo>
                <a:lnTo>
                  <a:pt x="99610" y="941"/>
                </a:lnTo>
                <a:lnTo>
                  <a:pt x="104507" y="2521"/>
                </a:lnTo>
                <a:lnTo>
                  <a:pt x="109677" y="4527"/>
                </a:lnTo>
                <a:lnTo>
                  <a:pt x="114076" y="6817"/>
                </a:lnTo>
                <a:lnTo>
                  <a:pt x="117960" y="9296"/>
                </a:lnTo>
                <a:lnTo>
                  <a:pt x="121503" y="11901"/>
                </a:lnTo>
                <a:lnTo>
                  <a:pt x="123864" y="15543"/>
                </a:lnTo>
                <a:lnTo>
                  <a:pt x="126488" y="24669"/>
                </a:lnTo>
                <a:lnTo>
                  <a:pt x="127655" y="32535"/>
                </a:lnTo>
                <a:lnTo>
                  <a:pt x="127965" y="35966"/>
                </a:lnTo>
                <a:lnTo>
                  <a:pt x="125771" y="44859"/>
                </a:lnTo>
                <a:lnTo>
                  <a:pt x="123852" y="49897"/>
                </a:lnTo>
                <a:lnTo>
                  <a:pt x="119181" y="63115"/>
                </a:lnTo>
                <a:lnTo>
                  <a:pt x="116601" y="70640"/>
                </a:lnTo>
                <a:lnTo>
                  <a:pt x="112977" y="77562"/>
                </a:lnTo>
                <a:lnTo>
                  <a:pt x="108655" y="84082"/>
                </a:lnTo>
                <a:lnTo>
                  <a:pt x="103869" y="90333"/>
                </a:lnTo>
                <a:lnTo>
                  <a:pt x="98774" y="96406"/>
                </a:lnTo>
                <a:lnTo>
                  <a:pt x="93472" y="102359"/>
                </a:lnTo>
                <a:lnTo>
                  <a:pt x="82500" y="114054"/>
                </a:lnTo>
                <a:lnTo>
                  <a:pt x="71275" y="125602"/>
                </a:lnTo>
                <a:lnTo>
                  <a:pt x="66566" y="131348"/>
                </a:lnTo>
                <a:lnTo>
                  <a:pt x="62475" y="137084"/>
                </a:lnTo>
                <a:lnTo>
                  <a:pt x="58795" y="142813"/>
                </a:lnTo>
                <a:lnTo>
                  <a:pt x="54437" y="147585"/>
                </a:lnTo>
                <a:lnTo>
                  <a:pt x="49626" y="151719"/>
                </a:lnTo>
                <a:lnTo>
                  <a:pt x="44514" y="155427"/>
                </a:lnTo>
                <a:lnTo>
                  <a:pt x="39201" y="158852"/>
                </a:lnTo>
                <a:lnTo>
                  <a:pt x="33754" y="162087"/>
                </a:lnTo>
                <a:lnTo>
                  <a:pt x="28218" y="165197"/>
                </a:lnTo>
                <a:lnTo>
                  <a:pt x="24527" y="168223"/>
                </a:lnTo>
                <a:lnTo>
                  <a:pt x="22066" y="171192"/>
                </a:lnTo>
                <a:lnTo>
                  <a:pt x="20425" y="174124"/>
                </a:lnTo>
                <a:lnTo>
                  <a:pt x="18380" y="176079"/>
                </a:lnTo>
                <a:lnTo>
                  <a:pt x="16063" y="177382"/>
                </a:lnTo>
                <a:lnTo>
                  <a:pt x="9011" y="179836"/>
                </a:lnTo>
                <a:lnTo>
                  <a:pt x="14550" y="174067"/>
                </a:lnTo>
                <a:lnTo>
                  <a:pt x="15992" y="172595"/>
                </a:lnTo>
                <a:lnTo>
                  <a:pt x="19172" y="166860"/>
                </a:lnTo>
                <a:lnTo>
                  <a:pt x="21354" y="162664"/>
                </a:lnTo>
                <a:lnTo>
                  <a:pt x="24714" y="159866"/>
                </a:lnTo>
                <a:lnTo>
                  <a:pt x="28858" y="158001"/>
                </a:lnTo>
                <a:lnTo>
                  <a:pt x="33527" y="156758"/>
                </a:lnTo>
                <a:lnTo>
                  <a:pt x="38543" y="154976"/>
                </a:lnTo>
                <a:lnTo>
                  <a:pt x="43793" y="152836"/>
                </a:lnTo>
                <a:lnTo>
                  <a:pt x="49198" y="150457"/>
                </a:lnTo>
                <a:lnTo>
                  <a:pt x="60283" y="145273"/>
                </a:lnTo>
                <a:lnTo>
                  <a:pt x="65906" y="142558"/>
                </a:lnTo>
                <a:lnTo>
                  <a:pt x="72513" y="139795"/>
                </a:lnTo>
                <a:lnTo>
                  <a:pt x="79775" y="137000"/>
                </a:lnTo>
                <a:lnTo>
                  <a:pt x="87473" y="134184"/>
                </a:lnTo>
                <a:lnTo>
                  <a:pt x="94510" y="132308"/>
                </a:lnTo>
                <a:lnTo>
                  <a:pt x="101107" y="131056"/>
                </a:lnTo>
                <a:lnTo>
                  <a:pt x="107410" y="130222"/>
                </a:lnTo>
                <a:lnTo>
                  <a:pt x="113517" y="129666"/>
                </a:lnTo>
                <a:lnTo>
                  <a:pt x="119493" y="129295"/>
                </a:lnTo>
                <a:lnTo>
                  <a:pt x="131213" y="128883"/>
                </a:lnTo>
                <a:lnTo>
                  <a:pt x="142771" y="128700"/>
                </a:lnTo>
                <a:lnTo>
                  <a:pt x="148521" y="129604"/>
                </a:lnTo>
                <a:lnTo>
                  <a:pt x="154259" y="131159"/>
                </a:lnTo>
                <a:lnTo>
                  <a:pt x="159989" y="133148"/>
                </a:lnTo>
                <a:lnTo>
                  <a:pt x="165714" y="135426"/>
                </a:lnTo>
                <a:lnTo>
                  <a:pt x="171436" y="137898"/>
                </a:lnTo>
                <a:lnTo>
                  <a:pt x="177156" y="140498"/>
                </a:lnTo>
                <a:lnTo>
                  <a:pt x="181922" y="143184"/>
                </a:lnTo>
                <a:lnTo>
                  <a:pt x="186051" y="145928"/>
                </a:lnTo>
                <a:lnTo>
                  <a:pt x="189757" y="148709"/>
                </a:lnTo>
                <a:lnTo>
                  <a:pt x="192227" y="151515"/>
                </a:lnTo>
                <a:lnTo>
                  <a:pt x="193874" y="154339"/>
                </a:lnTo>
                <a:lnTo>
                  <a:pt x="194971" y="157174"/>
                </a:lnTo>
                <a:lnTo>
                  <a:pt x="198732" y="162864"/>
                </a:lnTo>
                <a:lnTo>
                  <a:pt x="201067" y="165714"/>
                </a:lnTo>
                <a:lnTo>
                  <a:pt x="201672" y="169520"/>
                </a:lnTo>
                <a:lnTo>
                  <a:pt x="199805" y="178829"/>
                </a:lnTo>
                <a:lnTo>
                  <a:pt x="198925" y="183978"/>
                </a:lnTo>
                <a:lnTo>
                  <a:pt x="198339" y="189316"/>
                </a:lnTo>
                <a:lnTo>
                  <a:pt x="197949" y="194779"/>
                </a:lnTo>
                <a:lnTo>
                  <a:pt x="196736" y="200326"/>
                </a:lnTo>
                <a:lnTo>
                  <a:pt x="194975" y="205930"/>
                </a:lnTo>
                <a:lnTo>
                  <a:pt x="192848" y="211570"/>
                </a:lnTo>
                <a:lnTo>
                  <a:pt x="187945" y="220377"/>
                </a:lnTo>
                <a:lnTo>
                  <a:pt x="185305" y="224060"/>
                </a:lnTo>
                <a:lnTo>
                  <a:pt x="181639" y="228419"/>
                </a:lnTo>
                <a:lnTo>
                  <a:pt x="177290" y="233230"/>
                </a:lnTo>
                <a:lnTo>
                  <a:pt x="167378" y="243657"/>
                </a:lnTo>
                <a:lnTo>
                  <a:pt x="139858" y="271535"/>
                </a:lnTo>
                <a:lnTo>
                  <a:pt x="134196" y="276261"/>
                </a:lnTo>
                <a:lnTo>
                  <a:pt x="128516" y="280365"/>
                </a:lnTo>
                <a:lnTo>
                  <a:pt x="122825" y="284054"/>
                </a:lnTo>
                <a:lnTo>
                  <a:pt x="117126" y="287465"/>
                </a:lnTo>
                <a:lnTo>
                  <a:pt x="111421" y="290692"/>
                </a:lnTo>
                <a:lnTo>
                  <a:pt x="105714" y="293796"/>
                </a:lnTo>
                <a:lnTo>
                  <a:pt x="100955" y="296818"/>
                </a:lnTo>
                <a:lnTo>
                  <a:pt x="96832" y="299785"/>
                </a:lnTo>
                <a:lnTo>
                  <a:pt x="93129" y="302715"/>
                </a:lnTo>
                <a:lnTo>
                  <a:pt x="88756" y="304669"/>
                </a:lnTo>
                <a:lnTo>
                  <a:pt x="83936" y="305971"/>
                </a:lnTo>
                <a:lnTo>
                  <a:pt x="78817" y="306839"/>
                </a:lnTo>
                <a:lnTo>
                  <a:pt x="74452" y="307418"/>
                </a:lnTo>
                <a:lnTo>
                  <a:pt x="70590" y="307804"/>
                </a:lnTo>
                <a:lnTo>
                  <a:pt x="67062" y="308061"/>
                </a:lnTo>
                <a:lnTo>
                  <a:pt x="63758" y="308233"/>
                </a:lnTo>
                <a:lnTo>
                  <a:pt x="57547" y="308424"/>
                </a:lnTo>
                <a:lnTo>
                  <a:pt x="48695" y="308531"/>
                </a:lnTo>
                <a:lnTo>
                  <a:pt x="46751" y="307593"/>
                </a:lnTo>
                <a:lnTo>
                  <a:pt x="45455" y="306016"/>
                </a:lnTo>
                <a:lnTo>
                  <a:pt x="42862" y="3000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6097939" y="3188970"/>
            <a:ext cx="188562" cy="137160"/>
          </a:xfrm>
          <a:custGeom>
            <a:avLst/>
            <a:gdLst/>
            <a:ahLst/>
            <a:cxnLst/>
            <a:rect l="0" t="0" r="0" b="0"/>
            <a:pathLst>
              <a:path w="188562" h="137160">
                <a:moveTo>
                  <a:pt x="8538" y="0"/>
                </a:moveTo>
                <a:lnTo>
                  <a:pt x="16757" y="0"/>
                </a:lnTo>
                <a:lnTo>
                  <a:pt x="19494" y="2540"/>
                </a:lnTo>
                <a:lnTo>
                  <a:pt x="29871" y="12770"/>
                </a:lnTo>
                <a:lnTo>
                  <a:pt x="31333" y="15181"/>
                </a:lnTo>
                <a:lnTo>
                  <a:pt x="32307" y="17740"/>
                </a:lnTo>
                <a:lnTo>
                  <a:pt x="32957" y="20399"/>
                </a:lnTo>
                <a:lnTo>
                  <a:pt x="32437" y="23125"/>
                </a:lnTo>
                <a:lnTo>
                  <a:pt x="31138" y="25894"/>
                </a:lnTo>
                <a:lnTo>
                  <a:pt x="29320" y="28692"/>
                </a:lnTo>
                <a:lnTo>
                  <a:pt x="28108" y="32463"/>
                </a:lnTo>
                <a:lnTo>
                  <a:pt x="27300" y="36882"/>
                </a:lnTo>
                <a:lnTo>
                  <a:pt x="26761" y="41733"/>
                </a:lnTo>
                <a:lnTo>
                  <a:pt x="26401" y="45919"/>
                </a:lnTo>
                <a:lnTo>
                  <a:pt x="26162" y="49663"/>
                </a:lnTo>
                <a:lnTo>
                  <a:pt x="26002" y="53111"/>
                </a:lnTo>
                <a:lnTo>
                  <a:pt x="24944" y="57314"/>
                </a:lnTo>
                <a:lnTo>
                  <a:pt x="23285" y="62022"/>
                </a:lnTo>
                <a:lnTo>
                  <a:pt x="21227" y="67065"/>
                </a:lnTo>
                <a:lnTo>
                  <a:pt x="18902" y="71380"/>
                </a:lnTo>
                <a:lnTo>
                  <a:pt x="16400" y="75209"/>
                </a:lnTo>
                <a:lnTo>
                  <a:pt x="13779" y="78715"/>
                </a:lnTo>
                <a:lnTo>
                  <a:pt x="12032" y="82003"/>
                </a:lnTo>
                <a:lnTo>
                  <a:pt x="10867" y="85149"/>
                </a:lnTo>
                <a:lnTo>
                  <a:pt x="10091" y="88198"/>
                </a:lnTo>
                <a:lnTo>
                  <a:pt x="8621" y="92137"/>
                </a:lnTo>
                <a:lnTo>
                  <a:pt x="6688" y="96667"/>
                </a:lnTo>
                <a:lnTo>
                  <a:pt x="4447" y="101591"/>
                </a:lnTo>
                <a:lnTo>
                  <a:pt x="2954" y="105828"/>
                </a:lnTo>
                <a:lnTo>
                  <a:pt x="1958" y="109604"/>
                </a:lnTo>
                <a:lnTo>
                  <a:pt x="1293" y="113074"/>
                </a:lnTo>
                <a:lnTo>
                  <a:pt x="851" y="116340"/>
                </a:lnTo>
                <a:lnTo>
                  <a:pt x="556" y="119470"/>
                </a:lnTo>
                <a:lnTo>
                  <a:pt x="82" y="126786"/>
                </a:lnTo>
                <a:lnTo>
                  <a:pt x="17" y="130327"/>
                </a:lnTo>
                <a:lnTo>
                  <a:pt x="0" y="132604"/>
                </a:lnTo>
                <a:lnTo>
                  <a:pt x="941" y="134123"/>
                </a:lnTo>
                <a:lnTo>
                  <a:pt x="2521" y="135135"/>
                </a:lnTo>
                <a:lnTo>
                  <a:pt x="6817" y="136260"/>
                </a:lnTo>
                <a:lnTo>
                  <a:pt x="11900" y="136760"/>
                </a:lnTo>
                <a:lnTo>
                  <a:pt x="17335" y="136982"/>
                </a:lnTo>
                <a:lnTo>
                  <a:pt x="25750" y="137107"/>
                </a:lnTo>
                <a:lnTo>
                  <a:pt x="94633" y="137159"/>
                </a:lnTo>
                <a:lnTo>
                  <a:pt x="99273" y="136207"/>
                </a:lnTo>
                <a:lnTo>
                  <a:pt x="104270" y="134620"/>
                </a:lnTo>
                <a:lnTo>
                  <a:pt x="109507" y="132609"/>
                </a:lnTo>
                <a:lnTo>
                  <a:pt x="113950" y="131268"/>
                </a:lnTo>
                <a:lnTo>
                  <a:pt x="117866" y="130375"/>
                </a:lnTo>
                <a:lnTo>
                  <a:pt x="121428" y="129779"/>
                </a:lnTo>
                <a:lnTo>
                  <a:pt x="125708" y="130334"/>
                </a:lnTo>
                <a:lnTo>
                  <a:pt x="130466" y="131657"/>
                </a:lnTo>
                <a:lnTo>
                  <a:pt x="135544" y="133491"/>
                </a:lnTo>
                <a:lnTo>
                  <a:pt x="139881" y="134714"/>
                </a:lnTo>
                <a:lnTo>
                  <a:pt x="143725" y="135529"/>
                </a:lnTo>
                <a:lnTo>
                  <a:pt x="147241" y="136073"/>
                </a:lnTo>
                <a:lnTo>
                  <a:pt x="150536" y="136435"/>
                </a:lnTo>
                <a:lnTo>
                  <a:pt x="153686" y="136677"/>
                </a:lnTo>
                <a:lnTo>
                  <a:pt x="156738" y="136837"/>
                </a:lnTo>
                <a:lnTo>
                  <a:pt x="162670" y="137016"/>
                </a:lnTo>
                <a:lnTo>
                  <a:pt x="177108" y="137141"/>
                </a:lnTo>
                <a:lnTo>
                  <a:pt x="188561" y="1371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6252209" y="3188970"/>
            <a:ext cx="42864" cy="291466"/>
          </a:xfrm>
          <a:custGeom>
            <a:avLst/>
            <a:gdLst/>
            <a:ahLst/>
            <a:cxnLst/>
            <a:rect l="0" t="0" r="0" b="0"/>
            <a:pathLst>
              <a:path w="42864" h="291466">
                <a:moveTo>
                  <a:pt x="0" y="0"/>
                </a:moveTo>
                <a:lnTo>
                  <a:pt x="0" y="33243"/>
                </a:lnTo>
                <a:lnTo>
                  <a:pt x="953" y="38354"/>
                </a:lnTo>
                <a:lnTo>
                  <a:pt x="2541" y="43667"/>
                </a:lnTo>
                <a:lnTo>
                  <a:pt x="4552" y="49113"/>
                </a:lnTo>
                <a:lnTo>
                  <a:pt x="5892" y="55602"/>
                </a:lnTo>
                <a:lnTo>
                  <a:pt x="6786" y="62786"/>
                </a:lnTo>
                <a:lnTo>
                  <a:pt x="7382" y="70432"/>
                </a:lnTo>
                <a:lnTo>
                  <a:pt x="8731" y="77434"/>
                </a:lnTo>
                <a:lnTo>
                  <a:pt x="10584" y="84008"/>
                </a:lnTo>
                <a:lnTo>
                  <a:pt x="12771" y="90295"/>
                </a:lnTo>
                <a:lnTo>
                  <a:pt x="14229" y="97344"/>
                </a:lnTo>
                <a:lnTo>
                  <a:pt x="15201" y="104901"/>
                </a:lnTo>
                <a:lnTo>
                  <a:pt x="15849" y="112797"/>
                </a:lnTo>
                <a:lnTo>
                  <a:pt x="17234" y="120917"/>
                </a:lnTo>
                <a:lnTo>
                  <a:pt x="19110" y="129189"/>
                </a:lnTo>
                <a:lnTo>
                  <a:pt x="21313" y="137561"/>
                </a:lnTo>
                <a:lnTo>
                  <a:pt x="22781" y="145047"/>
                </a:lnTo>
                <a:lnTo>
                  <a:pt x="23760" y="151943"/>
                </a:lnTo>
                <a:lnTo>
                  <a:pt x="24412" y="158445"/>
                </a:lnTo>
                <a:lnTo>
                  <a:pt x="24848" y="165638"/>
                </a:lnTo>
                <a:lnTo>
                  <a:pt x="25331" y="181249"/>
                </a:lnTo>
                <a:lnTo>
                  <a:pt x="25603" y="206103"/>
                </a:lnTo>
                <a:lnTo>
                  <a:pt x="26594" y="213602"/>
                </a:lnTo>
                <a:lnTo>
                  <a:pt x="28208" y="220506"/>
                </a:lnTo>
                <a:lnTo>
                  <a:pt x="30235" y="227014"/>
                </a:lnTo>
                <a:lnTo>
                  <a:pt x="31587" y="232305"/>
                </a:lnTo>
                <a:lnTo>
                  <a:pt x="32488" y="236785"/>
                </a:lnTo>
                <a:lnTo>
                  <a:pt x="33489" y="245255"/>
                </a:lnTo>
                <a:lnTo>
                  <a:pt x="33757" y="250181"/>
                </a:lnTo>
                <a:lnTo>
                  <a:pt x="34132" y="263675"/>
                </a:lnTo>
                <a:lnTo>
                  <a:pt x="34259" y="276768"/>
                </a:lnTo>
                <a:lnTo>
                  <a:pt x="35222" y="278809"/>
                </a:lnTo>
                <a:lnTo>
                  <a:pt x="36817" y="280170"/>
                </a:lnTo>
                <a:lnTo>
                  <a:pt x="38832" y="281077"/>
                </a:lnTo>
                <a:lnTo>
                  <a:pt x="40176" y="282635"/>
                </a:lnTo>
                <a:lnTo>
                  <a:pt x="41071" y="284626"/>
                </a:lnTo>
                <a:lnTo>
                  <a:pt x="42863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6500812" y="3334702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8573"/>
                </a:moveTo>
                <a:lnTo>
                  <a:pt x="65875" y="8573"/>
                </a:lnTo>
                <a:lnTo>
                  <a:pt x="71539" y="7620"/>
                </a:lnTo>
                <a:lnTo>
                  <a:pt x="77221" y="6033"/>
                </a:lnTo>
                <a:lnTo>
                  <a:pt x="82913" y="4022"/>
                </a:lnTo>
                <a:lnTo>
                  <a:pt x="89566" y="2681"/>
                </a:lnTo>
                <a:lnTo>
                  <a:pt x="96858" y="1787"/>
                </a:lnTo>
                <a:lnTo>
                  <a:pt x="104577" y="1192"/>
                </a:lnTo>
                <a:lnTo>
                  <a:pt x="112581" y="795"/>
                </a:lnTo>
                <a:lnTo>
                  <a:pt x="129094" y="353"/>
                </a:lnTo>
                <a:lnTo>
                  <a:pt x="172686" y="31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7023734" y="3188970"/>
            <a:ext cx="59902" cy="291466"/>
          </a:xfrm>
          <a:custGeom>
            <a:avLst/>
            <a:gdLst/>
            <a:ahLst/>
            <a:cxnLst/>
            <a:rect l="0" t="0" r="0" b="0"/>
            <a:pathLst>
              <a:path w="59902" h="291466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4551" y="13018"/>
                </a:lnTo>
                <a:lnTo>
                  <a:pt x="6845" y="16299"/>
                </a:lnTo>
                <a:lnTo>
                  <a:pt x="9326" y="20391"/>
                </a:lnTo>
                <a:lnTo>
                  <a:pt x="11932" y="25023"/>
                </a:lnTo>
                <a:lnTo>
                  <a:pt x="13670" y="29065"/>
                </a:lnTo>
                <a:lnTo>
                  <a:pt x="14829" y="32712"/>
                </a:lnTo>
                <a:lnTo>
                  <a:pt x="15601" y="36095"/>
                </a:lnTo>
                <a:lnTo>
                  <a:pt x="17068" y="41208"/>
                </a:lnTo>
                <a:lnTo>
                  <a:pt x="21239" y="54510"/>
                </a:lnTo>
                <a:lnTo>
                  <a:pt x="23684" y="61105"/>
                </a:lnTo>
                <a:lnTo>
                  <a:pt x="26268" y="67406"/>
                </a:lnTo>
                <a:lnTo>
                  <a:pt x="28942" y="73512"/>
                </a:lnTo>
                <a:lnTo>
                  <a:pt x="30725" y="79488"/>
                </a:lnTo>
                <a:lnTo>
                  <a:pt x="31913" y="85377"/>
                </a:lnTo>
                <a:lnTo>
                  <a:pt x="32706" y="91208"/>
                </a:lnTo>
                <a:lnTo>
                  <a:pt x="34187" y="97953"/>
                </a:lnTo>
                <a:lnTo>
                  <a:pt x="36127" y="105306"/>
                </a:lnTo>
                <a:lnTo>
                  <a:pt x="38372" y="113067"/>
                </a:lnTo>
                <a:lnTo>
                  <a:pt x="39869" y="121098"/>
                </a:lnTo>
                <a:lnTo>
                  <a:pt x="40868" y="129309"/>
                </a:lnTo>
                <a:lnTo>
                  <a:pt x="41533" y="137641"/>
                </a:lnTo>
                <a:lnTo>
                  <a:pt x="42929" y="146053"/>
                </a:lnTo>
                <a:lnTo>
                  <a:pt x="44812" y="154518"/>
                </a:lnTo>
                <a:lnTo>
                  <a:pt x="47019" y="163019"/>
                </a:lnTo>
                <a:lnTo>
                  <a:pt x="48492" y="171545"/>
                </a:lnTo>
                <a:lnTo>
                  <a:pt x="49473" y="180085"/>
                </a:lnTo>
                <a:lnTo>
                  <a:pt x="50127" y="188637"/>
                </a:lnTo>
                <a:lnTo>
                  <a:pt x="50563" y="196243"/>
                </a:lnTo>
                <a:lnTo>
                  <a:pt x="51048" y="209774"/>
                </a:lnTo>
                <a:lnTo>
                  <a:pt x="52130" y="216049"/>
                </a:lnTo>
                <a:lnTo>
                  <a:pt x="53803" y="222138"/>
                </a:lnTo>
                <a:lnTo>
                  <a:pt x="55872" y="228102"/>
                </a:lnTo>
                <a:lnTo>
                  <a:pt x="57250" y="233983"/>
                </a:lnTo>
                <a:lnTo>
                  <a:pt x="58170" y="239808"/>
                </a:lnTo>
                <a:lnTo>
                  <a:pt x="58783" y="245597"/>
                </a:lnTo>
                <a:lnTo>
                  <a:pt x="59191" y="251361"/>
                </a:lnTo>
                <a:lnTo>
                  <a:pt x="59463" y="257109"/>
                </a:lnTo>
                <a:lnTo>
                  <a:pt x="59847" y="271760"/>
                </a:lnTo>
                <a:lnTo>
                  <a:pt x="59901" y="275471"/>
                </a:lnTo>
                <a:lnTo>
                  <a:pt x="58984" y="278897"/>
                </a:lnTo>
                <a:lnTo>
                  <a:pt x="57421" y="282134"/>
                </a:lnTo>
                <a:lnTo>
                  <a:pt x="52617" y="289621"/>
                </a:lnTo>
                <a:lnTo>
                  <a:pt x="51271" y="290236"/>
                </a:lnTo>
                <a:lnTo>
                  <a:pt x="49421" y="290645"/>
                </a:lnTo>
                <a:lnTo>
                  <a:pt x="42863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6929437" y="3214687"/>
            <a:ext cx="540069" cy="188551"/>
          </a:xfrm>
          <a:custGeom>
            <a:avLst/>
            <a:gdLst/>
            <a:ahLst/>
            <a:cxnLst/>
            <a:rect l="0" t="0" r="0" b="0"/>
            <a:pathLst>
              <a:path w="540069" h="188551">
                <a:moveTo>
                  <a:pt x="0" y="128588"/>
                </a:moveTo>
                <a:lnTo>
                  <a:pt x="0" y="124037"/>
                </a:lnTo>
                <a:lnTo>
                  <a:pt x="953" y="122696"/>
                </a:lnTo>
                <a:lnTo>
                  <a:pt x="2540" y="121802"/>
                </a:lnTo>
                <a:lnTo>
                  <a:pt x="11865" y="118004"/>
                </a:lnTo>
                <a:lnTo>
                  <a:pt x="26693" y="110847"/>
                </a:lnTo>
                <a:lnTo>
                  <a:pt x="36629" y="105463"/>
                </a:lnTo>
                <a:lnTo>
                  <a:pt x="44219" y="99895"/>
                </a:lnTo>
                <a:lnTo>
                  <a:pt x="55849" y="94245"/>
                </a:lnTo>
                <a:lnTo>
                  <a:pt x="69589" y="88559"/>
                </a:lnTo>
                <a:lnTo>
                  <a:pt x="82045" y="82857"/>
                </a:lnTo>
                <a:lnTo>
                  <a:pt x="96472" y="77148"/>
                </a:lnTo>
                <a:lnTo>
                  <a:pt x="112409" y="71436"/>
                </a:lnTo>
                <a:lnTo>
                  <a:pt x="129017" y="65722"/>
                </a:lnTo>
                <a:lnTo>
                  <a:pt x="143383" y="60007"/>
                </a:lnTo>
                <a:lnTo>
                  <a:pt x="156118" y="55245"/>
                </a:lnTo>
                <a:lnTo>
                  <a:pt x="168128" y="53128"/>
                </a:lnTo>
                <a:lnTo>
                  <a:pt x="179816" y="52188"/>
                </a:lnTo>
                <a:lnTo>
                  <a:pt x="191360" y="51770"/>
                </a:lnTo>
                <a:lnTo>
                  <a:pt x="215464" y="51479"/>
                </a:lnTo>
                <a:lnTo>
                  <a:pt x="218891" y="53369"/>
                </a:lnTo>
                <a:lnTo>
                  <a:pt x="222128" y="56535"/>
                </a:lnTo>
                <a:lnTo>
                  <a:pt x="225237" y="60550"/>
                </a:lnTo>
                <a:lnTo>
                  <a:pt x="228264" y="64179"/>
                </a:lnTo>
                <a:lnTo>
                  <a:pt x="231233" y="67551"/>
                </a:lnTo>
                <a:lnTo>
                  <a:pt x="234166" y="70752"/>
                </a:lnTo>
                <a:lnTo>
                  <a:pt x="236120" y="73838"/>
                </a:lnTo>
                <a:lnTo>
                  <a:pt x="237423" y="76848"/>
                </a:lnTo>
                <a:lnTo>
                  <a:pt x="238292" y="79807"/>
                </a:lnTo>
                <a:lnTo>
                  <a:pt x="239824" y="83684"/>
                </a:lnTo>
                <a:lnTo>
                  <a:pt x="241798" y="88175"/>
                </a:lnTo>
                <a:lnTo>
                  <a:pt x="244066" y="93073"/>
                </a:lnTo>
                <a:lnTo>
                  <a:pt x="245578" y="98244"/>
                </a:lnTo>
                <a:lnTo>
                  <a:pt x="246586" y="103596"/>
                </a:lnTo>
                <a:lnTo>
                  <a:pt x="247259" y="109069"/>
                </a:lnTo>
                <a:lnTo>
                  <a:pt x="248659" y="114623"/>
                </a:lnTo>
                <a:lnTo>
                  <a:pt x="250545" y="120230"/>
                </a:lnTo>
                <a:lnTo>
                  <a:pt x="252755" y="125874"/>
                </a:lnTo>
                <a:lnTo>
                  <a:pt x="254229" y="130588"/>
                </a:lnTo>
                <a:lnTo>
                  <a:pt x="255211" y="134684"/>
                </a:lnTo>
                <a:lnTo>
                  <a:pt x="255865" y="138367"/>
                </a:lnTo>
                <a:lnTo>
                  <a:pt x="257255" y="142727"/>
                </a:lnTo>
                <a:lnTo>
                  <a:pt x="259133" y="147539"/>
                </a:lnTo>
                <a:lnTo>
                  <a:pt x="261338" y="152652"/>
                </a:lnTo>
                <a:lnTo>
                  <a:pt x="262808" y="157013"/>
                </a:lnTo>
                <a:lnTo>
                  <a:pt x="263788" y="160873"/>
                </a:lnTo>
                <a:lnTo>
                  <a:pt x="264441" y="164398"/>
                </a:lnTo>
                <a:lnTo>
                  <a:pt x="265830" y="167702"/>
                </a:lnTo>
                <a:lnTo>
                  <a:pt x="267707" y="170856"/>
                </a:lnTo>
                <a:lnTo>
                  <a:pt x="269911" y="173911"/>
                </a:lnTo>
                <a:lnTo>
                  <a:pt x="272333" y="176901"/>
                </a:lnTo>
                <a:lnTo>
                  <a:pt x="277564" y="182763"/>
                </a:lnTo>
                <a:lnTo>
                  <a:pt x="280293" y="184707"/>
                </a:lnTo>
                <a:lnTo>
                  <a:pt x="290973" y="188443"/>
                </a:lnTo>
                <a:lnTo>
                  <a:pt x="295870" y="188550"/>
                </a:lnTo>
                <a:lnTo>
                  <a:pt x="297259" y="187613"/>
                </a:lnTo>
                <a:lnTo>
                  <a:pt x="298186" y="186035"/>
                </a:lnTo>
                <a:lnTo>
                  <a:pt x="300167" y="180790"/>
                </a:lnTo>
                <a:lnTo>
                  <a:pt x="302029" y="176724"/>
                </a:lnTo>
                <a:lnTo>
                  <a:pt x="309201" y="161900"/>
                </a:lnTo>
                <a:lnTo>
                  <a:pt x="311861" y="156511"/>
                </a:lnTo>
                <a:lnTo>
                  <a:pt x="313634" y="151013"/>
                </a:lnTo>
                <a:lnTo>
                  <a:pt x="314817" y="145443"/>
                </a:lnTo>
                <a:lnTo>
                  <a:pt x="315606" y="139824"/>
                </a:lnTo>
                <a:lnTo>
                  <a:pt x="317084" y="134174"/>
                </a:lnTo>
                <a:lnTo>
                  <a:pt x="319022" y="128502"/>
                </a:lnTo>
                <a:lnTo>
                  <a:pt x="321266" y="122815"/>
                </a:lnTo>
                <a:lnTo>
                  <a:pt x="326300" y="108877"/>
                </a:lnTo>
                <a:lnTo>
                  <a:pt x="328976" y="101160"/>
                </a:lnTo>
                <a:lnTo>
                  <a:pt x="331712" y="94110"/>
                </a:lnTo>
                <a:lnTo>
                  <a:pt x="334489" y="87505"/>
                </a:lnTo>
                <a:lnTo>
                  <a:pt x="337293" y="81197"/>
                </a:lnTo>
                <a:lnTo>
                  <a:pt x="341068" y="75086"/>
                </a:lnTo>
                <a:lnTo>
                  <a:pt x="345488" y="69107"/>
                </a:lnTo>
                <a:lnTo>
                  <a:pt x="350341" y="63217"/>
                </a:lnTo>
                <a:lnTo>
                  <a:pt x="354528" y="57384"/>
                </a:lnTo>
                <a:lnTo>
                  <a:pt x="358272" y="51591"/>
                </a:lnTo>
                <a:lnTo>
                  <a:pt x="361721" y="45824"/>
                </a:lnTo>
                <a:lnTo>
                  <a:pt x="364020" y="41027"/>
                </a:lnTo>
                <a:lnTo>
                  <a:pt x="365552" y="36876"/>
                </a:lnTo>
                <a:lnTo>
                  <a:pt x="366575" y="33157"/>
                </a:lnTo>
                <a:lnTo>
                  <a:pt x="368208" y="30677"/>
                </a:lnTo>
                <a:lnTo>
                  <a:pt x="370249" y="29024"/>
                </a:lnTo>
                <a:lnTo>
                  <a:pt x="372563" y="27922"/>
                </a:lnTo>
                <a:lnTo>
                  <a:pt x="377674" y="24157"/>
                </a:lnTo>
                <a:lnTo>
                  <a:pt x="380370" y="21820"/>
                </a:lnTo>
                <a:lnTo>
                  <a:pt x="382167" y="21214"/>
                </a:lnTo>
                <a:lnTo>
                  <a:pt x="383367" y="21763"/>
                </a:lnTo>
                <a:lnTo>
                  <a:pt x="384165" y="23081"/>
                </a:lnTo>
                <a:lnTo>
                  <a:pt x="385649" y="23960"/>
                </a:lnTo>
                <a:lnTo>
                  <a:pt x="389840" y="24936"/>
                </a:lnTo>
                <a:lnTo>
                  <a:pt x="394877" y="27910"/>
                </a:lnTo>
                <a:lnTo>
                  <a:pt x="397554" y="30037"/>
                </a:lnTo>
                <a:lnTo>
                  <a:pt x="400291" y="33360"/>
                </a:lnTo>
                <a:lnTo>
                  <a:pt x="403068" y="37480"/>
                </a:lnTo>
                <a:lnTo>
                  <a:pt x="405872" y="42132"/>
                </a:lnTo>
                <a:lnTo>
                  <a:pt x="407742" y="47138"/>
                </a:lnTo>
                <a:lnTo>
                  <a:pt x="408988" y="52380"/>
                </a:lnTo>
                <a:lnTo>
                  <a:pt x="409819" y="57780"/>
                </a:lnTo>
                <a:lnTo>
                  <a:pt x="412277" y="62333"/>
                </a:lnTo>
                <a:lnTo>
                  <a:pt x="415822" y="66320"/>
                </a:lnTo>
                <a:lnTo>
                  <a:pt x="420090" y="69931"/>
                </a:lnTo>
                <a:lnTo>
                  <a:pt x="422935" y="74243"/>
                </a:lnTo>
                <a:lnTo>
                  <a:pt x="424831" y="79023"/>
                </a:lnTo>
                <a:lnTo>
                  <a:pt x="426096" y="84115"/>
                </a:lnTo>
                <a:lnTo>
                  <a:pt x="427892" y="89414"/>
                </a:lnTo>
                <a:lnTo>
                  <a:pt x="430041" y="94852"/>
                </a:lnTo>
                <a:lnTo>
                  <a:pt x="432426" y="100382"/>
                </a:lnTo>
                <a:lnTo>
                  <a:pt x="434017" y="105974"/>
                </a:lnTo>
                <a:lnTo>
                  <a:pt x="435077" y="111607"/>
                </a:lnTo>
                <a:lnTo>
                  <a:pt x="435783" y="117267"/>
                </a:lnTo>
                <a:lnTo>
                  <a:pt x="437207" y="121993"/>
                </a:lnTo>
                <a:lnTo>
                  <a:pt x="439110" y="126096"/>
                </a:lnTo>
                <a:lnTo>
                  <a:pt x="441330" y="129784"/>
                </a:lnTo>
                <a:lnTo>
                  <a:pt x="442809" y="133195"/>
                </a:lnTo>
                <a:lnTo>
                  <a:pt x="443796" y="136422"/>
                </a:lnTo>
                <a:lnTo>
                  <a:pt x="444454" y="139526"/>
                </a:lnTo>
                <a:lnTo>
                  <a:pt x="445846" y="142547"/>
                </a:lnTo>
                <a:lnTo>
                  <a:pt x="447725" y="145514"/>
                </a:lnTo>
                <a:lnTo>
                  <a:pt x="449931" y="148444"/>
                </a:lnTo>
                <a:lnTo>
                  <a:pt x="452382" y="154241"/>
                </a:lnTo>
                <a:lnTo>
                  <a:pt x="453035" y="157119"/>
                </a:lnTo>
                <a:lnTo>
                  <a:pt x="454423" y="159039"/>
                </a:lnTo>
                <a:lnTo>
                  <a:pt x="456302" y="160319"/>
                </a:lnTo>
                <a:lnTo>
                  <a:pt x="462528" y="162728"/>
                </a:lnTo>
                <a:lnTo>
                  <a:pt x="467351" y="162833"/>
                </a:lnTo>
                <a:lnTo>
                  <a:pt x="468730" y="161896"/>
                </a:lnTo>
                <a:lnTo>
                  <a:pt x="469650" y="160318"/>
                </a:lnTo>
                <a:lnTo>
                  <a:pt x="470670" y="156025"/>
                </a:lnTo>
                <a:lnTo>
                  <a:pt x="471125" y="150942"/>
                </a:lnTo>
                <a:lnTo>
                  <a:pt x="471326" y="145508"/>
                </a:lnTo>
                <a:lnTo>
                  <a:pt x="471440" y="134554"/>
                </a:lnTo>
                <a:lnTo>
                  <a:pt x="471478" y="118336"/>
                </a:lnTo>
                <a:lnTo>
                  <a:pt x="472434" y="113181"/>
                </a:lnTo>
                <a:lnTo>
                  <a:pt x="474024" y="106886"/>
                </a:lnTo>
                <a:lnTo>
                  <a:pt x="476035" y="99833"/>
                </a:lnTo>
                <a:lnTo>
                  <a:pt x="478330" y="94178"/>
                </a:lnTo>
                <a:lnTo>
                  <a:pt x="480812" y="89455"/>
                </a:lnTo>
                <a:lnTo>
                  <a:pt x="483419" y="85354"/>
                </a:lnTo>
                <a:lnTo>
                  <a:pt x="486109" y="80716"/>
                </a:lnTo>
                <a:lnTo>
                  <a:pt x="491638" y="70481"/>
                </a:lnTo>
                <a:lnTo>
                  <a:pt x="500107" y="54009"/>
                </a:lnTo>
                <a:lnTo>
                  <a:pt x="501996" y="48389"/>
                </a:lnTo>
                <a:lnTo>
                  <a:pt x="503257" y="42737"/>
                </a:lnTo>
                <a:lnTo>
                  <a:pt x="504097" y="37064"/>
                </a:lnTo>
                <a:lnTo>
                  <a:pt x="505609" y="32329"/>
                </a:lnTo>
                <a:lnTo>
                  <a:pt x="507571" y="28220"/>
                </a:lnTo>
                <a:lnTo>
                  <a:pt x="509830" y="24529"/>
                </a:lnTo>
                <a:lnTo>
                  <a:pt x="512290" y="21115"/>
                </a:lnTo>
                <a:lnTo>
                  <a:pt x="514882" y="17887"/>
                </a:lnTo>
                <a:lnTo>
                  <a:pt x="517561" y="14782"/>
                </a:lnTo>
                <a:lnTo>
                  <a:pt x="520301" y="11760"/>
                </a:lnTo>
                <a:lnTo>
                  <a:pt x="525885" y="5861"/>
                </a:lnTo>
                <a:lnTo>
                  <a:pt x="528707" y="3908"/>
                </a:lnTo>
                <a:lnTo>
                  <a:pt x="5400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7529512" y="3240405"/>
            <a:ext cx="161528" cy="161537"/>
          </a:xfrm>
          <a:custGeom>
            <a:avLst/>
            <a:gdLst/>
            <a:ahLst/>
            <a:cxnLst/>
            <a:rect l="0" t="0" r="0" b="0"/>
            <a:pathLst>
              <a:path w="161528" h="161537">
                <a:moveTo>
                  <a:pt x="51435" y="0"/>
                </a:moveTo>
                <a:lnTo>
                  <a:pt x="43216" y="8219"/>
                </a:lnTo>
                <a:lnTo>
                  <a:pt x="42967" y="13018"/>
                </a:lnTo>
                <a:lnTo>
                  <a:pt x="41980" y="14394"/>
                </a:lnTo>
                <a:lnTo>
                  <a:pt x="40370" y="15311"/>
                </a:lnTo>
                <a:lnTo>
                  <a:pt x="38343" y="15922"/>
                </a:lnTo>
                <a:lnTo>
                  <a:pt x="36992" y="18234"/>
                </a:lnTo>
                <a:lnTo>
                  <a:pt x="36092" y="21681"/>
                </a:lnTo>
                <a:lnTo>
                  <a:pt x="35491" y="25884"/>
                </a:lnTo>
                <a:lnTo>
                  <a:pt x="34137" y="29638"/>
                </a:lnTo>
                <a:lnTo>
                  <a:pt x="32284" y="33094"/>
                </a:lnTo>
                <a:lnTo>
                  <a:pt x="30095" y="36350"/>
                </a:lnTo>
                <a:lnTo>
                  <a:pt x="27684" y="39473"/>
                </a:lnTo>
                <a:lnTo>
                  <a:pt x="25123" y="42508"/>
                </a:lnTo>
                <a:lnTo>
                  <a:pt x="22464" y="45483"/>
                </a:lnTo>
                <a:lnTo>
                  <a:pt x="20691" y="49372"/>
                </a:lnTo>
                <a:lnTo>
                  <a:pt x="19509" y="53870"/>
                </a:lnTo>
                <a:lnTo>
                  <a:pt x="18721" y="58773"/>
                </a:lnTo>
                <a:lnTo>
                  <a:pt x="18196" y="62994"/>
                </a:lnTo>
                <a:lnTo>
                  <a:pt x="17845" y="66761"/>
                </a:lnTo>
                <a:lnTo>
                  <a:pt x="17612" y="70225"/>
                </a:lnTo>
                <a:lnTo>
                  <a:pt x="17456" y="74439"/>
                </a:lnTo>
                <a:lnTo>
                  <a:pt x="17283" y="84201"/>
                </a:lnTo>
                <a:lnTo>
                  <a:pt x="18190" y="89471"/>
                </a:lnTo>
                <a:lnTo>
                  <a:pt x="19747" y="94890"/>
                </a:lnTo>
                <a:lnTo>
                  <a:pt x="21737" y="100408"/>
                </a:lnTo>
                <a:lnTo>
                  <a:pt x="23064" y="105038"/>
                </a:lnTo>
                <a:lnTo>
                  <a:pt x="23948" y="109078"/>
                </a:lnTo>
                <a:lnTo>
                  <a:pt x="24538" y="112724"/>
                </a:lnTo>
                <a:lnTo>
                  <a:pt x="25884" y="116106"/>
                </a:lnTo>
                <a:lnTo>
                  <a:pt x="27733" y="119314"/>
                </a:lnTo>
                <a:lnTo>
                  <a:pt x="29919" y="122405"/>
                </a:lnTo>
                <a:lnTo>
                  <a:pt x="32328" y="125419"/>
                </a:lnTo>
                <a:lnTo>
                  <a:pt x="34888" y="128380"/>
                </a:lnTo>
                <a:lnTo>
                  <a:pt x="37546" y="131306"/>
                </a:lnTo>
                <a:lnTo>
                  <a:pt x="39319" y="134210"/>
                </a:lnTo>
                <a:lnTo>
                  <a:pt x="40500" y="137098"/>
                </a:lnTo>
                <a:lnTo>
                  <a:pt x="41287" y="139976"/>
                </a:lnTo>
                <a:lnTo>
                  <a:pt x="43717" y="142847"/>
                </a:lnTo>
                <a:lnTo>
                  <a:pt x="47242" y="145714"/>
                </a:lnTo>
                <a:lnTo>
                  <a:pt x="51498" y="148578"/>
                </a:lnTo>
                <a:lnTo>
                  <a:pt x="55287" y="150487"/>
                </a:lnTo>
                <a:lnTo>
                  <a:pt x="58765" y="151759"/>
                </a:lnTo>
                <a:lnTo>
                  <a:pt x="62037" y="152608"/>
                </a:lnTo>
                <a:lnTo>
                  <a:pt x="65170" y="154126"/>
                </a:lnTo>
                <a:lnTo>
                  <a:pt x="68212" y="156090"/>
                </a:lnTo>
                <a:lnTo>
                  <a:pt x="71193" y="158353"/>
                </a:lnTo>
                <a:lnTo>
                  <a:pt x="74132" y="159861"/>
                </a:lnTo>
                <a:lnTo>
                  <a:pt x="77043" y="160866"/>
                </a:lnTo>
                <a:lnTo>
                  <a:pt x="79938" y="161536"/>
                </a:lnTo>
                <a:lnTo>
                  <a:pt x="82819" y="161031"/>
                </a:lnTo>
                <a:lnTo>
                  <a:pt x="85693" y="159741"/>
                </a:lnTo>
                <a:lnTo>
                  <a:pt x="88561" y="157929"/>
                </a:lnTo>
                <a:lnTo>
                  <a:pt x="92378" y="155768"/>
                </a:lnTo>
                <a:lnTo>
                  <a:pt x="101699" y="150828"/>
                </a:lnTo>
                <a:lnTo>
                  <a:pt x="105900" y="148176"/>
                </a:lnTo>
                <a:lnTo>
                  <a:pt x="109652" y="145457"/>
                </a:lnTo>
                <a:lnTo>
                  <a:pt x="113106" y="142691"/>
                </a:lnTo>
                <a:lnTo>
                  <a:pt x="117314" y="139895"/>
                </a:lnTo>
                <a:lnTo>
                  <a:pt x="122025" y="137078"/>
                </a:lnTo>
                <a:lnTo>
                  <a:pt x="127070" y="134247"/>
                </a:lnTo>
                <a:lnTo>
                  <a:pt x="131386" y="130456"/>
                </a:lnTo>
                <a:lnTo>
                  <a:pt x="135216" y="126023"/>
                </a:lnTo>
                <a:lnTo>
                  <a:pt x="138721" y="121163"/>
                </a:lnTo>
                <a:lnTo>
                  <a:pt x="142011" y="116018"/>
                </a:lnTo>
                <a:lnTo>
                  <a:pt x="145156" y="110682"/>
                </a:lnTo>
                <a:lnTo>
                  <a:pt x="148206" y="105221"/>
                </a:lnTo>
                <a:lnTo>
                  <a:pt x="150239" y="99674"/>
                </a:lnTo>
                <a:lnTo>
                  <a:pt x="151595" y="94072"/>
                </a:lnTo>
                <a:lnTo>
                  <a:pt x="152498" y="88432"/>
                </a:lnTo>
                <a:lnTo>
                  <a:pt x="154053" y="82767"/>
                </a:lnTo>
                <a:lnTo>
                  <a:pt x="156042" y="77085"/>
                </a:lnTo>
                <a:lnTo>
                  <a:pt x="158321" y="71393"/>
                </a:lnTo>
                <a:lnTo>
                  <a:pt x="159840" y="65692"/>
                </a:lnTo>
                <a:lnTo>
                  <a:pt x="160852" y="59988"/>
                </a:lnTo>
                <a:lnTo>
                  <a:pt x="161527" y="54279"/>
                </a:lnTo>
                <a:lnTo>
                  <a:pt x="161025" y="49521"/>
                </a:lnTo>
                <a:lnTo>
                  <a:pt x="159738" y="45396"/>
                </a:lnTo>
                <a:lnTo>
                  <a:pt x="157927" y="41694"/>
                </a:lnTo>
                <a:lnTo>
                  <a:pt x="155767" y="38273"/>
                </a:lnTo>
                <a:lnTo>
                  <a:pt x="153374" y="35040"/>
                </a:lnTo>
                <a:lnTo>
                  <a:pt x="150828" y="31933"/>
                </a:lnTo>
                <a:lnTo>
                  <a:pt x="148176" y="27956"/>
                </a:lnTo>
                <a:lnTo>
                  <a:pt x="145457" y="23400"/>
                </a:lnTo>
                <a:lnTo>
                  <a:pt x="142691" y="18457"/>
                </a:lnTo>
                <a:lnTo>
                  <a:pt x="138943" y="14209"/>
                </a:lnTo>
                <a:lnTo>
                  <a:pt x="134538" y="10425"/>
                </a:lnTo>
                <a:lnTo>
                  <a:pt x="129698" y="6950"/>
                </a:lnTo>
                <a:lnTo>
                  <a:pt x="124565" y="4633"/>
                </a:lnTo>
                <a:lnTo>
                  <a:pt x="119238" y="3089"/>
                </a:lnTo>
                <a:lnTo>
                  <a:pt x="113782" y="2059"/>
                </a:lnTo>
                <a:lnTo>
                  <a:pt x="108240" y="1372"/>
                </a:lnTo>
                <a:lnTo>
                  <a:pt x="102639" y="915"/>
                </a:lnTo>
                <a:lnTo>
                  <a:pt x="97002" y="610"/>
                </a:lnTo>
                <a:lnTo>
                  <a:pt x="85657" y="271"/>
                </a:lnTo>
                <a:lnTo>
                  <a:pt x="58301" y="53"/>
                </a:lnTo>
                <a:lnTo>
                  <a:pt x="51250" y="988"/>
                </a:lnTo>
                <a:lnTo>
                  <a:pt x="44644" y="2563"/>
                </a:lnTo>
                <a:lnTo>
                  <a:pt x="38335" y="4566"/>
                </a:lnTo>
                <a:lnTo>
                  <a:pt x="33176" y="5902"/>
                </a:lnTo>
                <a:lnTo>
                  <a:pt x="28785" y="6792"/>
                </a:lnTo>
                <a:lnTo>
                  <a:pt x="24905" y="7385"/>
                </a:lnTo>
                <a:lnTo>
                  <a:pt x="20413" y="8733"/>
                </a:lnTo>
                <a:lnTo>
                  <a:pt x="15514" y="10585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6946976" y="3669179"/>
            <a:ext cx="239637" cy="231150"/>
          </a:xfrm>
          <a:custGeom>
            <a:avLst/>
            <a:gdLst/>
            <a:ahLst/>
            <a:cxnLst/>
            <a:rect l="0" t="0" r="0" b="0"/>
            <a:pathLst>
              <a:path w="239637" h="231150">
                <a:moveTo>
                  <a:pt x="76758" y="34141"/>
                </a:moveTo>
                <a:lnTo>
                  <a:pt x="72207" y="34141"/>
                </a:lnTo>
                <a:lnTo>
                  <a:pt x="69915" y="33188"/>
                </a:lnTo>
                <a:lnTo>
                  <a:pt x="63089" y="28249"/>
                </a:lnTo>
                <a:lnTo>
                  <a:pt x="61158" y="26760"/>
                </a:lnTo>
                <a:lnTo>
                  <a:pt x="57760" y="26098"/>
                </a:lnTo>
                <a:lnTo>
                  <a:pt x="52122" y="25803"/>
                </a:lnTo>
                <a:lnTo>
                  <a:pt x="43267" y="25673"/>
                </a:lnTo>
                <a:lnTo>
                  <a:pt x="40144" y="26590"/>
                </a:lnTo>
                <a:lnTo>
                  <a:pt x="38061" y="28155"/>
                </a:lnTo>
                <a:lnTo>
                  <a:pt x="36672" y="30150"/>
                </a:lnTo>
                <a:lnTo>
                  <a:pt x="34794" y="31480"/>
                </a:lnTo>
                <a:lnTo>
                  <a:pt x="30168" y="32958"/>
                </a:lnTo>
                <a:lnTo>
                  <a:pt x="28554" y="34305"/>
                </a:lnTo>
                <a:lnTo>
                  <a:pt x="27477" y="36155"/>
                </a:lnTo>
                <a:lnTo>
                  <a:pt x="26759" y="38341"/>
                </a:lnTo>
                <a:lnTo>
                  <a:pt x="23421" y="43310"/>
                </a:lnTo>
                <a:lnTo>
                  <a:pt x="18763" y="49646"/>
                </a:lnTo>
                <a:lnTo>
                  <a:pt x="16188" y="54003"/>
                </a:lnTo>
                <a:lnTo>
                  <a:pt x="13518" y="58812"/>
                </a:lnTo>
                <a:lnTo>
                  <a:pt x="11738" y="63923"/>
                </a:lnTo>
                <a:lnTo>
                  <a:pt x="10552" y="69236"/>
                </a:lnTo>
                <a:lnTo>
                  <a:pt x="9761" y="74682"/>
                </a:lnTo>
                <a:lnTo>
                  <a:pt x="8280" y="80218"/>
                </a:lnTo>
                <a:lnTo>
                  <a:pt x="6342" y="85814"/>
                </a:lnTo>
                <a:lnTo>
                  <a:pt x="4096" y="91449"/>
                </a:lnTo>
                <a:lnTo>
                  <a:pt x="2599" y="97112"/>
                </a:lnTo>
                <a:lnTo>
                  <a:pt x="1602" y="102791"/>
                </a:lnTo>
                <a:lnTo>
                  <a:pt x="937" y="108483"/>
                </a:lnTo>
                <a:lnTo>
                  <a:pt x="493" y="114182"/>
                </a:lnTo>
                <a:lnTo>
                  <a:pt x="198" y="119887"/>
                </a:lnTo>
                <a:lnTo>
                  <a:pt x="0" y="125595"/>
                </a:lnTo>
                <a:lnTo>
                  <a:pt x="821" y="131305"/>
                </a:lnTo>
                <a:lnTo>
                  <a:pt x="2322" y="137017"/>
                </a:lnTo>
                <a:lnTo>
                  <a:pt x="4274" y="142730"/>
                </a:lnTo>
                <a:lnTo>
                  <a:pt x="5575" y="148443"/>
                </a:lnTo>
                <a:lnTo>
                  <a:pt x="6443" y="154157"/>
                </a:lnTo>
                <a:lnTo>
                  <a:pt x="7022" y="159872"/>
                </a:lnTo>
                <a:lnTo>
                  <a:pt x="8359" y="165586"/>
                </a:lnTo>
                <a:lnTo>
                  <a:pt x="10204" y="171301"/>
                </a:lnTo>
                <a:lnTo>
                  <a:pt x="12387" y="177016"/>
                </a:lnTo>
                <a:lnTo>
                  <a:pt x="13841" y="181778"/>
                </a:lnTo>
                <a:lnTo>
                  <a:pt x="14812" y="185906"/>
                </a:lnTo>
                <a:lnTo>
                  <a:pt x="15458" y="189610"/>
                </a:lnTo>
                <a:lnTo>
                  <a:pt x="16842" y="193984"/>
                </a:lnTo>
                <a:lnTo>
                  <a:pt x="18716" y="198806"/>
                </a:lnTo>
                <a:lnTo>
                  <a:pt x="20919" y="203925"/>
                </a:lnTo>
                <a:lnTo>
                  <a:pt x="23339" y="208290"/>
                </a:lnTo>
                <a:lnTo>
                  <a:pt x="25906" y="212153"/>
                </a:lnTo>
                <a:lnTo>
                  <a:pt x="31297" y="218985"/>
                </a:lnTo>
                <a:lnTo>
                  <a:pt x="36869" y="225196"/>
                </a:lnTo>
                <a:lnTo>
                  <a:pt x="39688" y="227233"/>
                </a:lnTo>
                <a:lnTo>
                  <a:pt x="45360" y="229497"/>
                </a:lnTo>
                <a:lnTo>
                  <a:pt x="49159" y="230101"/>
                </a:lnTo>
                <a:lnTo>
                  <a:pt x="53596" y="230503"/>
                </a:lnTo>
                <a:lnTo>
                  <a:pt x="62654" y="230950"/>
                </a:lnTo>
                <a:lnTo>
                  <a:pt x="69855" y="231149"/>
                </a:lnTo>
                <a:lnTo>
                  <a:pt x="73108" y="230250"/>
                </a:lnTo>
                <a:lnTo>
                  <a:pt x="79264" y="226710"/>
                </a:lnTo>
                <a:lnTo>
                  <a:pt x="85175" y="221962"/>
                </a:lnTo>
                <a:lnTo>
                  <a:pt x="88084" y="219362"/>
                </a:lnTo>
                <a:lnTo>
                  <a:pt x="90977" y="215724"/>
                </a:lnTo>
                <a:lnTo>
                  <a:pt x="93857" y="211394"/>
                </a:lnTo>
                <a:lnTo>
                  <a:pt x="96730" y="206602"/>
                </a:lnTo>
                <a:lnTo>
                  <a:pt x="100551" y="201502"/>
                </a:lnTo>
                <a:lnTo>
                  <a:pt x="105002" y="196198"/>
                </a:lnTo>
                <a:lnTo>
                  <a:pt x="109876" y="190756"/>
                </a:lnTo>
                <a:lnTo>
                  <a:pt x="114076" y="185224"/>
                </a:lnTo>
                <a:lnTo>
                  <a:pt x="117829" y="179630"/>
                </a:lnTo>
                <a:lnTo>
                  <a:pt x="121284" y="173996"/>
                </a:lnTo>
                <a:lnTo>
                  <a:pt x="124540" y="167383"/>
                </a:lnTo>
                <a:lnTo>
                  <a:pt x="127663" y="160116"/>
                </a:lnTo>
                <a:lnTo>
                  <a:pt x="130697" y="152414"/>
                </a:lnTo>
                <a:lnTo>
                  <a:pt x="136608" y="136237"/>
                </a:lnTo>
                <a:lnTo>
                  <a:pt x="139519" y="127922"/>
                </a:lnTo>
                <a:lnTo>
                  <a:pt x="142411" y="120474"/>
                </a:lnTo>
                <a:lnTo>
                  <a:pt x="145292" y="113604"/>
                </a:lnTo>
                <a:lnTo>
                  <a:pt x="148165" y="107119"/>
                </a:lnTo>
                <a:lnTo>
                  <a:pt x="150080" y="99938"/>
                </a:lnTo>
                <a:lnTo>
                  <a:pt x="151357" y="92293"/>
                </a:lnTo>
                <a:lnTo>
                  <a:pt x="152209" y="84339"/>
                </a:lnTo>
                <a:lnTo>
                  <a:pt x="153729" y="77131"/>
                </a:lnTo>
                <a:lnTo>
                  <a:pt x="155695" y="70421"/>
                </a:lnTo>
                <a:lnTo>
                  <a:pt x="157957" y="64043"/>
                </a:lnTo>
                <a:lnTo>
                  <a:pt x="158514" y="57885"/>
                </a:lnTo>
                <a:lnTo>
                  <a:pt x="157932" y="51875"/>
                </a:lnTo>
                <a:lnTo>
                  <a:pt x="156592" y="45964"/>
                </a:lnTo>
                <a:lnTo>
                  <a:pt x="155698" y="41070"/>
                </a:lnTo>
                <a:lnTo>
                  <a:pt x="155102" y="36855"/>
                </a:lnTo>
                <a:lnTo>
                  <a:pt x="154706" y="33093"/>
                </a:lnTo>
                <a:lnTo>
                  <a:pt x="153489" y="29632"/>
                </a:lnTo>
                <a:lnTo>
                  <a:pt x="149596" y="23247"/>
                </a:lnTo>
                <a:lnTo>
                  <a:pt x="147231" y="17234"/>
                </a:lnTo>
                <a:lnTo>
                  <a:pt x="146600" y="14297"/>
                </a:lnTo>
                <a:lnTo>
                  <a:pt x="143359" y="8494"/>
                </a:lnTo>
                <a:lnTo>
                  <a:pt x="141161" y="5613"/>
                </a:lnTo>
                <a:lnTo>
                  <a:pt x="138744" y="3692"/>
                </a:lnTo>
                <a:lnTo>
                  <a:pt x="136180" y="2412"/>
                </a:lnTo>
                <a:lnTo>
                  <a:pt x="129771" y="357"/>
                </a:lnTo>
                <a:lnTo>
                  <a:pt x="124110" y="0"/>
                </a:lnTo>
                <a:lnTo>
                  <a:pt x="122614" y="903"/>
                </a:lnTo>
                <a:lnTo>
                  <a:pt x="121616" y="2457"/>
                </a:lnTo>
                <a:lnTo>
                  <a:pt x="120508" y="6724"/>
                </a:lnTo>
                <a:lnTo>
                  <a:pt x="120015" y="11795"/>
                </a:lnTo>
                <a:lnTo>
                  <a:pt x="120836" y="14481"/>
                </a:lnTo>
                <a:lnTo>
                  <a:pt x="124289" y="20006"/>
                </a:lnTo>
                <a:lnTo>
                  <a:pt x="125590" y="23765"/>
                </a:lnTo>
                <a:lnTo>
                  <a:pt x="126458" y="28176"/>
                </a:lnTo>
                <a:lnTo>
                  <a:pt x="127037" y="33022"/>
                </a:lnTo>
                <a:lnTo>
                  <a:pt x="128375" y="38157"/>
                </a:lnTo>
                <a:lnTo>
                  <a:pt x="130219" y="43486"/>
                </a:lnTo>
                <a:lnTo>
                  <a:pt x="132401" y="48943"/>
                </a:lnTo>
                <a:lnTo>
                  <a:pt x="134809" y="54487"/>
                </a:lnTo>
                <a:lnTo>
                  <a:pt x="140023" y="65726"/>
                </a:lnTo>
                <a:lnTo>
                  <a:pt x="156804" y="99876"/>
                </a:lnTo>
                <a:lnTo>
                  <a:pt x="159649" y="106540"/>
                </a:lnTo>
                <a:lnTo>
                  <a:pt x="162499" y="113839"/>
                </a:lnTo>
                <a:lnTo>
                  <a:pt x="165352" y="121563"/>
                </a:lnTo>
                <a:lnTo>
                  <a:pt x="168205" y="128617"/>
                </a:lnTo>
                <a:lnTo>
                  <a:pt x="171060" y="135225"/>
                </a:lnTo>
                <a:lnTo>
                  <a:pt x="173917" y="141536"/>
                </a:lnTo>
                <a:lnTo>
                  <a:pt x="177726" y="146695"/>
                </a:lnTo>
                <a:lnTo>
                  <a:pt x="182170" y="151087"/>
                </a:lnTo>
                <a:lnTo>
                  <a:pt x="187038" y="154967"/>
                </a:lnTo>
                <a:lnTo>
                  <a:pt x="191236" y="158506"/>
                </a:lnTo>
                <a:lnTo>
                  <a:pt x="198440" y="164979"/>
                </a:lnTo>
                <a:lnTo>
                  <a:pt x="204816" y="171031"/>
                </a:lnTo>
                <a:lnTo>
                  <a:pt x="220767" y="186736"/>
                </a:lnTo>
                <a:lnTo>
                  <a:pt x="222294" y="186354"/>
                </a:lnTo>
                <a:lnTo>
                  <a:pt x="228995" y="182216"/>
                </a:lnTo>
                <a:lnTo>
                  <a:pt x="234271" y="180915"/>
                </a:lnTo>
                <a:lnTo>
                  <a:pt x="236059" y="179615"/>
                </a:lnTo>
                <a:lnTo>
                  <a:pt x="237252" y="177796"/>
                </a:lnTo>
                <a:lnTo>
                  <a:pt x="239636" y="1713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7203757" y="3660457"/>
            <a:ext cx="214313" cy="171369"/>
          </a:xfrm>
          <a:custGeom>
            <a:avLst/>
            <a:gdLst/>
            <a:ahLst/>
            <a:cxnLst/>
            <a:rect l="0" t="0" r="0" b="0"/>
            <a:pathLst>
              <a:path w="214313" h="17136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9684" y="16134"/>
                </a:lnTo>
                <a:lnTo>
                  <a:pt x="13123" y="20281"/>
                </a:lnTo>
                <a:lnTo>
                  <a:pt x="17321" y="24950"/>
                </a:lnTo>
                <a:lnTo>
                  <a:pt x="20120" y="29969"/>
                </a:lnTo>
                <a:lnTo>
                  <a:pt x="21986" y="35219"/>
                </a:lnTo>
                <a:lnTo>
                  <a:pt x="23229" y="40624"/>
                </a:lnTo>
                <a:lnTo>
                  <a:pt x="25011" y="47086"/>
                </a:lnTo>
                <a:lnTo>
                  <a:pt x="29531" y="61884"/>
                </a:lnTo>
                <a:lnTo>
                  <a:pt x="37431" y="86281"/>
                </a:lnTo>
                <a:lnTo>
                  <a:pt x="40194" y="93716"/>
                </a:lnTo>
                <a:lnTo>
                  <a:pt x="42989" y="100577"/>
                </a:lnTo>
                <a:lnTo>
                  <a:pt x="45804" y="107056"/>
                </a:lnTo>
                <a:lnTo>
                  <a:pt x="47681" y="114233"/>
                </a:lnTo>
                <a:lnTo>
                  <a:pt x="48932" y="121876"/>
                </a:lnTo>
                <a:lnTo>
                  <a:pt x="49766" y="129828"/>
                </a:lnTo>
                <a:lnTo>
                  <a:pt x="51275" y="136082"/>
                </a:lnTo>
                <a:lnTo>
                  <a:pt x="53234" y="141204"/>
                </a:lnTo>
                <a:lnTo>
                  <a:pt x="55491" y="145571"/>
                </a:lnTo>
                <a:lnTo>
                  <a:pt x="56997" y="150387"/>
                </a:lnTo>
                <a:lnTo>
                  <a:pt x="58001" y="155503"/>
                </a:lnTo>
                <a:lnTo>
                  <a:pt x="58669" y="160819"/>
                </a:lnTo>
                <a:lnTo>
                  <a:pt x="60067" y="164363"/>
                </a:lnTo>
                <a:lnTo>
                  <a:pt x="61952" y="166725"/>
                </a:lnTo>
                <a:lnTo>
                  <a:pt x="68465" y="171368"/>
                </a:lnTo>
                <a:lnTo>
                  <a:pt x="68546" y="166875"/>
                </a:lnTo>
                <a:lnTo>
                  <a:pt x="68579" y="123518"/>
                </a:lnTo>
                <a:lnTo>
                  <a:pt x="69533" y="116635"/>
                </a:lnTo>
                <a:lnTo>
                  <a:pt x="71119" y="109189"/>
                </a:lnTo>
                <a:lnTo>
                  <a:pt x="73131" y="101368"/>
                </a:lnTo>
                <a:lnTo>
                  <a:pt x="74471" y="93296"/>
                </a:lnTo>
                <a:lnTo>
                  <a:pt x="75365" y="85057"/>
                </a:lnTo>
                <a:lnTo>
                  <a:pt x="75961" y="76707"/>
                </a:lnTo>
                <a:lnTo>
                  <a:pt x="78263" y="69236"/>
                </a:lnTo>
                <a:lnTo>
                  <a:pt x="81703" y="62350"/>
                </a:lnTo>
                <a:lnTo>
                  <a:pt x="85901" y="55854"/>
                </a:lnTo>
                <a:lnTo>
                  <a:pt x="89652" y="49619"/>
                </a:lnTo>
                <a:lnTo>
                  <a:pt x="93106" y="43557"/>
                </a:lnTo>
                <a:lnTo>
                  <a:pt x="99484" y="31741"/>
                </a:lnTo>
                <a:lnTo>
                  <a:pt x="105492" y="20140"/>
                </a:lnTo>
                <a:lnTo>
                  <a:pt x="108428" y="16284"/>
                </a:lnTo>
                <a:lnTo>
                  <a:pt x="111339" y="13714"/>
                </a:lnTo>
                <a:lnTo>
                  <a:pt x="114231" y="12000"/>
                </a:lnTo>
                <a:lnTo>
                  <a:pt x="118064" y="9905"/>
                </a:lnTo>
                <a:lnTo>
                  <a:pt x="127403" y="5037"/>
                </a:lnTo>
                <a:lnTo>
                  <a:pt x="131608" y="4311"/>
                </a:lnTo>
                <a:lnTo>
                  <a:pt x="135364" y="4779"/>
                </a:lnTo>
                <a:lnTo>
                  <a:pt x="138820" y="6044"/>
                </a:lnTo>
                <a:lnTo>
                  <a:pt x="143030" y="6886"/>
                </a:lnTo>
                <a:lnTo>
                  <a:pt x="147740" y="7449"/>
                </a:lnTo>
                <a:lnTo>
                  <a:pt x="152786" y="7823"/>
                </a:lnTo>
                <a:lnTo>
                  <a:pt x="157103" y="9025"/>
                </a:lnTo>
                <a:lnTo>
                  <a:pt x="160933" y="10780"/>
                </a:lnTo>
                <a:lnTo>
                  <a:pt x="164438" y="12901"/>
                </a:lnTo>
                <a:lnTo>
                  <a:pt x="167728" y="16221"/>
                </a:lnTo>
                <a:lnTo>
                  <a:pt x="170874" y="20339"/>
                </a:lnTo>
                <a:lnTo>
                  <a:pt x="173924" y="24990"/>
                </a:lnTo>
                <a:lnTo>
                  <a:pt x="176909" y="29995"/>
                </a:lnTo>
                <a:lnTo>
                  <a:pt x="179852" y="35237"/>
                </a:lnTo>
                <a:lnTo>
                  <a:pt x="182767" y="40636"/>
                </a:lnTo>
                <a:lnTo>
                  <a:pt x="184709" y="46141"/>
                </a:lnTo>
                <a:lnTo>
                  <a:pt x="186005" y="51716"/>
                </a:lnTo>
                <a:lnTo>
                  <a:pt x="186868" y="57337"/>
                </a:lnTo>
                <a:lnTo>
                  <a:pt x="188396" y="62990"/>
                </a:lnTo>
                <a:lnTo>
                  <a:pt x="190368" y="68663"/>
                </a:lnTo>
                <a:lnTo>
                  <a:pt x="192634" y="74351"/>
                </a:lnTo>
                <a:lnTo>
                  <a:pt x="194145" y="80047"/>
                </a:lnTo>
                <a:lnTo>
                  <a:pt x="195153" y="85749"/>
                </a:lnTo>
                <a:lnTo>
                  <a:pt x="195824" y="91457"/>
                </a:lnTo>
                <a:lnTo>
                  <a:pt x="196272" y="96214"/>
                </a:lnTo>
                <a:lnTo>
                  <a:pt x="196571" y="100337"/>
                </a:lnTo>
                <a:lnTo>
                  <a:pt x="196769" y="104039"/>
                </a:lnTo>
                <a:lnTo>
                  <a:pt x="197854" y="107459"/>
                </a:lnTo>
                <a:lnTo>
                  <a:pt x="199531" y="110692"/>
                </a:lnTo>
                <a:lnTo>
                  <a:pt x="201601" y="113800"/>
                </a:lnTo>
                <a:lnTo>
                  <a:pt x="202980" y="117777"/>
                </a:lnTo>
                <a:lnTo>
                  <a:pt x="203900" y="122333"/>
                </a:lnTo>
                <a:lnTo>
                  <a:pt x="204514" y="127275"/>
                </a:lnTo>
                <a:lnTo>
                  <a:pt x="205875" y="130570"/>
                </a:lnTo>
                <a:lnTo>
                  <a:pt x="207735" y="132767"/>
                </a:lnTo>
                <a:lnTo>
                  <a:pt x="209928" y="134231"/>
                </a:lnTo>
                <a:lnTo>
                  <a:pt x="211389" y="136160"/>
                </a:lnTo>
                <a:lnTo>
                  <a:pt x="212364" y="138399"/>
                </a:lnTo>
                <a:lnTo>
                  <a:pt x="214312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7486650" y="3600450"/>
            <a:ext cx="102719" cy="222840"/>
          </a:xfrm>
          <a:custGeom>
            <a:avLst/>
            <a:gdLst/>
            <a:ahLst/>
            <a:cxnLst/>
            <a:rect l="0" t="0" r="0" b="0"/>
            <a:pathLst>
              <a:path w="102719" h="222840">
                <a:moveTo>
                  <a:pt x="34290" y="0"/>
                </a:moveTo>
                <a:lnTo>
                  <a:pt x="29739" y="0"/>
                </a:lnTo>
                <a:lnTo>
                  <a:pt x="28398" y="952"/>
                </a:lnTo>
                <a:lnTo>
                  <a:pt x="27504" y="2540"/>
                </a:lnTo>
                <a:lnTo>
                  <a:pt x="26071" y="7380"/>
                </a:lnTo>
                <a:lnTo>
                  <a:pt x="23335" y="10583"/>
                </a:lnTo>
                <a:lnTo>
                  <a:pt x="18943" y="15181"/>
                </a:lnTo>
                <a:lnTo>
                  <a:pt x="13816" y="20399"/>
                </a:lnTo>
                <a:lnTo>
                  <a:pt x="12069" y="23124"/>
                </a:lnTo>
                <a:lnTo>
                  <a:pt x="10126" y="28692"/>
                </a:lnTo>
                <a:lnTo>
                  <a:pt x="9263" y="34342"/>
                </a:lnTo>
                <a:lnTo>
                  <a:pt x="8879" y="40980"/>
                </a:lnTo>
                <a:lnTo>
                  <a:pt x="8663" y="54475"/>
                </a:lnTo>
                <a:lnTo>
                  <a:pt x="8576" y="79905"/>
                </a:lnTo>
                <a:lnTo>
                  <a:pt x="9527" y="81845"/>
                </a:lnTo>
                <a:lnTo>
                  <a:pt x="11114" y="83138"/>
                </a:lnTo>
                <a:lnTo>
                  <a:pt x="13124" y="84000"/>
                </a:lnTo>
                <a:lnTo>
                  <a:pt x="15417" y="85528"/>
                </a:lnTo>
                <a:lnTo>
                  <a:pt x="17898" y="87498"/>
                </a:lnTo>
                <a:lnTo>
                  <a:pt x="20504" y="89765"/>
                </a:lnTo>
                <a:lnTo>
                  <a:pt x="23194" y="91275"/>
                </a:lnTo>
                <a:lnTo>
                  <a:pt x="25941" y="92283"/>
                </a:lnTo>
                <a:lnTo>
                  <a:pt x="28723" y="92954"/>
                </a:lnTo>
                <a:lnTo>
                  <a:pt x="32484" y="93402"/>
                </a:lnTo>
                <a:lnTo>
                  <a:pt x="36896" y="93700"/>
                </a:lnTo>
                <a:lnTo>
                  <a:pt x="41743" y="93899"/>
                </a:lnTo>
                <a:lnTo>
                  <a:pt x="45925" y="94984"/>
                </a:lnTo>
                <a:lnTo>
                  <a:pt x="49667" y="96660"/>
                </a:lnTo>
                <a:lnTo>
                  <a:pt x="53114" y="98730"/>
                </a:lnTo>
                <a:lnTo>
                  <a:pt x="57317" y="100110"/>
                </a:lnTo>
                <a:lnTo>
                  <a:pt x="62024" y="101030"/>
                </a:lnTo>
                <a:lnTo>
                  <a:pt x="67067" y="101643"/>
                </a:lnTo>
                <a:lnTo>
                  <a:pt x="71381" y="103004"/>
                </a:lnTo>
                <a:lnTo>
                  <a:pt x="75210" y="104864"/>
                </a:lnTo>
                <a:lnTo>
                  <a:pt x="78715" y="107057"/>
                </a:lnTo>
                <a:lnTo>
                  <a:pt x="82004" y="108518"/>
                </a:lnTo>
                <a:lnTo>
                  <a:pt x="85149" y="109493"/>
                </a:lnTo>
                <a:lnTo>
                  <a:pt x="88198" y="110143"/>
                </a:lnTo>
                <a:lnTo>
                  <a:pt x="91184" y="111528"/>
                </a:lnTo>
                <a:lnTo>
                  <a:pt x="94126" y="113405"/>
                </a:lnTo>
                <a:lnTo>
                  <a:pt x="97042" y="115608"/>
                </a:lnTo>
                <a:lnTo>
                  <a:pt x="98984" y="118030"/>
                </a:lnTo>
                <a:lnTo>
                  <a:pt x="100279" y="120596"/>
                </a:lnTo>
                <a:lnTo>
                  <a:pt x="101718" y="125988"/>
                </a:lnTo>
                <a:lnTo>
                  <a:pt x="102358" y="131560"/>
                </a:lnTo>
                <a:lnTo>
                  <a:pt x="102528" y="135331"/>
                </a:lnTo>
                <a:lnTo>
                  <a:pt x="102718" y="144602"/>
                </a:lnTo>
                <a:lnTo>
                  <a:pt x="101817" y="149741"/>
                </a:lnTo>
                <a:lnTo>
                  <a:pt x="100262" y="155072"/>
                </a:lnTo>
                <a:lnTo>
                  <a:pt x="98274" y="160532"/>
                </a:lnTo>
                <a:lnTo>
                  <a:pt x="96948" y="165123"/>
                </a:lnTo>
                <a:lnTo>
                  <a:pt x="96064" y="169137"/>
                </a:lnTo>
                <a:lnTo>
                  <a:pt x="95475" y="172765"/>
                </a:lnTo>
                <a:lnTo>
                  <a:pt x="94130" y="177089"/>
                </a:lnTo>
                <a:lnTo>
                  <a:pt x="92281" y="181877"/>
                </a:lnTo>
                <a:lnTo>
                  <a:pt x="90095" y="186974"/>
                </a:lnTo>
                <a:lnTo>
                  <a:pt x="86733" y="191324"/>
                </a:lnTo>
                <a:lnTo>
                  <a:pt x="82587" y="195177"/>
                </a:lnTo>
                <a:lnTo>
                  <a:pt x="77918" y="198698"/>
                </a:lnTo>
                <a:lnTo>
                  <a:pt x="73852" y="201998"/>
                </a:lnTo>
                <a:lnTo>
                  <a:pt x="70190" y="205150"/>
                </a:lnTo>
                <a:lnTo>
                  <a:pt x="66795" y="208204"/>
                </a:lnTo>
                <a:lnTo>
                  <a:pt x="60484" y="214137"/>
                </a:lnTo>
                <a:lnTo>
                  <a:pt x="57468" y="217053"/>
                </a:lnTo>
                <a:lnTo>
                  <a:pt x="53551" y="218997"/>
                </a:lnTo>
                <a:lnTo>
                  <a:pt x="49036" y="220293"/>
                </a:lnTo>
                <a:lnTo>
                  <a:pt x="44120" y="221157"/>
                </a:lnTo>
                <a:lnTo>
                  <a:pt x="39891" y="221733"/>
                </a:lnTo>
                <a:lnTo>
                  <a:pt x="36119" y="222117"/>
                </a:lnTo>
                <a:lnTo>
                  <a:pt x="32652" y="222373"/>
                </a:lnTo>
                <a:lnTo>
                  <a:pt x="29388" y="222543"/>
                </a:lnTo>
                <a:lnTo>
                  <a:pt x="23221" y="222733"/>
                </a:lnTo>
                <a:lnTo>
                  <a:pt x="14395" y="222839"/>
                </a:lnTo>
                <a:lnTo>
                  <a:pt x="11501" y="221902"/>
                </a:lnTo>
                <a:lnTo>
                  <a:pt x="8620" y="220325"/>
                </a:lnTo>
                <a:lnTo>
                  <a:pt x="5746" y="218321"/>
                </a:lnTo>
                <a:lnTo>
                  <a:pt x="3830" y="216032"/>
                </a:lnTo>
                <a:lnTo>
                  <a:pt x="2554" y="213554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7640955" y="3574732"/>
            <a:ext cx="231458" cy="205693"/>
          </a:xfrm>
          <a:custGeom>
            <a:avLst/>
            <a:gdLst/>
            <a:ahLst/>
            <a:cxnLst/>
            <a:rect l="0" t="0" r="0" b="0"/>
            <a:pathLst>
              <a:path w="231458" h="205693">
                <a:moveTo>
                  <a:pt x="0" y="34290"/>
                </a:moveTo>
                <a:lnTo>
                  <a:pt x="4551" y="38841"/>
                </a:lnTo>
                <a:lnTo>
                  <a:pt x="5891" y="41134"/>
                </a:lnTo>
                <a:lnTo>
                  <a:pt x="7381" y="46222"/>
                </a:lnTo>
                <a:lnTo>
                  <a:pt x="8219" y="49890"/>
                </a:lnTo>
                <a:lnTo>
                  <a:pt x="10955" y="55828"/>
                </a:lnTo>
                <a:lnTo>
                  <a:pt x="13018" y="60079"/>
                </a:lnTo>
                <a:lnTo>
                  <a:pt x="14394" y="64818"/>
                </a:lnTo>
                <a:lnTo>
                  <a:pt x="15311" y="69882"/>
                </a:lnTo>
                <a:lnTo>
                  <a:pt x="15922" y="75163"/>
                </a:lnTo>
                <a:lnTo>
                  <a:pt x="17282" y="80589"/>
                </a:lnTo>
                <a:lnTo>
                  <a:pt x="19142" y="86111"/>
                </a:lnTo>
                <a:lnTo>
                  <a:pt x="21333" y="91698"/>
                </a:lnTo>
                <a:lnTo>
                  <a:pt x="23747" y="97327"/>
                </a:lnTo>
                <a:lnTo>
                  <a:pt x="28969" y="108661"/>
                </a:lnTo>
                <a:lnTo>
                  <a:pt x="30743" y="115304"/>
                </a:lnTo>
                <a:lnTo>
                  <a:pt x="31925" y="122589"/>
                </a:lnTo>
                <a:lnTo>
                  <a:pt x="32713" y="130304"/>
                </a:lnTo>
                <a:lnTo>
                  <a:pt x="34192" y="137351"/>
                </a:lnTo>
                <a:lnTo>
                  <a:pt x="36129" y="143955"/>
                </a:lnTo>
                <a:lnTo>
                  <a:pt x="38373" y="150263"/>
                </a:lnTo>
                <a:lnTo>
                  <a:pt x="40822" y="156373"/>
                </a:lnTo>
                <a:lnTo>
                  <a:pt x="43407" y="162351"/>
                </a:lnTo>
                <a:lnTo>
                  <a:pt x="46083" y="168242"/>
                </a:lnTo>
                <a:lnTo>
                  <a:pt x="48819" y="173121"/>
                </a:lnTo>
                <a:lnTo>
                  <a:pt x="51596" y="177326"/>
                </a:lnTo>
                <a:lnTo>
                  <a:pt x="54400" y="181083"/>
                </a:lnTo>
                <a:lnTo>
                  <a:pt x="56269" y="184539"/>
                </a:lnTo>
                <a:lnTo>
                  <a:pt x="58346" y="190920"/>
                </a:lnTo>
                <a:lnTo>
                  <a:pt x="61809" y="196931"/>
                </a:lnTo>
                <a:lnTo>
                  <a:pt x="64066" y="199867"/>
                </a:lnTo>
                <a:lnTo>
                  <a:pt x="66523" y="201825"/>
                </a:lnTo>
                <a:lnTo>
                  <a:pt x="69113" y="203130"/>
                </a:lnTo>
                <a:lnTo>
                  <a:pt x="74532" y="204580"/>
                </a:lnTo>
                <a:lnTo>
                  <a:pt x="80115" y="205224"/>
                </a:lnTo>
                <a:lnTo>
                  <a:pt x="81985" y="204444"/>
                </a:lnTo>
                <a:lnTo>
                  <a:pt x="83231" y="202971"/>
                </a:lnTo>
                <a:lnTo>
                  <a:pt x="84063" y="201037"/>
                </a:lnTo>
                <a:lnTo>
                  <a:pt x="87526" y="196347"/>
                </a:lnTo>
                <a:lnTo>
                  <a:pt x="89783" y="193763"/>
                </a:lnTo>
                <a:lnTo>
                  <a:pt x="91288" y="190135"/>
                </a:lnTo>
                <a:lnTo>
                  <a:pt x="92291" y="185812"/>
                </a:lnTo>
                <a:lnTo>
                  <a:pt x="92960" y="181025"/>
                </a:lnTo>
                <a:lnTo>
                  <a:pt x="94358" y="174975"/>
                </a:lnTo>
                <a:lnTo>
                  <a:pt x="96243" y="168086"/>
                </a:lnTo>
                <a:lnTo>
                  <a:pt x="98452" y="160634"/>
                </a:lnTo>
                <a:lnTo>
                  <a:pt x="100877" y="153762"/>
                </a:lnTo>
                <a:lnTo>
                  <a:pt x="103446" y="147276"/>
                </a:lnTo>
                <a:lnTo>
                  <a:pt x="106111" y="141046"/>
                </a:lnTo>
                <a:lnTo>
                  <a:pt x="108841" y="134036"/>
                </a:lnTo>
                <a:lnTo>
                  <a:pt x="114414" y="118627"/>
                </a:lnTo>
                <a:lnTo>
                  <a:pt x="122906" y="93886"/>
                </a:lnTo>
                <a:lnTo>
                  <a:pt x="125752" y="86403"/>
                </a:lnTo>
                <a:lnTo>
                  <a:pt x="128602" y="79510"/>
                </a:lnTo>
                <a:lnTo>
                  <a:pt x="131455" y="73009"/>
                </a:lnTo>
                <a:lnTo>
                  <a:pt x="133356" y="66770"/>
                </a:lnTo>
                <a:lnTo>
                  <a:pt x="134624" y="60706"/>
                </a:lnTo>
                <a:lnTo>
                  <a:pt x="135469" y="54758"/>
                </a:lnTo>
                <a:lnTo>
                  <a:pt x="136985" y="49840"/>
                </a:lnTo>
                <a:lnTo>
                  <a:pt x="138949" y="45609"/>
                </a:lnTo>
                <a:lnTo>
                  <a:pt x="145335" y="34953"/>
                </a:lnTo>
                <a:lnTo>
                  <a:pt x="145556" y="37125"/>
                </a:lnTo>
                <a:lnTo>
                  <a:pt x="145654" y="41265"/>
                </a:lnTo>
                <a:lnTo>
                  <a:pt x="145697" y="46280"/>
                </a:lnTo>
                <a:lnTo>
                  <a:pt x="146661" y="49903"/>
                </a:lnTo>
                <a:lnTo>
                  <a:pt x="148257" y="54224"/>
                </a:lnTo>
                <a:lnTo>
                  <a:pt x="150273" y="59009"/>
                </a:lnTo>
                <a:lnTo>
                  <a:pt x="151617" y="64105"/>
                </a:lnTo>
                <a:lnTo>
                  <a:pt x="152512" y="69406"/>
                </a:lnTo>
                <a:lnTo>
                  <a:pt x="153110" y="74846"/>
                </a:lnTo>
                <a:lnTo>
                  <a:pt x="154461" y="81330"/>
                </a:lnTo>
                <a:lnTo>
                  <a:pt x="156314" y="88510"/>
                </a:lnTo>
                <a:lnTo>
                  <a:pt x="158501" y="96154"/>
                </a:lnTo>
                <a:lnTo>
                  <a:pt x="159960" y="103155"/>
                </a:lnTo>
                <a:lnTo>
                  <a:pt x="160933" y="109728"/>
                </a:lnTo>
                <a:lnTo>
                  <a:pt x="161581" y="116014"/>
                </a:lnTo>
                <a:lnTo>
                  <a:pt x="162965" y="123063"/>
                </a:lnTo>
                <a:lnTo>
                  <a:pt x="164841" y="130620"/>
                </a:lnTo>
                <a:lnTo>
                  <a:pt x="167043" y="138515"/>
                </a:lnTo>
                <a:lnTo>
                  <a:pt x="169465" y="145683"/>
                </a:lnTo>
                <a:lnTo>
                  <a:pt x="172031" y="152367"/>
                </a:lnTo>
                <a:lnTo>
                  <a:pt x="174695" y="158728"/>
                </a:lnTo>
                <a:lnTo>
                  <a:pt x="177423" y="164874"/>
                </a:lnTo>
                <a:lnTo>
                  <a:pt x="182995" y="176782"/>
                </a:lnTo>
                <a:lnTo>
                  <a:pt x="185814" y="181672"/>
                </a:lnTo>
                <a:lnTo>
                  <a:pt x="188646" y="185885"/>
                </a:lnTo>
                <a:lnTo>
                  <a:pt x="191487" y="189646"/>
                </a:lnTo>
                <a:lnTo>
                  <a:pt x="194332" y="193105"/>
                </a:lnTo>
                <a:lnTo>
                  <a:pt x="200034" y="199490"/>
                </a:lnTo>
                <a:lnTo>
                  <a:pt x="202888" y="201573"/>
                </a:lnTo>
                <a:lnTo>
                  <a:pt x="208600" y="203888"/>
                </a:lnTo>
                <a:lnTo>
                  <a:pt x="214314" y="204917"/>
                </a:lnTo>
                <a:lnTo>
                  <a:pt x="222383" y="205692"/>
                </a:lnTo>
                <a:lnTo>
                  <a:pt x="227287" y="201175"/>
                </a:lnTo>
                <a:lnTo>
                  <a:pt x="228677" y="198887"/>
                </a:lnTo>
                <a:lnTo>
                  <a:pt x="230221" y="193804"/>
                </a:lnTo>
                <a:lnTo>
                  <a:pt x="230907" y="188370"/>
                </a:lnTo>
                <a:lnTo>
                  <a:pt x="231091" y="185588"/>
                </a:lnTo>
                <a:lnTo>
                  <a:pt x="231295" y="177416"/>
                </a:lnTo>
                <a:lnTo>
                  <a:pt x="231457" y="54654"/>
                </a:lnTo>
                <a:lnTo>
                  <a:pt x="230505" y="49771"/>
                </a:lnTo>
                <a:lnTo>
                  <a:pt x="228918" y="45563"/>
                </a:lnTo>
                <a:lnTo>
                  <a:pt x="226906" y="41805"/>
                </a:lnTo>
                <a:lnTo>
                  <a:pt x="225566" y="37395"/>
                </a:lnTo>
                <a:lnTo>
                  <a:pt x="224672" y="32550"/>
                </a:lnTo>
                <a:lnTo>
                  <a:pt x="224076" y="27415"/>
                </a:lnTo>
                <a:lnTo>
                  <a:pt x="223678" y="23039"/>
                </a:lnTo>
                <a:lnTo>
                  <a:pt x="223414" y="19170"/>
                </a:lnTo>
                <a:lnTo>
                  <a:pt x="223238" y="15637"/>
                </a:lnTo>
                <a:lnTo>
                  <a:pt x="222168" y="13282"/>
                </a:lnTo>
                <a:lnTo>
                  <a:pt x="220502" y="11713"/>
                </a:lnTo>
                <a:lnTo>
                  <a:pt x="218438" y="10666"/>
                </a:lnTo>
                <a:lnTo>
                  <a:pt x="217063" y="9015"/>
                </a:lnTo>
                <a:lnTo>
                  <a:pt x="216146" y="6963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7940992" y="3593218"/>
            <a:ext cx="394336" cy="204352"/>
          </a:xfrm>
          <a:custGeom>
            <a:avLst/>
            <a:gdLst/>
            <a:ahLst/>
            <a:cxnLst/>
            <a:rect l="0" t="0" r="0" b="0"/>
            <a:pathLst>
              <a:path w="394336" h="204352">
                <a:moveTo>
                  <a:pt x="0" y="75811"/>
                </a:moveTo>
                <a:lnTo>
                  <a:pt x="0" y="80363"/>
                </a:lnTo>
                <a:lnTo>
                  <a:pt x="952" y="82656"/>
                </a:lnTo>
                <a:lnTo>
                  <a:pt x="4551" y="87743"/>
                </a:lnTo>
                <a:lnTo>
                  <a:pt x="7382" y="91412"/>
                </a:lnTo>
                <a:lnTo>
                  <a:pt x="8731" y="91927"/>
                </a:lnTo>
                <a:lnTo>
                  <a:pt x="12771" y="92499"/>
                </a:lnTo>
                <a:lnTo>
                  <a:pt x="15182" y="93604"/>
                </a:lnTo>
                <a:lnTo>
                  <a:pt x="23125" y="98758"/>
                </a:lnTo>
                <a:lnTo>
                  <a:pt x="28692" y="100298"/>
                </a:lnTo>
                <a:lnTo>
                  <a:pt x="40981" y="101286"/>
                </a:lnTo>
                <a:lnTo>
                  <a:pt x="61676" y="101497"/>
                </a:lnTo>
                <a:lnTo>
                  <a:pt x="64930" y="100555"/>
                </a:lnTo>
                <a:lnTo>
                  <a:pt x="75013" y="94679"/>
                </a:lnTo>
                <a:lnTo>
                  <a:pt x="84456" y="89595"/>
                </a:lnTo>
                <a:lnTo>
                  <a:pt x="92464" y="84160"/>
                </a:lnTo>
                <a:lnTo>
                  <a:pt x="99198" y="78569"/>
                </a:lnTo>
                <a:lnTo>
                  <a:pt x="105366" y="72910"/>
                </a:lnTo>
                <a:lnTo>
                  <a:pt x="114193" y="64368"/>
                </a:lnTo>
                <a:lnTo>
                  <a:pt x="117086" y="60563"/>
                </a:lnTo>
                <a:lnTo>
                  <a:pt x="119968" y="56121"/>
                </a:lnTo>
                <a:lnTo>
                  <a:pt x="122842" y="51254"/>
                </a:lnTo>
                <a:lnTo>
                  <a:pt x="124756" y="47057"/>
                </a:lnTo>
                <a:lnTo>
                  <a:pt x="126033" y="43307"/>
                </a:lnTo>
                <a:lnTo>
                  <a:pt x="126885" y="39855"/>
                </a:lnTo>
                <a:lnTo>
                  <a:pt x="130371" y="33478"/>
                </a:lnTo>
                <a:lnTo>
                  <a:pt x="132634" y="30444"/>
                </a:lnTo>
                <a:lnTo>
                  <a:pt x="135149" y="24533"/>
                </a:lnTo>
                <a:lnTo>
                  <a:pt x="135818" y="21624"/>
                </a:lnTo>
                <a:lnTo>
                  <a:pt x="135313" y="18731"/>
                </a:lnTo>
                <a:lnTo>
                  <a:pt x="132212" y="12978"/>
                </a:lnTo>
                <a:lnTo>
                  <a:pt x="129661" y="8934"/>
                </a:lnTo>
                <a:lnTo>
                  <a:pt x="124356" y="3185"/>
                </a:lnTo>
                <a:lnTo>
                  <a:pt x="121956" y="1676"/>
                </a:lnTo>
                <a:lnTo>
                  <a:pt x="116750" y="0"/>
                </a:lnTo>
                <a:lnTo>
                  <a:pt x="114028" y="506"/>
                </a:lnTo>
                <a:lnTo>
                  <a:pt x="105647" y="4815"/>
                </a:lnTo>
                <a:lnTo>
                  <a:pt x="99976" y="6158"/>
                </a:lnTo>
                <a:lnTo>
                  <a:pt x="97132" y="8421"/>
                </a:lnTo>
                <a:lnTo>
                  <a:pt x="94282" y="11834"/>
                </a:lnTo>
                <a:lnTo>
                  <a:pt x="91429" y="16015"/>
                </a:lnTo>
                <a:lnTo>
                  <a:pt x="87624" y="20707"/>
                </a:lnTo>
                <a:lnTo>
                  <a:pt x="83180" y="25740"/>
                </a:lnTo>
                <a:lnTo>
                  <a:pt x="78313" y="31001"/>
                </a:lnTo>
                <a:lnTo>
                  <a:pt x="74117" y="36413"/>
                </a:lnTo>
                <a:lnTo>
                  <a:pt x="70367" y="41926"/>
                </a:lnTo>
                <a:lnTo>
                  <a:pt x="66913" y="47506"/>
                </a:lnTo>
                <a:lnTo>
                  <a:pt x="63658" y="53131"/>
                </a:lnTo>
                <a:lnTo>
                  <a:pt x="57503" y="64461"/>
                </a:lnTo>
                <a:lnTo>
                  <a:pt x="54528" y="71102"/>
                </a:lnTo>
                <a:lnTo>
                  <a:pt x="51592" y="78387"/>
                </a:lnTo>
                <a:lnTo>
                  <a:pt x="48683" y="86101"/>
                </a:lnTo>
                <a:lnTo>
                  <a:pt x="46742" y="93149"/>
                </a:lnTo>
                <a:lnTo>
                  <a:pt x="45449" y="99752"/>
                </a:lnTo>
                <a:lnTo>
                  <a:pt x="44587" y="106060"/>
                </a:lnTo>
                <a:lnTo>
                  <a:pt x="44012" y="112169"/>
                </a:lnTo>
                <a:lnTo>
                  <a:pt x="43629" y="118148"/>
                </a:lnTo>
                <a:lnTo>
                  <a:pt x="43373" y="124038"/>
                </a:lnTo>
                <a:lnTo>
                  <a:pt x="44156" y="129870"/>
                </a:lnTo>
                <a:lnTo>
                  <a:pt x="45629" y="135663"/>
                </a:lnTo>
                <a:lnTo>
                  <a:pt x="47566" y="141430"/>
                </a:lnTo>
                <a:lnTo>
                  <a:pt x="48855" y="147180"/>
                </a:lnTo>
                <a:lnTo>
                  <a:pt x="49714" y="152918"/>
                </a:lnTo>
                <a:lnTo>
                  <a:pt x="50288" y="158648"/>
                </a:lnTo>
                <a:lnTo>
                  <a:pt x="51624" y="164373"/>
                </a:lnTo>
                <a:lnTo>
                  <a:pt x="53465" y="170096"/>
                </a:lnTo>
                <a:lnTo>
                  <a:pt x="55646" y="175815"/>
                </a:lnTo>
                <a:lnTo>
                  <a:pt x="59005" y="180581"/>
                </a:lnTo>
                <a:lnTo>
                  <a:pt x="63149" y="184710"/>
                </a:lnTo>
                <a:lnTo>
                  <a:pt x="67817" y="188416"/>
                </a:lnTo>
                <a:lnTo>
                  <a:pt x="71881" y="191838"/>
                </a:lnTo>
                <a:lnTo>
                  <a:pt x="78938" y="198181"/>
                </a:lnTo>
                <a:lnTo>
                  <a:pt x="83105" y="200254"/>
                </a:lnTo>
                <a:lnTo>
                  <a:pt x="92816" y="202557"/>
                </a:lnTo>
                <a:lnTo>
                  <a:pt x="104442" y="203853"/>
                </a:lnTo>
                <a:lnTo>
                  <a:pt x="113411" y="204157"/>
                </a:lnTo>
                <a:lnTo>
                  <a:pt x="134691" y="204351"/>
                </a:lnTo>
                <a:lnTo>
                  <a:pt x="139324" y="203414"/>
                </a:lnTo>
                <a:lnTo>
                  <a:pt x="147012" y="199834"/>
                </a:lnTo>
                <a:lnTo>
                  <a:pt x="151348" y="196593"/>
                </a:lnTo>
                <a:lnTo>
                  <a:pt x="156143" y="192528"/>
                </a:lnTo>
                <a:lnTo>
                  <a:pt x="161246" y="187912"/>
                </a:lnTo>
                <a:lnTo>
                  <a:pt x="166553" y="183883"/>
                </a:lnTo>
                <a:lnTo>
                  <a:pt x="171995" y="180244"/>
                </a:lnTo>
                <a:lnTo>
                  <a:pt x="177529" y="176866"/>
                </a:lnTo>
                <a:lnTo>
                  <a:pt x="183122" y="171756"/>
                </a:lnTo>
                <a:lnTo>
                  <a:pt x="188756" y="165492"/>
                </a:lnTo>
                <a:lnTo>
                  <a:pt x="194419" y="158459"/>
                </a:lnTo>
                <a:lnTo>
                  <a:pt x="200097" y="151865"/>
                </a:lnTo>
                <a:lnTo>
                  <a:pt x="205789" y="145564"/>
                </a:lnTo>
                <a:lnTo>
                  <a:pt x="211487" y="139458"/>
                </a:lnTo>
                <a:lnTo>
                  <a:pt x="216239" y="133483"/>
                </a:lnTo>
                <a:lnTo>
                  <a:pt x="220360" y="127594"/>
                </a:lnTo>
                <a:lnTo>
                  <a:pt x="224060" y="121763"/>
                </a:lnTo>
                <a:lnTo>
                  <a:pt x="227478" y="115971"/>
                </a:lnTo>
                <a:lnTo>
                  <a:pt x="230709" y="110204"/>
                </a:lnTo>
                <a:lnTo>
                  <a:pt x="233816" y="104455"/>
                </a:lnTo>
                <a:lnTo>
                  <a:pt x="235888" y="99670"/>
                </a:lnTo>
                <a:lnTo>
                  <a:pt x="237269" y="95527"/>
                </a:lnTo>
                <a:lnTo>
                  <a:pt x="238190" y="91813"/>
                </a:lnTo>
                <a:lnTo>
                  <a:pt x="239755" y="87432"/>
                </a:lnTo>
                <a:lnTo>
                  <a:pt x="241751" y="82606"/>
                </a:lnTo>
                <a:lnTo>
                  <a:pt x="244036" y="77483"/>
                </a:lnTo>
                <a:lnTo>
                  <a:pt x="245557" y="72164"/>
                </a:lnTo>
                <a:lnTo>
                  <a:pt x="246572" y="66712"/>
                </a:lnTo>
                <a:lnTo>
                  <a:pt x="247250" y="61173"/>
                </a:lnTo>
                <a:lnTo>
                  <a:pt x="247701" y="56527"/>
                </a:lnTo>
                <a:lnTo>
                  <a:pt x="248001" y="52478"/>
                </a:lnTo>
                <a:lnTo>
                  <a:pt x="248201" y="48826"/>
                </a:lnTo>
                <a:lnTo>
                  <a:pt x="248425" y="42228"/>
                </a:lnTo>
                <a:lnTo>
                  <a:pt x="248580" y="33219"/>
                </a:lnTo>
                <a:lnTo>
                  <a:pt x="248592" y="28941"/>
                </a:lnTo>
                <a:lnTo>
                  <a:pt x="249549" y="28372"/>
                </a:lnTo>
                <a:lnTo>
                  <a:pt x="251138" y="28945"/>
                </a:lnTo>
                <a:lnTo>
                  <a:pt x="255983" y="32158"/>
                </a:lnTo>
                <a:lnTo>
                  <a:pt x="256380" y="33374"/>
                </a:lnTo>
                <a:lnTo>
                  <a:pt x="256940" y="39636"/>
                </a:lnTo>
                <a:lnTo>
                  <a:pt x="257071" y="44812"/>
                </a:lnTo>
                <a:lnTo>
                  <a:pt x="258058" y="47525"/>
                </a:lnTo>
                <a:lnTo>
                  <a:pt x="261694" y="53079"/>
                </a:lnTo>
                <a:lnTo>
                  <a:pt x="263999" y="56847"/>
                </a:lnTo>
                <a:lnTo>
                  <a:pt x="266486" y="61263"/>
                </a:lnTo>
                <a:lnTo>
                  <a:pt x="269097" y="66113"/>
                </a:lnTo>
                <a:lnTo>
                  <a:pt x="271791" y="70298"/>
                </a:lnTo>
                <a:lnTo>
                  <a:pt x="274539" y="74041"/>
                </a:lnTo>
                <a:lnTo>
                  <a:pt x="277324" y="77489"/>
                </a:lnTo>
                <a:lnTo>
                  <a:pt x="281084" y="81692"/>
                </a:lnTo>
                <a:lnTo>
                  <a:pt x="290345" y="91443"/>
                </a:lnTo>
                <a:lnTo>
                  <a:pt x="294528" y="96710"/>
                </a:lnTo>
                <a:lnTo>
                  <a:pt x="298269" y="102126"/>
                </a:lnTo>
                <a:lnTo>
                  <a:pt x="301716" y="107642"/>
                </a:lnTo>
                <a:lnTo>
                  <a:pt x="304966" y="113224"/>
                </a:lnTo>
                <a:lnTo>
                  <a:pt x="311119" y="124507"/>
                </a:lnTo>
                <a:lnTo>
                  <a:pt x="314092" y="131135"/>
                </a:lnTo>
                <a:lnTo>
                  <a:pt x="317027" y="138411"/>
                </a:lnTo>
                <a:lnTo>
                  <a:pt x="319937" y="146120"/>
                </a:lnTo>
                <a:lnTo>
                  <a:pt x="322828" y="152211"/>
                </a:lnTo>
                <a:lnTo>
                  <a:pt x="325709" y="157225"/>
                </a:lnTo>
                <a:lnTo>
                  <a:pt x="328583" y="161519"/>
                </a:lnTo>
                <a:lnTo>
                  <a:pt x="330497" y="166288"/>
                </a:lnTo>
                <a:lnTo>
                  <a:pt x="331774" y="171371"/>
                </a:lnTo>
                <a:lnTo>
                  <a:pt x="332625" y="176666"/>
                </a:lnTo>
                <a:lnTo>
                  <a:pt x="333193" y="181148"/>
                </a:lnTo>
                <a:lnTo>
                  <a:pt x="333571" y="185088"/>
                </a:lnTo>
                <a:lnTo>
                  <a:pt x="333823" y="188668"/>
                </a:lnTo>
                <a:lnTo>
                  <a:pt x="333992" y="192007"/>
                </a:lnTo>
                <a:lnTo>
                  <a:pt x="334315" y="203860"/>
                </a:lnTo>
                <a:lnTo>
                  <a:pt x="331782" y="204159"/>
                </a:lnTo>
                <a:lnTo>
                  <a:pt x="329772" y="204240"/>
                </a:lnTo>
                <a:lnTo>
                  <a:pt x="328434" y="203340"/>
                </a:lnTo>
                <a:lnTo>
                  <a:pt x="327542" y="201788"/>
                </a:lnTo>
                <a:lnTo>
                  <a:pt x="326108" y="197004"/>
                </a:lnTo>
                <a:lnTo>
                  <a:pt x="323372" y="191270"/>
                </a:lnTo>
                <a:lnTo>
                  <a:pt x="321309" y="187074"/>
                </a:lnTo>
                <a:lnTo>
                  <a:pt x="318982" y="183324"/>
                </a:lnTo>
                <a:lnTo>
                  <a:pt x="316476" y="179871"/>
                </a:lnTo>
                <a:lnTo>
                  <a:pt x="313855" y="176617"/>
                </a:lnTo>
                <a:lnTo>
                  <a:pt x="312106" y="171590"/>
                </a:lnTo>
                <a:lnTo>
                  <a:pt x="310940" y="165382"/>
                </a:lnTo>
                <a:lnTo>
                  <a:pt x="310164" y="158385"/>
                </a:lnTo>
                <a:lnTo>
                  <a:pt x="308694" y="151816"/>
                </a:lnTo>
                <a:lnTo>
                  <a:pt x="306761" y="145531"/>
                </a:lnTo>
                <a:lnTo>
                  <a:pt x="304520" y="139436"/>
                </a:lnTo>
                <a:lnTo>
                  <a:pt x="303979" y="133468"/>
                </a:lnTo>
                <a:lnTo>
                  <a:pt x="304569" y="127584"/>
                </a:lnTo>
                <a:lnTo>
                  <a:pt x="305917" y="121757"/>
                </a:lnTo>
                <a:lnTo>
                  <a:pt x="307767" y="115014"/>
                </a:lnTo>
                <a:lnTo>
                  <a:pt x="312363" y="99903"/>
                </a:lnTo>
                <a:lnTo>
                  <a:pt x="314922" y="92825"/>
                </a:lnTo>
                <a:lnTo>
                  <a:pt x="317580" y="86201"/>
                </a:lnTo>
                <a:lnTo>
                  <a:pt x="320305" y="79881"/>
                </a:lnTo>
                <a:lnTo>
                  <a:pt x="324027" y="73762"/>
                </a:lnTo>
                <a:lnTo>
                  <a:pt x="328413" y="67777"/>
                </a:lnTo>
                <a:lnTo>
                  <a:pt x="333242" y="61883"/>
                </a:lnTo>
                <a:lnTo>
                  <a:pt x="338366" y="56048"/>
                </a:lnTo>
                <a:lnTo>
                  <a:pt x="343688" y="50254"/>
                </a:lnTo>
                <a:lnTo>
                  <a:pt x="349140" y="44485"/>
                </a:lnTo>
                <a:lnTo>
                  <a:pt x="354680" y="39687"/>
                </a:lnTo>
                <a:lnTo>
                  <a:pt x="360278" y="35536"/>
                </a:lnTo>
                <a:lnTo>
                  <a:pt x="365916" y="31816"/>
                </a:lnTo>
                <a:lnTo>
                  <a:pt x="371579" y="28384"/>
                </a:lnTo>
                <a:lnTo>
                  <a:pt x="382951" y="22030"/>
                </a:lnTo>
                <a:lnTo>
                  <a:pt x="394335" y="158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8352472" y="3574732"/>
            <a:ext cx="170936" cy="274321"/>
          </a:xfrm>
          <a:custGeom>
            <a:avLst/>
            <a:gdLst/>
            <a:ahLst/>
            <a:cxnLst/>
            <a:rect l="0" t="0" r="0" b="0"/>
            <a:pathLst>
              <a:path w="170936" h="274321">
                <a:moveTo>
                  <a:pt x="128587" y="0"/>
                </a:moveTo>
                <a:lnTo>
                  <a:pt x="115818" y="12770"/>
                </a:lnTo>
                <a:lnTo>
                  <a:pt x="113407" y="14229"/>
                </a:lnTo>
                <a:lnTo>
                  <a:pt x="108188" y="15849"/>
                </a:lnTo>
                <a:lnTo>
                  <a:pt x="104511" y="18186"/>
                </a:lnTo>
                <a:lnTo>
                  <a:pt x="100153" y="21649"/>
                </a:lnTo>
                <a:lnTo>
                  <a:pt x="95344" y="25863"/>
                </a:lnTo>
                <a:lnTo>
                  <a:pt x="87460" y="33084"/>
                </a:lnTo>
                <a:lnTo>
                  <a:pt x="84025" y="36344"/>
                </a:lnTo>
                <a:lnTo>
                  <a:pt x="79829" y="39469"/>
                </a:lnTo>
                <a:lnTo>
                  <a:pt x="75126" y="42506"/>
                </a:lnTo>
                <a:lnTo>
                  <a:pt x="70087" y="45482"/>
                </a:lnTo>
                <a:lnTo>
                  <a:pt x="65775" y="49371"/>
                </a:lnTo>
                <a:lnTo>
                  <a:pt x="61948" y="53869"/>
                </a:lnTo>
                <a:lnTo>
                  <a:pt x="58443" y="58773"/>
                </a:lnTo>
                <a:lnTo>
                  <a:pt x="55154" y="62994"/>
                </a:lnTo>
                <a:lnTo>
                  <a:pt x="52010" y="66762"/>
                </a:lnTo>
                <a:lnTo>
                  <a:pt x="48961" y="70225"/>
                </a:lnTo>
                <a:lnTo>
                  <a:pt x="46928" y="74439"/>
                </a:lnTo>
                <a:lnTo>
                  <a:pt x="45573" y="79154"/>
                </a:lnTo>
                <a:lnTo>
                  <a:pt x="44670" y="84202"/>
                </a:lnTo>
                <a:lnTo>
                  <a:pt x="41125" y="92351"/>
                </a:lnTo>
                <a:lnTo>
                  <a:pt x="37328" y="99148"/>
                </a:lnTo>
                <a:lnTo>
                  <a:pt x="35641" y="105343"/>
                </a:lnTo>
                <a:lnTo>
                  <a:pt x="34891" y="111272"/>
                </a:lnTo>
                <a:lnTo>
                  <a:pt x="34690" y="114186"/>
                </a:lnTo>
                <a:lnTo>
                  <a:pt x="35509" y="117082"/>
                </a:lnTo>
                <a:lnTo>
                  <a:pt x="38959" y="122839"/>
                </a:lnTo>
                <a:lnTo>
                  <a:pt x="41214" y="124755"/>
                </a:lnTo>
                <a:lnTo>
                  <a:pt x="43668" y="126033"/>
                </a:lnTo>
                <a:lnTo>
                  <a:pt x="46257" y="126884"/>
                </a:lnTo>
                <a:lnTo>
                  <a:pt x="49888" y="127452"/>
                </a:lnTo>
                <a:lnTo>
                  <a:pt x="54214" y="127831"/>
                </a:lnTo>
                <a:lnTo>
                  <a:pt x="63148" y="128251"/>
                </a:lnTo>
                <a:lnTo>
                  <a:pt x="70293" y="128438"/>
                </a:lnTo>
                <a:lnTo>
                  <a:pt x="74484" y="129440"/>
                </a:lnTo>
                <a:lnTo>
                  <a:pt x="79183" y="131061"/>
                </a:lnTo>
                <a:lnTo>
                  <a:pt x="84223" y="133094"/>
                </a:lnTo>
                <a:lnTo>
                  <a:pt x="89486" y="134450"/>
                </a:lnTo>
                <a:lnTo>
                  <a:pt x="94899" y="135353"/>
                </a:lnTo>
                <a:lnTo>
                  <a:pt x="100414" y="135955"/>
                </a:lnTo>
                <a:lnTo>
                  <a:pt x="105995" y="136357"/>
                </a:lnTo>
                <a:lnTo>
                  <a:pt x="111622" y="136625"/>
                </a:lnTo>
                <a:lnTo>
                  <a:pt x="117276" y="136803"/>
                </a:lnTo>
                <a:lnTo>
                  <a:pt x="122953" y="137875"/>
                </a:lnTo>
                <a:lnTo>
                  <a:pt x="128641" y="139542"/>
                </a:lnTo>
                <a:lnTo>
                  <a:pt x="134338" y="141605"/>
                </a:lnTo>
                <a:lnTo>
                  <a:pt x="139089" y="142981"/>
                </a:lnTo>
                <a:lnTo>
                  <a:pt x="143208" y="143898"/>
                </a:lnTo>
                <a:lnTo>
                  <a:pt x="146906" y="144510"/>
                </a:lnTo>
                <a:lnTo>
                  <a:pt x="150326" y="145870"/>
                </a:lnTo>
                <a:lnTo>
                  <a:pt x="153557" y="147729"/>
                </a:lnTo>
                <a:lnTo>
                  <a:pt x="156664" y="149921"/>
                </a:lnTo>
                <a:lnTo>
                  <a:pt x="159688" y="152335"/>
                </a:lnTo>
                <a:lnTo>
                  <a:pt x="162656" y="154897"/>
                </a:lnTo>
                <a:lnTo>
                  <a:pt x="165588" y="157557"/>
                </a:lnTo>
                <a:lnTo>
                  <a:pt x="167542" y="160283"/>
                </a:lnTo>
                <a:lnTo>
                  <a:pt x="169713" y="165852"/>
                </a:lnTo>
                <a:lnTo>
                  <a:pt x="170935" y="174343"/>
                </a:lnTo>
                <a:lnTo>
                  <a:pt x="168681" y="182578"/>
                </a:lnTo>
                <a:lnTo>
                  <a:pt x="166746" y="187441"/>
                </a:lnTo>
                <a:lnTo>
                  <a:pt x="164597" y="195385"/>
                </a:lnTo>
                <a:lnTo>
                  <a:pt x="164025" y="198836"/>
                </a:lnTo>
                <a:lnTo>
                  <a:pt x="161737" y="202090"/>
                </a:lnTo>
                <a:lnTo>
                  <a:pt x="158308" y="205212"/>
                </a:lnTo>
                <a:lnTo>
                  <a:pt x="154116" y="208245"/>
                </a:lnTo>
                <a:lnTo>
                  <a:pt x="149416" y="211220"/>
                </a:lnTo>
                <a:lnTo>
                  <a:pt x="144379" y="214156"/>
                </a:lnTo>
                <a:lnTo>
                  <a:pt x="139115" y="217066"/>
                </a:lnTo>
                <a:lnTo>
                  <a:pt x="133700" y="220910"/>
                </a:lnTo>
                <a:lnTo>
                  <a:pt x="128187" y="225379"/>
                </a:lnTo>
                <a:lnTo>
                  <a:pt x="122605" y="230262"/>
                </a:lnTo>
                <a:lnTo>
                  <a:pt x="116027" y="234471"/>
                </a:lnTo>
                <a:lnTo>
                  <a:pt x="108784" y="238229"/>
                </a:lnTo>
                <a:lnTo>
                  <a:pt x="101098" y="241687"/>
                </a:lnTo>
                <a:lnTo>
                  <a:pt x="95020" y="244945"/>
                </a:lnTo>
                <a:lnTo>
                  <a:pt x="90018" y="248069"/>
                </a:lnTo>
                <a:lnTo>
                  <a:pt x="85729" y="251105"/>
                </a:lnTo>
                <a:lnTo>
                  <a:pt x="80013" y="253128"/>
                </a:lnTo>
                <a:lnTo>
                  <a:pt x="73344" y="254477"/>
                </a:lnTo>
                <a:lnTo>
                  <a:pt x="66042" y="255376"/>
                </a:lnTo>
                <a:lnTo>
                  <a:pt x="59268" y="256928"/>
                </a:lnTo>
                <a:lnTo>
                  <a:pt x="52847" y="258916"/>
                </a:lnTo>
                <a:lnTo>
                  <a:pt x="46661" y="261193"/>
                </a:lnTo>
                <a:lnTo>
                  <a:pt x="40632" y="262711"/>
                </a:lnTo>
                <a:lnTo>
                  <a:pt x="34709" y="263724"/>
                </a:lnTo>
                <a:lnTo>
                  <a:pt x="28854" y="264398"/>
                </a:lnTo>
                <a:lnTo>
                  <a:pt x="23998" y="265801"/>
                </a:lnTo>
                <a:lnTo>
                  <a:pt x="19809" y="267688"/>
                </a:lnTo>
                <a:lnTo>
                  <a:pt x="16064" y="269899"/>
                </a:lnTo>
                <a:lnTo>
                  <a:pt x="12614" y="271373"/>
                </a:lnTo>
                <a:lnTo>
                  <a:pt x="9361" y="272355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5412256" y="4071937"/>
            <a:ext cx="2434439" cy="727288"/>
            <a:chOff x="5412256" y="4071937"/>
            <a:chExt cx="2434439" cy="727288"/>
          </a:xfrm>
        </p:grpSpPr>
        <p:sp>
          <p:nvSpPr>
            <p:cNvPr id="37" name="SMARTPenAnnotation33"/>
            <p:cNvSpPr/>
            <p:nvPr/>
          </p:nvSpPr>
          <p:spPr>
            <a:xfrm>
              <a:off x="5412256" y="4115228"/>
              <a:ext cx="248452" cy="390103"/>
            </a:xfrm>
            <a:custGeom>
              <a:avLst/>
              <a:gdLst/>
              <a:ahLst/>
              <a:cxnLst/>
              <a:rect l="0" t="0" r="0" b="0"/>
              <a:pathLst>
                <a:path w="248452" h="390103">
                  <a:moveTo>
                    <a:pt x="42711" y="93869"/>
                  </a:moveTo>
                  <a:lnTo>
                    <a:pt x="35330" y="93869"/>
                  </a:lnTo>
                  <a:lnTo>
                    <a:pt x="34933" y="92917"/>
                  </a:lnTo>
                  <a:lnTo>
                    <a:pt x="34209" y="85138"/>
                  </a:lnTo>
                  <a:lnTo>
                    <a:pt x="34148" y="73469"/>
                  </a:lnTo>
                  <a:lnTo>
                    <a:pt x="35097" y="70744"/>
                  </a:lnTo>
                  <a:lnTo>
                    <a:pt x="40032" y="62358"/>
                  </a:lnTo>
                  <a:lnTo>
                    <a:pt x="41521" y="56687"/>
                  </a:lnTo>
                  <a:lnTo>
                    <a:pt x="43822" y="53841"/>
                  </a:lnTo>
                  <a:lnTo>
                    <a:pt x="51460" y="48139"/>
                  </a:lnTo>
                  <a:lnTo>
                    <a:pt x="58665" y="42430"/>
                  </a:lnTo>
                  <a:lnTo>
                    <a:pt x="65042" y="36717"/>
                  </a:lnTo>
                  <a:lnTo>
                    <a:pt x="71051" y="31003"/>
                  </a:lnTo>
                  <a:lnTo>
                    <a:pt x="75892" y="27193"/>
                  </a:lnTo>
                  <a:lnTo>
                    <a:pt x="81976" y="22749"/>
                  </a:lnTo>
                  <a:lnTo>
                    <a:pt x="88891" y="17880"/>
                  </a:lnTo>
                  <a:lnTo>
                    <a:pt x="95405" y="14635"/>
                  </a:lnTo>
                  <a:lnTo>
                    <a:pt x="101653" y="12471"/>
                  </a:lnTo>
                  <a:lnTo>
                    <a:pt x="107723" y="11029"/>
                  </a:lnTo>
                  <a:lnTo>
                    <a:pt x="113675" y="9115"/>
                  </a:lnTo>
                  <a:lnTo>
                    <a:pt x="119548" y="6886"/>
                  </a:lnTo>
                  <a:lnTo>
                    <a:pt x="125368" y="4448"/>
                  </a:lnTo>
                  <a:lnTo>
                    <a:pt x="131153" y="2822"/>
                  </a:lnTo>
                  <a:lnTo>
                    <a:pt x="136915" y="1739"/>
                  </a:lnTo>
                  <a:lnTo>
                    <a:pt x="142661" y="1016"/>
                  </a:lnTo>
                  <a:lnTo>
                    <a:pt x="148397" y="535"/>
                  </a:lnTo>
                  <a:lnTo>
                    <a:pt x="154126" y="214"/>
                  </a:lnTo>
                  <a:lnTo>
                    <a:pt x="159850" y="0"/>
                  </a:lnTo>
                  <a:lnTo>
                    <a:pt x="165571" y="809"/>
                  </a:lnTo>
                  <a:lnTo>
                    <a:pt x="171291" y="2302"/>
                  </a:lnTo>
                  <a:lnTo>
                    <a:pt x="177009" y="4250"/>
                  </a:lnTo>
                  <a:lnTo>
                    <a:pt x="181772" y="6500"/>
                  </a:lnTo>
                  <a:lnTo>
                    <a:pt x="185901" y="8953"/>
                  </a:lnTo>
                  <a:lnTo>
                    <a:pt x="189606" y="11541"/>
                  </a:lnTo>
                  <a:lnTo>
                    <a:pt x="193981" y="14219"/>
                  </a:lnTo>
                  <a:lnTo>
                    <a:pt x="198803" y="16956"/>
                  </a:lnTo>
                  <a:lnTo>
                    <a:pt x="203922" y="19734"/>
                  </a:lnTo>
                  <a:lnTo>
                    <a:pt x="208288" y="22538"/>
                  </a:lnTo>
                  <a:lnTo>
                    <a:pt x="215678" y="28194"/>
                  </a:lnTo>
                  <a:lnTo>
                    <a:pt x="219935" y="31988"/>
                  </a:lnTo>
                  <a:lnTo>
                    <a:pt x="229745" y="41284"/>
                  </a:lnTo>
                  <a:lnTo>
                    <a:pt x="233123" y="46430"/>
                  </a:lnTo>
                  <a:lnTo>
                    <a:pt x="236876" y="57228"/>
                  </a:lnTo>
                  <a:lnTo>
                    <a:pt x="241084" y="68377"/>
                  </a:lnTo>
                  <a:lnTo>
                    <a:pt x="245176" y="79682"/>
                  </a:lnTo>
                  <a:lnTo>
                    <a:pt x="246996" y="91056"/>
                  </a:lnTo>
                  <a:lnTo>
                    <a:pt x="247481" y="97709"/>
                  </a:lnTo>
                  <a:lnTo>
                    <a:pt x="247804" y="105001"/>
                  </a:lnTo>
                  <a:lnTo>
                    <a:pt x="248164" y="120724"/>
                  </a:lnTo>
                  <a:lnTo>
                    <a:pt x="248323" y="137237"/>
                  </a:lnTo>
                  <a:lnTo>
                    <a:pt x="247414" y="145641"/>
                  </a:lnTo>
                  <a:lnTo>
                    <a:pt x="245854" y="154101"/>
                  </a:lnTo>
                  <a:lnTo>
                    <a:pt x="243862" y="162599"/>
                  </a:lnTo>
                  <a:lnTo>
                    <a:pt x="241582" y="171121"/>
                  </a:lnTo>
                  <a:lnTo>
                    <a:pt x="236508" y="188211"/>
                  </a:lnTo>
                  <a:lnTo>
                    <a:pt x="222666" y="231035"/>
                  </a:lnTo>
                  <a:lnTo>
                    <a:pt x="211290" y="265320"/>
                  </a:lnTo>
                  <a:lnTo>
                    <a:pt x="207485" y="272940"/>
                  </a:lnTo>
                  <a:lnTo>
                    <a:pt x="203043" y="279925"/>
                  </a:lnTo>
                  <a:lnTo>
                    <a:pt x="198177" y="286486"/>
                  </a:lnTo>
                  <a:lnTo>
                    <a:pt x="193027" y="292765"/>
                  </a:lnTo>
                  <a:lnTo>
                    <a:pt x="187689" y="298857"/>
                  </a:lnTo>
                  <a:lnTo>
                    <a:pt x="182226" y="304823"/>
                  </a:lnTo>
                  <a:lnTo>
                    <a:pt x="171075" y="316531"/>
                  </a:lnTo>
                  <a:lnTo>
                    <a:pt x="165435" y="322321"/>
                  </a:lnTo>
                  <a:lnTo>
                    <a:pt x="160722" y="328085"/>
                  </a:lnTo>
                  <a:lnTo>
                    <a:pt x="156627" y="333833"/>
                  </a:lnTo>
                  <a:lnTo>
                    <a:pt x="152945" y="339570"/>
                  </a:lnTo>
                  <a:lnTo>
                    <a:pt x="148585" y="344347"/>
                  </a:lnTo>
                  <a:lnTo>
                    <a:pt x="143774" y="348484"/>
                  </a:lnTo>
                  <a:lnTo>
                    <a:pt x="138661" y="352195"/>
                  </a:lnTo>
                  <a:lnTo>
                    <a:pt x="133348" y="355622"/>
                  </a:lnTo>
                  <a:lnTo>
                    <a:pt x="127901" y="358858"/>
                  </a:lnTo>
                  <a:lnTo>
                    <a:pt x="122364" y="361968"/>
                  </a:lnTo>
                  <a:lnTo>
                    <a:pt x="117720" y="365947"/>
                  </a:lnTo>
                  <a:lnTo>
                    <a:pt x="110021" y="375448"/>
                  </a:lnTo>
                  <a:lnTo>
                    <a:pt x="105682" y="378743"/>
                  </a:lnTo>
                  <a:lnTo>
                    <a:pt x="100884" y="380940"/>
                  </a:lnTo>
                  <a:lnTo>
                    <a:pt x="95781" y="382405"/>
                  </a:lnTo>
                  <a:lnTo>
                    <a:pt x="90474" y="383381"/>
                  </a:lnTo>
                  <a:lnTo>
                    <a:pt x="85030" y="384032"/>
                  </a:lnTo>
                  <a:lnTo>
                    <a:pt x="79496" y="384466"/>
                  </a:lnTo>
                  <a:lnTo>
                    <a:pt x="73902" y="385708"/>
                  </a:lnTo>
                  <a:lnTo>
                    <a:pt x="68268" y="387488"/>
                  </a:lnTo>
                  <a:lnTo>
                    <a:pt x="62606" y="389628"/>
                  </a:lnTo>
                  <a:lnTo>
                    <a:pt x="57880" y="390102"/>
                  </a:lnTo>
                  <a:lnTo>
                    <a:pt x="53776" y="389465"/>
                  </a:lnTo>
                  <a:lnTo>
                    <a:pt x="50087" y="388088"/>
                  </a:lnTo>
                  <a:lnTo>
                    <a:pt x="45724" y="387170"/>
                  </a:lnTo>
                  <a:lnTo>
                    <a:pt x="40909" y="386558"/>
                  </a:lnTo>
                  <a:lnTo>
                    <a:pt x="35795" y="386150"/>
                  </a:lnTo>
                  <a:lnTo>
                    <a:pt x="31433" y="384925"/>
                  </a:lnTo>
                  <a:lnTo>
                    <a:pt x="24046" y="381025"/>
                  </a:lnTo>
                  <a:lnTo>
                    <a:pt x="17588" y="378657"/>
                  </a:lnTo>
                  <a:lnTo>
                    <a:pt x="14532" y="378025"/>
                  </a:lnTo>
                  <a:lnTo>
                    <a:pt x="8598" y="374783"/>
                  </a:lnTo>
                  <a:lnTo>
                    <a:pt x="5681" y="372585"/>
                  </a:lnTo>
                  <a:lnTo>
                    <a:pt x="3737" y="370167"/>
                  </a:lnTo>
                  <a:lnTo>
                    <a:pt x="2441" y="367603"/>
                  </a:lnTo>
                  <a:lnTo>
                    <a:pt x="1577" y="364941"/>
                  </a:lnTo>
                  <a:lnTo>
                    <a:pt x="617" y="356903"/>
                  </a:lnTo>
                  <a:lnTo>
                    <a:pt x="190" y="347933"/>
                  </a:lnTo>
                  <a:lnTo>
                    <a:pt x="0" y="340772"/>
                  </a:lnTo>
                  <a:lnTo>
                    <a:pt x="2456" y="331874"/>
                  </a:lnTo>
                  <a:lnTo>
                    <a:pt x="6722" y="322522"/>
                  </a:lnTo>
                  <a:lnTo>
                    <a:pt x="14479" y="311901"/>
                  </a:lnTo>
                  <a:lnTo>
                    <a:pt x="20004" y="305707"/>
                  </a:lnTo>
                  <a:lnTo>
                    <a:pt x="25634" y="297239"/>
                  </a:lnTo>
                  <a:lnTo>
                    <a:pt x="28469" y="292314"/>
                  </a:lnTo>
                  <a:lnTo>
                    <a:pt x="32264" y="288078"/>
                  </a:lnTo>
                  <a:lnTo>
                    <a:pt x="36698" y="284302"/>
                  </a:lnTo>
                  <a:lnTo>
                    <a:pt x="41561" y="280832"/>
                  </a:lnTo>
                  <a:lnTo>
                    <a:pt x="46706" y="277566"/>
                  </a:lnTo>
                  <a:lnTo>
                    <a:pt x="52042" y="274436"/>
                  </a:lnTo>
                  <a:lnTo>
                    <a:pt x="57504" y="271397"/>
                  </a:lnTo>
                  <a:lnTo>
                    <a:pt x="64003" y="269371"/>
                  </a:lnTo>
                  <a:lnTo>
                    <a:pt x="71193" y="268021"/>
                  </a:lnTo>
                  <a:lnTo>
                    <a:pt x="78844" y="267120"/>
                  </a:lnTo>
                  <a:lnTo>
                    <a:pt x="84897" y="266520"/>
                  </a:lnTo>
                  <a:lnTo>
                    <a:pt x="89886" y="266120"/>
                  </a:lnTo>
                  <a:lnTo>
                    <a:pt x="94163" y="265853"/>
                  </a:lnTo>
                  <a:lnTo>
                    <a:pt x="106536" y="265556"/>
                  </a:lnTo>
                  <a:lnTo>
                    <a:pt x="113836" y="265477"/>
                  </a:lnTo>
                  <a:lnTo>
                    <a:pt x="120607" y="266377"/>
                  </a:lnTo>
                  <a:lnTo>
                    <a:pt x="127027" y="267930"/>
                  </a:lnTo>
                  <a:lnTo>
                    <a:pt x="133212" y="269917"/>
                  </a:lnTo>
                  <a:lnTo>
                    <a:pt x="139240" y="272194"/>
                  </a:lnTo>
                  <a:lnTo>
                    <a:pt x="145164" y="274665"/>
                  </a:lnTo>
                  <a:lnTo>
                    <a:pt x="151018" y="277265"/>
                  </a:lnTo>
                  <a:lnTo>
                    <a:pt x="155873" y="280903"/>
                  </a:lnTo>
                  <a:lnTo>
                    <a:pt x="160062" y="285234"/>
                  </a:lnTo>
                  <a:lnTo>
                    <a:pt x="163808" y="290025"/>
                  </a:lnTo>
                  <a:lnTo>
                    <a:pt x="168210" y="294172"/>
                  </a:lnTo>
                  <a:lnTo>
                    <a:pt x="173049" y="297890"/>
                  </a:lnTo>
                  <a:lnTo>
                    <a:pt x="178181" y="301321"/>
                  </a:lnTo>
                  <a:lnTo>
                    <a:pt x="182554" y="305513"/>
                  </a:lnTo>
                  <a:lnTo>
                    <a:pt x="189953" y="315250"/>
                  </a:lnTo>
                  <a:lnTo>
                    <a:pt x="196417" y="323389"/>
                  </a:lnTo>
                  <a:lnTo>
                    <a:pt x="202465" y="330180"/>
                  </a:lnTo>
                  <a:lnTo>
                    <a:pt x="208328" y="336374"/>
                  </a:lnTo>
                  <a:lnTo>
                    <a:pt x="231301" y="359602"/>
                  </a:lnTo>
                  <a:lnTo>
                    <a:pt x="234161" y="362464"/>
                  </a:lnTo>
                  <a:lnTo>
                    <a:pt x="236066" y="365325"/>
                  </a:lnTo>
                  <a:lnTo>
                    <a:pt x="238184" y="371044"/>
                  </a:lnTo>
                  <a:lnTo>
                    <a:pt x="239702" y="372950"/>
                  </a:lnTo>
                  <a:lnTo>
                    <a:pt x="241666" y="374220"/>
                  </a:lnTo>
                  <a:lnTo>
                    <a:pt x="248451" y="3767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4"/>
            <p:cNvSpPr/>
            <p:nvPr/>
          </p:nvSpPr>
          <p:spPr>
            <a:xfrm>
              <a:off x="5887327" y="4252347"/>
              <a:ext cx="150571" cy="222346"/>
            </a:xfrm>
            <a:custGeom>
              <a:avLst/>
              <a:gdLst/>
              <a:ahLst/>
              <a:cxnLst/>
              <a:rect l="0" t="0" r="0" b="0"/>
              <a:pathLst>
                <a:path w="150571" h="222346">
                  <a:moveTo>
                    <a:pt x="150570" y="42475"/>
                  </a:moveTo>
                  <a:lnTo>
                    <a:pt x="142351" y="34256"/>
                  </a:lnTo>
                  <a:lnTo>
                    <a:pt x="142102" y="29457"/>
                  </a:lnTo>
                  <a:lnTo>
                    <a:pt x="141115" y="27128"/>
                  </a:lnTo>
                  <a:lnTo>
                    <a:pt x="137478" y="22002"/>
                  </a:lnTo>
                  <a:lnTo>
                    <a:pt x="135175" y="20254"/>
                  </a:lnTo>
                  <a:lnTo>
                    <a:pt x="132686" y="19089"/>
                  </a:lnTo>
                  <a:lnTo>
                    <a:pt x="130075" y="18312"/>
                  </a:lnTo>
                  <a:lnTo>
                    <a:pt x="127382" y="16841"/>
                  </a:lnTo>
                  <a:lnTo>
                    <a:pt x="124634" y="14908"/>
                  </a:lnTo>
                  <a:lnTo>
                    <a:pt x="121849" y="12667"/>
                  </a:lnTo>
                  <a:lnTo>
                    <a:pt x="119040" y="11173"/>
                  </a:lnTo>
                  <a:lnTo>
                    <a:pt x="116215" y="10177"/>
                  </a:lnTo>
                  <a:lnTo>
                    <a:pt x="113379" y="9513"/>
                  </a:lnTo>
                  <a:lnTo>
                    <a:pt x="110537" y="8118"/>
                  </a:lnTo>
                  <a:lnTo>
                    <a:pt x="107689" y="6235"/>
                  </a:lnTo>
                  <a:lnTo>
                    <a:pt x="104837" y="4028"/>
                  </a:lnTo>
                  <a:lnTo>
                    <a:pt x="101984" y="2556"/>
                  </a:lnTo>
                  <a:lnTo>
                    <a:pt x="99129" y="1575"/>
                  </a:lnTo>
                  <a:lnTo>
                    <a:pt x="96274" y="921"/>
                  </a:lnTo>
                  <a:lnTo>
                    <a:pt x="92465" y="485"/>
                  </a:lnTo>
                  <a:lnTo>
                    <a:pt x="88021" y="194"/>
                  </a:lnTo>
                  <a:lnTo>
                    <a:pt x="83153" y="0"/>
                  </a:lnTo>
                  <a:lnTo>
                    <a:pt x="78955" y="824"/>
                  </a:lnTo>
                  <a:lnTo>
                    <a:pt x="75204" y="2325"/>
                  </a:lnTo>
                  <a:lnTo>
                    <a:pt x="71751" y="4278"/>
                  </a:lnTo>
                  <a:lnTo>
                    <a:pt x="68497" y="6533"/>
                  </a:lnTo>
                  <a:lnTo>
                    <a:pt x="65375" y="8989"/>
                  </a:lnTo>
                  <a:lnTo>
                    <a:pt x="62340" y="11578"/>
                  </a:lnTo>
                  <a:lnTo>
                    <a:pt x="59365" y="14257"/>
                  </a:lnTo>
                  <a:lnTo>
                    <a:pt x="53519" y="19774"/>
                  </a:lnTo>
                  <a:lnTo>
                    <a:pt x="40323" y="32786"/>
                  </a:lnTo>
                  <a:lnTo>
                    <a:pt x="36114" y="37920"/>
                  </a:lnTo>
                  <a:lnTo>
                    <a:pt x="32357" y="43249"/>
                  </a:lnTo>
                  <a:lnTo>
                    <a:pt x="28899" y="48705"/>
                  </a:lnTo>
                  <a:lnTo>
                    <a:pt x="25641" y="54249"/>
                  </a:lnTo>
                  <a:lnTo>
                    <a:pt x="22516" y="59849"/>
                  </a:lnTo>
                  <a:lnTo>
                    <a:pt x="19481" y="65488"/>
                  </a:lnTo>
                  <a:lnTo>
                    <a:pt x="16505" y="72104"/>
                  </a:lnTo>
                  <a:lnTo>
                    <a:pt x="13569" y="79373"/>
                  </a:lnTo>
                  <a:lnTo>
                    <a:pt x="10658" y="87076"/>
                  </a:lnTo>
                  <a:lnTo>
                    <a:pt x="8718" y="94117"/>
                  </a:lnTo>
                  <a:lnTo>
                    <a:pt x="7424" y="100715"/>
                  </a:lnTo>
                  <a:lnTo>
                    <a:pt x="6562" y="107019"/>
                  </a:lnTo>
                  <a:lnTo>
                    <a:pt x="5987" y="113127"/>
                  </a:lnTo>
                  <a:lnTo>
                    <a:pt x="5604" y="119104"/>
                  </a:lnTo>
                  <a:lnTo>
                    <a:pt x="5349" y="124993"/>
                  </a:lnTo>
                  <a:lnTo>
                    <a:pt x="4226" y="131778"/>
                  </a:lnTo>
                  <a:lnTo>
                    <a:pt x="2525" y="139157"/>
                  </a:lnTo>
                  <a:lnTo>
                    <a:pt x="438" y="146935"/>
                  </a:lnTo>
                  <a:lnTo>
                    <a:pt x="0" y="154025"/>
                  </a:lnTo>
                  <a:lnTo>
                    <a:pt x="660" y="160657"/>
                  </a:lnTo>
                  <a:lnTo>
                    <a:pt x="2053" y="166983"/>
                  </a:lnTo>
                  <a:lnTo>
                    <a:pt x="3933" y="173105"/>
                  </a:lnTo>
                  <a:lnTo>
                    <a:pt x="6140" y="179092"/>
                  </a:lnTo>
                  <a:lnTo>
                    <a:pt x="8563" y="184988"/>
                  </a:lnTo>
                  <a:lnTo>
                    <a:pt x="10178" y="189871"/>
                  </a:lnTo>
                  <a:lnTo>
                    <a:pt x="11256" y="194079"/>
                  </a:lnTo>
                  <a:lnTo>
                    <a:pt x="11974" y="197837"/>
                  </a:lnTo>
                  <a:lnTo>
                    <a:pt x="14358" y="201295"/>
                  </a:lnTo>
                  <a:lnTo>
                    <a:pt x="17852" y="204553"/>
                  </a:lnTo>
                  <a:lnTo>
                    <a:pt x="22086" y="207677"/>
                  </a:lnTo>
                  <a:lnTo>
                    <a:pt x="25862" y="210712"/>
                  </a:lnTo>
                  <a:lnTo>
                    <a:pt x="29331" y="213688"/>
                  </a:lnTo>
                  <a:lnTo>
                    <a:pt x="32596" y="216624"/>
                  </a:lnTo>
                  <a:lnTo>
                    <a:pt x="36678" y="218582"/>
                  </a:lnTo>
                  <a:lnTo>
                    <a:pt x="41305" y="219887"/>
                  </a:lnTo>
                  <a:lnTo>
                    <a:pt x="46294" y="220757"/>
                  </a:lnTo>
                  <a:lnTo>
                    <a:pt x="50573" y="221338"/>
                  </a:lnTo>
                  <a:lnTo>
                    <a:pt x="54378" y="221724"/>
                  </a:lnTo>
                  <a:lnTo>
                    <a:pt x="57867" y="221982"/>
                  </a:lnTo>
                  <a:lnTo>
                    <a:pt x="62098" y="222154"/>
                  </a:lnTo>
                  <a:lnTo>
                    <a:pt x="71879" y="222345"/>
                  </a:lnTo>
                  <a:lnTo>
                    <a:pt x="77154" y="221443"/>
                  </a:lnTo>
                  <a:lnTo>
                    <a:pt x="82577" y="219890"/>
                  </a:lnTo>
                  <a:lnTo>
                    <a:pt x="88096" y="217902"/>
                  </a:lnTo>
                  <a:lnTo>
                    <a:pt x="94633" y="214671"/>
                  </a:lnTo>
                  <a:lnTo>
                    <a:pt x="101849" y="210613"/>
                  </a:lnTo>
                  <a:lnTo>
                    <a:pt x="109517" y="206001"/>
                  </a:lnTo>
                  <a:lnTo>
                    <a:pt x="117486" y="201975"/>
                  </a:lnTo>
                  <a:lnTo>
                    <a:pt x="125657" y="198339"/>
                  </a:lnTo>
                  <a:lnTo>
                    <a:pt x="150570" y="18820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"/>
            <p:cNvSpPr/>
            <p:nvPr/>
          </p:nvSpPr>
          <p:spPr>
            <a:xfrm>
              <a:off x="6115168" y="4277680"/>
              <a:ext cx="197050" cy="137158"/>
            </a:xfrm>
            <a:custGeom>
              <a:avLst/>
              <a:gdLst/>
              <a:ahLst/>
              <a:cxnLst/>
              <a:rect l="0" t="0" r="0" b="0"/>
              <a:pathLst>
                <a:path w="197050" h="137158">
                  <a:moveTo>
                    <a:pt x="119897" y="8570"/>
                  </a:moveTo>
                  <a:lnTo>
                    <a:pt x="115346" y="8570"/>
                  </a:lnTo>
                  <a:lnTo>
                    <a:pt x="113053" y="7617"/>
                  </a:lnTo>
                  <a:lnTo>
                    <a:pt x="107965" y="4019"/>
                  </a:lnTo>
                  <a:lnTo>
                    <a:pt x="104296" y="1189"/>
                  </a:lnTo>
                  <a:lnTo>
                    <a:pt x="100898" y="527"/>
                  </a:lnTo>
                  <a:lnTo>
                    <a:pt x="96213" y="232"/>
                  </a:lnTo>
                  <a:lnTo>
                    <a:pt x="90955" y="102"/>
                  </a:lnTo>
                  <a:lnTo>
                    <a:pt x="61044" y="0"/>
                  </a:lnTo>
                  <a:lnTo>
                    <a:pt x="56849" y="951"/>
                  </a:lnTo>
                  <a:lnTo>
                    <a:pt x="53100" y="2538"/>
                  </a:lnTo>
                  <a:lnTo>
                    <a:pt x="49648" y="4549"/>
                  </a:lnTo>
                  <a:lnTo>
                    <a:pt x="45442" y="6842"/>
                  </a:lnTo>
                  <a:lnTo>
                    <a:pt x="35688" y="11929"/>
                  </a:lnTo>
                  <a:lnTo>
                    <a:pt x="31373" y="14620"/>
                  </a:lnTo>
                  <a:lnTo>
                    <a:pt x="27543" y="17365"/>
                  </a:lnTo>
                  <a:lnTo>
                    <a:pt x="24038" y="20149"/>
                  </a:lnTo>
                  <a:lnTo>
                    <a:pt x="20748" y="22956"/>
                  </a:lnTo>
                  <a:lnTo>
                    <a:pt x="17603" y="25781"/>
                  </a:lnTo>
                  <a:lnTo>
                    <a:pt x="14553" y="28616"/>
                  </a:lnTo>
                  <a:lnTo>
                    <a:pt x="12520" y="31459"/>
                  </a:lnTo>
                  <a:lnTo>
                    <a:pt x="11165" y="34307"/>
                  </a:lnTo>
                  <a:lnTo>
                    <a:pt x="10261" y="37158"/>
                  </a:lnTo>
                  <a:lnTo>
                    <a:pt x="8706" y="40963"/>
                  </a:lnTo>
                  <a:lnTo>
                    <a:pt x="6718" y="45405"/>
                  </a:lnTo>
                  <a:lnTo>
                    <a:pt x="4439" y="50272"/>
                  </a:lnTo>
                  <a:lnTo>
                    <a:pt x="2920" y="55421"/>
                  </a:lnTo>
                  <a:lnTo>
                    <a:pt x="1907" y="60759"/>
                  </a:lnTo>
                  <a:lnTo>
                    <a:pt x="1232" y="66223"/>
                  </a:lnTo>
                  <a:lnTo>
                    <a:pt x="782" y="70817"/>
                  </a:lnTo>
                  <a:lnTo>
                    <a:pt x="481" y="74833"/>
                  </a:lnTo>
                  <a:lnTo>
                    <a:pt x="282" y="78463"/>
                  </a:lnTo>
                  <a:lnTo>
                    <a:pt x="59" y="87576"/>
                  </a:lnTo>
                  <a:lnTo>
                    <a:pt x="0" y="92673"/>
                  </a:lnTo>
                  <a:lnTo>
                    <a:pt x="913" y="97023"/>
                  </a:lnTo>
                  <a:lnTo>
                    <a:pt x="2474" y="100877"/>
                  </a:lnTo>
                  <a:lnTo>
                    <a:pt x="4468" y="104397"/>
                  </a:lnTo>
                  <a:lnTo>
                    <a:pt x="5797" y="107698"/>
                  </a:lnTo>
                  <a:lnTo>
                    <a:pt x="6682" y="110850"/>
                  </a:lnTo>
                  <a:lnTo>
                    <a:pt x="7273" y="113904"/>
                  </a:lnTo>
                  <a:lnTo>
                    <a:pt x="8619" y="116893"/>
                  </a:lnTo>
                  <a:lnTo>
                    <a:pt x="10470" y="119838"/>
                  </a:lnTo>
                  <a:lnTo>
                    <a:pt x="12655" y="122753"/>
                  </a:lnTo>
                  <a:lnTo>
                    <a:pt x="16017" y="124697"/>
                  </a:lnTo>
                  <a:lnTo>
                    <a:pt x="20164" y="125993"/>
                  </a:lnTo>
                  <a:lnTo>
                    <a:pt x="24833" y="126857"/>
                  </a:lnTo>
                  <a:lnTo>
                    <a:pt x="28898" y="127432"/>
                  </a:lnTo>
                  <a:lnTo>
                    <a:pt x="32561" y="127816"/>
                  </a:lnTo>
                  <a:lnTo>
                    <a:pt x="35955" y="128073"/>
                  </a:lnTo>
                  <a:lnTo>
                    <a:pt x="39171" y="128244"/>
                  </a:lnTo>
                  <a:lnTo>
                    <a:pt x="45283" y="128433"/>
                  </a:lnTo>
                  <a:lnTo>
                    <a:pt x="48247" y="127531"/>
                  </a:lnTo>
                  <a:lnTo>
                    <a:pt x="54080" y="123989"/>
                  </a:lnTo>
                  <a:lnTo>
                    <a:pt x="57921" y="121711"/>
                  </a:lnTo>
                  <a:lnTo>
                    <a:pt x="62387" y="119240"/>
                  </a:lnTo>
                  <a:lnTo>
                    <a:pt x="67270" y="116639"/>
                  </a:lnTo>
                  <a:lnTo>
                    <a:pt x="71477" y="113954"/>
                  </a:lnTo>
                  <a:lnTo>
                    <a:pt x="75234" y="111211"/>
                  </a:lnTo>
                  <a:lnTo>
                    <a:pt x="78691" y="108429"/>
                  </a:lnTo>
                  <a:lnTo>
                    <a:pt x="81949" y="104670"/>
                  </a:lnTo>
                  <a:lnTo>
                    <a:pt x="85073" y="100259"/>
                  </a:lnTo>
                  <a:lnTo>
                    <a:pt x="88109" y="95413"/>
                  </a:lnTo>
                  <a:lnTo>
                    <a:pt x="92037" y="91231"/>
                  </a:lnTo>
                  <a:lnTo>
                    <a:pt x="96561" y="87489"/>
                  </a:lnTo>
                  <a:lnTo>
                    <a:pt x="101482" y="84043"/>
                  </a:lnTo>
                  <a:lnTo>
                    <a:pt x="105715" y="79840"/>
                  </a:lnTo>
                  <a:lnTo>
                    <a:pt x="109490" y="75133"/>
                  </a:lnTo>
                  <a:lnTo>
                    <a:pt x="112959" y="70091"/>
                  </a:lnTo>
                  <a:lnTo>
                    <a:pt x="116224" y="64823"/>
                  </a:lnTo>
                  <a:lnTo>
                    <a:pt x="119353" y="59407"/>
                  </a:lnTo>
                  <a:lnTo>
                    <a:pt x="122392" y="53892"/>
                  </a:lnTo>
                  <a:lnTo>
                    <a:pt x="124418" y="49262"/>
                  </a:lnTo>
                  <a:lnTo>
                    <a:pt x="125768" y="45223"/>
                  </a:lnTo>
                  <a:lnTo>
                    <a:pt x="126669" y="41578"/>
                  </a:lnTo>
                  <a:lnTo>
                    <a:pt x="127269" y="38195"/>
                  </a:lnTo>
                  <a:lnTo>
                    <a:pt x="127669" y="34987"/>
                  </a:lnTo>
                  <a:lnTo>
                    <a:pt x="127936" y="31896"/>
                  </a:lnTo>
                  <a:lnTo>
                    <a:pt x="128114" y="28883"/>
                  </a:lnTo>
                  <a:lnTo>
                    <a:pt x="128311" y="22995"/>
                  </a:lnTo>
                  <a:lnTo>
                    <a:pt x="128468" y="8719"/>
                  </a:lnTo>
                  <a:lnTo>
                    <a:pt x="128469" y="13165"/>
                  </a:lnTo>
                  <a:lnTo>
                    <a:pt x="127516" y="15443"/>
                  </a:lnTo>
                  <a:lnTo>
                    <a:pt x="125929" y="17915"/>
                  </a:lnTo>
                  <a:lnTo>
                    <a:pt x="123918" y="20515"/>
                  </a:lnTo>
                  <a:lnTo>
                    <a:pt x="122577" y="24153"/>
                  </a:lnTo>
                  <a:lnTo>
                    <a:pt x="121684" y="28483"/>
                  </a:lnTo>
                  <a:lnTo>
                    <a:pt x="121088" y="33276"/>
                  </a:lnTo>
                  <a:lnTo>
                    <a:pt x="120691" y="38375"/>
                  </a:lnTo>
                  <a:lnTo>
                    <a:pt x="120426" y="43680"/>
                  </a:lnTo>
                  <a:lnTo>
                    <a:pt x="120132" y="54654"/>
                  </a:lnTo>
                  <a:lnTo>
                    <a:pt x="120001" y="65882"/>
                  </a:lnTo>
                  <a:lnTo>
                    <a:pt x="120919" y="70590"/>
                  </a:lnTo>
                  <a:lnTo>
                    <a:pt x="122483" y="74682"/>
                  </a:lnTo>
                  <a:lnTo>
                    <a:pt x="124479" y="78362"/>
                  </a:lnTo>
                  <a:lnTo>
                    <a:pt x="125809" y="82720"/>
                  </a:lnTo>
                  <a:lnTo>
                    <a:pt x="126696" y="87531"/>
                  </a:lnTo>
                  <a:lnTo>
                    <a:pt x="127287" y="92643"/>
                  </a:lnTo>
                  <a:lnTo>
                    <a:pt x="128633" y="97004"/>
                  </a:lnTo>
                  <a:lnTo>
                    <a:pt x="130484" y="100863"/>
                  </a:lnTo>
                  <a:lnTo>
                    <a:pt x="132670" y="104388"/>
                  </a:lnTo>
                  <a:lnTo>
                    <a:pt x="135079" y="107691"/>
                  </a:lnTo>
                  <a:lnTo>
                    <a:pt x="137639" y="110846"/>
                  </a:lnTo>
                  <a:lnTo>
                    <a:pt x="140297" y="113901"/>
                  </a:lnTo>
                  <a:lnTo>
                    <a:pt x="143974" y="116890"/>
                  </a:lnTo>
                  <a:lnTo>
                    <a:pt x="148331" y="119836"/>
                  </a:lnTo>
                  <a:lnTo>
                    <a:pt x="153141" y="122752"/>
                  </a:lnTo>
                  <a:lnTo>
                    <a:pt x="157299" y="124697"/>
                  </a:lnTo>
                  <a:lnTo>
                    <a:pt x="161024" y="125993"/>
                  </a:lnTo>
                  <a:lnTo>
                    <a:pt x="164460" y="126857"/>
                  </a:lnTo>
                  <a:lnTo>
                    <a:pt x="168656" y="128385"/>
                  </a:lnTo>
                  <a:lnTo>
                    <a:pt x="173357" y="130357"/>
                  </a:lnTo>
                  <a:lnTo>
                    <a:pt x="178397" y="132623"/>
                  </a:lnTo>
                  <a:lnTo>
                    <a:pt x="182709" y="134134"/>
                  </a:lnTo>
                  <a:lnTo>
                    <a:pt x="186537" y="135142"/>
                  </a:lnTo>
                  <a:lnTo>
                    <a:pt x="197049" y="1371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6"/>
            <p:cNvSpPr/>
            <p:nvPr/>
          </p:nvSpPr>
          <p:spPr>
            <a:xfrm>
              <a:off x="6389370" y="4260532"/>
              <a:ext cx="171450" cy="135424"/>
            </a:xfrm>
            <a:custGeom>
              <a:avLst/>
              <a:gdLst/>
              <a:ahLst/>
              <a:cxnLst/>
              <a:rect l="0" t="0" r="0" b="0"/>
              <a:pathLst>
                <a:path w="171450" h="135424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0" y="11932"/>
                  </a:lnTo>
                  <a:lnTo>
                    <a:pt x="5891" y="14622"/>
                  </a:lnTo>
                  <a:lnTo>
                    <a:pt x="6785" y="17368"/>
                  </a:lnTo>
                  <a:lnTo>
                    <a:pt x="7381" y="20151"/>
                  </a:lnTo>
                  <a:lnTo>
                    <a:pt x="8730" y="23912"/>
                  </a:lnTo>
                  <a:lnTo>
                    <a:pt x="10583" y="28324"/>
                  </a:lnTo>
                  <a:lnTo>
                    <a:pt x="12770" y="33170"/>
                  </a:lnTo>
                  <a:lnTo>
                    <a:pt x="14228" y="38306"/>
                  </a:lnTo>
                  <a:lnTo>
                    <a:pt x="15200" y="43635"/>
                  </a:lnTo>
                  <a:lnTo>
                    <a:pt x="15849" y="49092"/>
                  </a:lnTo>
                  <a:lnTo>
                    <a:pt x="17233" y="54636"/>
                  </a:lnTo>
                  <a:lnTo>
                    <a:pt x="19109" y="60236"/>
                  </a:lnTo>
                  <a:lnTo>
                    <a:pt x="21311" y="65875"/>
                  </a:lnTo>
                  <a:lnTo>
                    <a:pt x="22780" y="71540"/>
                  </a:lnTo>
                  <a:lnTo>
                    <a:pt x="23759" y="77220"/>
                  </a:lnTo>
                  <a:lnTo>
                    <a:pt x="24412" y="82913"/>
                  </a:lnTo>
                  <a:lnTo>
                    <a:pt x="25799" y="88613"/>
                  </a:lnTo>
                  <a:lnTo>
                    <a:pt x="27677" y="94318"/>
                  </a:lnTo>
                  <a:lnTo>
                    <a:pt x="29881" y="100026"/>
                  </a:lnTo>
                  <a:lnTo>
                    <a:pt x="31350" y="104784"/>
                  </a:lnTo>
                  <a:lnTo>
                    <a:pt x="32331" y="108909"/>
                  </a:lnTo>
                  <a:lnTo>
                    <a:pt x="32984" y="112611"/>
                  </a:lnTo>
                  <a:lnTo>
                    <a:pt x="33419" y="116031"/>
                  </a:lnTo>
                  <a:lnTo>
                    <a:pt x="33709" y="119264"/>
                  </a:lnTo>
                  <a:lnTo>
                    <a:pt x="33903" y="122372"/>
                  </a:lnTo>
                  <a:lnTo>
                    <a:pt x="34984" y="125396"/>
                  </a:lnTo>
                  <a:lnTo>
                    <a:pt x="36658" y="128365"/>
                  </a:lnTo>
                  <a:lnTo>
                    <a:pt x="41637" y="135423"/>
                  </a:lnTo>
                  <a:lnTo>
                    <a:pt x="42045" y="135050"/>
                  </a:lnTo>
                  <a:lnTo>
                    <a:pt x="42499" y="132095"/>
                  </a:lnTo>
                  <a:lnTo>
                    <a:pt x="43572" y="130926"/>
                  </a:lnTo>
                  <a:lnTo>
                    <a:pt x="45241" y="130146"/>
                  </a:lnTo>
                  <a:lnTo>
                    <a:pt x="47305" y="129627"/>
                  </a:lnTo>
                  <a:lnTo>
                    <a:pt x="48682" y="128328"/>
                  </a:lnTo>
                  <a:lnTo>
                    <a:pt x="49600" y="126509"/>
                  </a:lnTo>
                  <a:lnTo>
                    <a:pt x="50211" y="124345"/>
                  </a:lnTo>
                  <a:lnTo>
                    <a:pt x="50619" y="120997"/>
                  </a:lnTo>
                  <a:lnTo>
                    <a:pt x="50891" y="116860"/>
                  </a:lnTo>
                  <a:lnTo>
                    <a:pt x="51072" y="112196"/>
                  </a:lnTo>
                  <a:lnTo>
                    <a:pt x="51327" y="96532"/>
                  </a:lnTo>
                  <a:lnTo>
                    <a:pt x="51403" y="75275"/>
                  </a:lnTo>
                  <a:lnTo>
                    <a:pt x="52366" y="68280"/>
                  </a:lnTo>
                  <a:lnTo>
                    <a:pt x="53961" y="61713"/>
                  </a:lnTo>
                  <a:lnTo>
                    <a:pt x="55976" y="55430"/>
                  </a:lnTo>
                  <a:lnTo>
                    <a:pt x="58272" y="49336"/>
                  </a:lnTo>
                  <a:lnTo>
                    <a:pt x="60756" y="43368"/>
                  </a:lnTo>
                  <a:lnTo>
                    <a:pt x="63364" y="37485"/>
                  </a:lnTo>
                  <a:lnTo>
                    <a:pt x="68801" y="25867"/>
                  </a:lnTo>
                  <a:lnTo>
                    <a:pt x="71585" y="20102"/>
                  </a:lnTo>
                  <a:lnTo>
                    <a:pt x="74393" y="16259"/>
                  </a:lnTo>
                  <a:lnTo>
                    <a:pt x="77218" y="13697"/>
                  </a:lnTo>
                  <a:lnTo>
                    <a:pt x="80053" y="11989"/>
                  </a:lnTo>
                  <a:lnTo>
                    <a:pt x="82896" y="9898"/>
                  </a:lnTo>
                  <a:lnTo>
                    <a:pt x="85744" y="7551"/>
                  </a:lnTo>
                  <a:lnTo>
                    <a:pt x="88595" y="5034"/>
                  </a:lnTo>
                  <a:lnTo>
                    <a:pt x="91448" y="3356"/>
                  </a:lnTo>
                  <a:lnTo>
                    <a:pt x="94303" y="2238"/>
                  </a:lnTo>
                  <a:lnTo>
                    <a:pt x="97158" y="1491"/>
                  </a:lnTo>
                  <a:lnTo>
                    <a:pt x="100015" y="1947"/>
                  </a:lnTo>
                  <a:lnTo>
                    <a:pt x="102872" y="3203"/>
                  </a:lnTo>
                  <a:lnTo>
                    <a:pt x="105728" y="4993"/>
                  </a:lnTo>
                  <a:lnTo>
                    <a:pt x="108585" y="6186"/>
                  </a:lnTo>
                  <a:lnTo>
                    <a:pt x="111442" y="6982"/>
                  </a:lnTo>
                  <a:lnTo>
                    <a:pt x="114300" y="7512"/>
                  </a:lnTo>
                  <a:lnTo>
                    <a:pt x="117157" y="9770"/>
                  </a:lnTo>
                  <a:lnTo>
                    <a:pt x="120014" y="13181"/>
                  </a:lnTo>
                  <a:lnTo>
                    <a:pt x="122872" y="17360"/>
                  </a:lnTo>
                  <a:lnTo>
                    <a:pt x="125730" y="22051"/>
                  </a:lnTo>
                  <a:lnTo>
                    <a:pt x="128587" y="27083"/>
                  </a:lnTo>
                  <a:lnTo>
                    <a:pt x="134302" y="37755"/>
                  </a:lnTo>
                  <a:lnTo>
                    <a:pt x="148589" y="65803"/>
                  </a:lnTo>
                  <a:lnTo>
                    <a:pt x="150495" y="71491"/>
                  </a:lnTo>
                  <a:lnTo>
                    <a:pt x="151765" y="77188"/>
                  </a:lnTo>
                  <a:lnTo>
                    <a:pt x="152612" y="82892"/>
                  </a:lnTo>
                  <a:lnTo>
                    <a:pt x="153176" y="87646"/>
                  </a:lnTo>
                  <a:lnTo>
                    <a:pt x="153552" y="91768"/>
                  </a:lnTo>
                  <a:lnTo>
                    <a:pt x="153803" y="95469"/>
                  </a:lnTo>
                  <a:lnTo>
                    <a:pt x="153970" y="98889"/>
                  </a:lnTo>
                  <a:lnTo>
                    <a:pt x="154156" y="105228"/>
                  </a:lnTo>
                  <a:lnTo>
                    <a:pt x="154285" y="119949"/>
                  </a:lnTo>
                  <a:lnTo>
                    <a:pt x="154291" y="122829"/>
                  </a:lnTo>
                  <a:lnTo>
                    <a:pt x="155249" y="124748"/>
                  </a:lnTo>
                  <a:lnTo>
                    <a:pt x="156839" y="126028"/>
                  </a:lnTo>
                  <a:lnTo>
                    <a:pt x="161684" y="128082"/>
                  </a:lnTo>
                  <a:lnTo>
                    <a:pt x="164888" y="125823"/>
                  </a:lnTo>
                  <a:lnTo>
                    <a:pt x="171449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7"/>
            <p:cNvSpPr/>
            <p:nvPr/>
          </p:nvSpPr>
          <p:spPr>
            <a:xfrm>
              <a:off x="6637972" y="4251960"/>
              <a:ext cx="137161" cy="154306"/>
            </a:xfrm>
            <a:custGeom>
              <a:avLst/>
              <a:gdLst/>
              <a:ahLst/>
              <a:cxnLst/>
              <a:rect l="0" t="0" r="0" b="0"/>
              <a:pathLst>
                <a:path w="137161" h="154306">
                  <a:moveTo>
                    <a:pt x="0" y="0"/>
                  </a:moveTo>
                  <a:lnTo>
                    <a:pt x="0" y="4550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5892" y="14622"/>
                  </a:lnTo>
                  <a:lnTo>
                    <a:pt x="6785" y="17368"/>
                  </a:lnTo>
                  <a:lnTo>
                    <a:pt x="7381" y="20150"/>
                  </a:lnTo>
                  <a:lnTo>
                    <a:pt x="7778" y="22959"/>
                  </a:lnTo>
                  <a:lnTo>
                    <a:pt x="8043" y="25783"/>
                  </a:lnTo>
                  <a:lnTo>
                    <a:pt x="8219" y="28619"/>
                  </a:lnTo>
                  <a:lnTo>
                    <a:pt x="9290" y="32414"/>
                  </a:lnTo>
                  <a:lnTo>
                    <a:pt x="10956" y="36849"/>
                  </a:lnTo>
                  <a:lnTo>
                    <a:pt x="13019" y="41711"/>
                  </a:lnTo>
                  <a:lnTo>
                    <a:pt x="14394" y="47810"/>
                  </a:lnTo>
                  <a:lnTo>
                    <a:pt x="15311" y="54733"/>
                  </a:lnTo>
                  <a:lnTo>
                    <a:pt x="15923" y="62206"/>
                  </a:lnTo>
                  <a:lnTo>
                    <a:pt x="16330" y="69093"/>
                  </a:lnTo>
                  <a:lnTo>
                    <a:pt x="16783" y="81825"/>
                  </a:lnTo>
                  <a:lnTo>
                    <a:pt x="17073" y="104569"/>
                  </a:lnTo>
                  <a:lnTo>
                    <a:pt x="17145" y="137007"/>
                  </a:lnTo>
                  <a:lnTo>
                    <a:pt x="17145" y="105073"/>
                  </a:lnTo>
                  <a:lnTo>
                    <a:pt x="18098" y="99576"/>
                  </a:lnTo>
                  <a:lnTo>
                    <a:pt x="19685" y="94006"/>
                  </a:lnTo>
                  <a:lnTo>
                    <a:pt x="21696" y="88388"/>
                  </a:lnTo>
                  <a:lnTo>
                    <a:pt x="23989" y="82738"/>
                  </a:lnTo>
                  <a:lnTo>
                    <a:pt x="26470" y="77066"/>
                  </a:lnTo>
                  <a:lnTo>
                    <a:pt x="29076" y="71380"/>
                  </a:lnTo>
                  <a:lnTo>
                    <a:pt x="30815" y="65684"/>
                  </a:lnTo>
                  <a:lnTo>
                    <a:pt x="31973" y="59982"/>
                  </a:lnTo>
                  <a:lnTo>
                    <a:pt x="32745" y="54275"/>
                  </a:lnTo>
                  <a:lnTo>
                    <a:pt x="35165" y="49518"/>
                  </a:lnTo>
                  <a:lnTo>
                    <a:pt x="38684" y="45395"/>
                  </a:lnTo>
                  <a:lnTo>
                    <a:pt x="42934" y="41693"/>
                  </a:lnTo>
                  <a:lnTo>
                    <a:pt x="46720" y="38273"/>
                  </a:lnTo>
                  <a:lnTo>
                    <a:pt x="53467" y="31932"/>
                  </a:lnTo>
                  <a:lnTo>
                    <a:pt x="57553" y="28908"/>
                  </a:lnTo>
                  <a:lnTo>
                    <a:pt x="62181" y="25940"/>
                  </a:lnTo>
                  <a:lnTo>
                    <a:pt x="67172" y="23008"/>
                  </a:lnTo>
                  <a:lnTo>
                    <a:pt x="71451" y="20101"/>
                  </a:lnTo>
                  <a:lnTo>
                    <a:pt x="75256" y="17210"/>
                  </a:lnTo>
                  <a:lnTo>
                    <a:pt x="78745" y="14331"/>
                  </a:lnTo>
                  <a:lnTo>
                    <a:pt x="82025" y="12411"/>
                  </a:lnTo>
                  <a:lnTo>
                    <a:pt x="85163" y="11132"/>
                  </a:lnTo>
                  <a:lnTo>
                    <a:pt x="88208" y="10278"/>
                  </a:lnTo>
                  <a:lnTo>
                    <a:pt x="91190" y="10662"/>
                  </a:lnTo>
                  <a:lnTo>
                    <a:pt x="94131" y="11870"/>
                  </a:lnTo>
                  <a:lnTo>
                    <a:pt x="97044" y="13628"/>
                  </a:lnTo>
                  <a:lnTo>
                    <a:pt x="99939" y="15753"/>
                  </a:lnTo>
                  <a:lnTo>
                    <a:pt x="102821" y="18122"/>
                  </a:lnTo>
                  <a:lnTo>
                    <a:pt x="105695" y="20654"/>
                  </a:lnTo>
                  <a:lnTo>
                    <a:pt x="108563" y="24246"/>
                  </a:lnTo>
                  <a:lnTo>
                    <a:pt x="111428" y="28547"/>
                  </a:lnTo>
                  <a:lnTo>
                    <a:pt x="114291" y="33319"/>
                  </a:lnTo>
                  <a:lnTo>
                    <a:pt x="116199" y="38405"/>
                  </a:lnTo>
                  <a:lnTo>
                    <a:pt x="117471" y="43701"/>
                  </a:lnTo>
                  <a:lnTo>
                    <a:pt x="118319" y="49136"/>
                  </a:lnTo>
                  <a:lnTo>
                    <a:pt x="119837" y="55617"/>
                  </a:lnTo>
                  <a:lnTo>
                    <a:pt x="121801" y="62796"/>
                  </a:lnTo>
                  <a:lnTo>
                    <a:pt x="124064" y="70438"/>
                  </a:lnTo>
                  <a:lnTo>
                    <a:pt x="125572" y="77439"/>
                  </a:lnTo>
                  <a:lnTo>
                    <a:pt x="126577" y="84011"/>
                  </a:lnTo>
                  <a:lnTo>
                    <a:pt x="127247" y="90297"/>
                  </a:lnTo>
                  <a:lnTo>
                    <a:pt x="127694" y="97345"/>
                  </a:lnTo>
                  <a:lnTo>
                    <a:pt x="127992" y="104902"/>
                  </a:lnTo>
                  <a:lnTo>
                    <a:pt x="128470" y="128459"/>
                  </a:lnTo>
                  <a:lnTo>
                    <a:pt x="128584" y="152533"/>
                  </a:lnTo>
                  <a:lnTo>
                    <a:pt x="129538" y="153124"/>
                  </a:lnTo>
                  <a:lnTo>
                    <a:pt x="133137" y="153780"/>
                  </a:lnTo>
                  <a:lnTo>
                    <a:pt x="137160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8"/>
            <p:cNvSpPr/>
            <p:nvPr/>
          </p:nvSpPr>
          <p:spPr>
            <a:xfrm>
              <a:off x="6843819" y="4260888"/>
              <a:ext cx="102720" cy="144034"/>
            </a:xfrm>
            <a:custGeom>
              <a:avLst/>
              <a:gdLst/>
              <a:ahLst/>
              <a:cxnLst/>
              <a:rect l="0" t="0" r="0" b="0"/>
              <a:pathLst>
                <a:path w="102720" h="144034">
                  <a:moveTo>
                    <a:pt x="17038" y="8216"/>
                  </a:moveTo>
                  <a:lnTo>
                    <a:pt x="17038" y="20987"/>
                  </a:lnTo>
                  <a:lnTo>
                    <a:pt x="16086" y="23398"/>
                  </a:lnTo>
                  <a:lnTo>
                    <a:pt x="14498" y="25957"/>
                  </a:lnTo>
                  <a:lnTo>
                    <a:pt x="12488" y="28616"/>
                  </a:lnTo>
                  <a:lnTo>
                    <a:pt x="11147" y="32294"/>
                  </a:lnTo>
                  <a:lnTo>
                    <a:pt x="10253" y="36651"/>
                  </a:lnTo>
                  <a:lnTo>
                    <a:pt x="9657" y="41460"/>
                  </a:lnTo>
                  <a:lnTo>
                    <a:pt x="9260" y="46571"/>
                  </a:lnTo>
                  <a:lnTo>
                    <a:pt x="8995" y="51884"/>
                  </a:lnTo>
                  <a:lnTo>
                    <a:pt x="8819" y="57331"/>
                  </a:lnTo>
                  <a:lnTo>
                    <a:pt x="7748" y="62867"/>
                  </a:lnTo>
                  <a:lnTo>
                    <a:pt x="6083" y="68463"/>
                  </a:lnTo>
                  <a:lnTo>
                    <a:pt x="4019" y="74098"/>
                  </a:lnTo>
                  <a:lnTo>
                    <a:pt x="2644" y="78807"/>
                  </a:lnTo>
                  <a:lnTo>
                    <a:pt x="1727" y="82900"/>
                  </a:lnTo>
                  <a:lnTo>
                    <a:pt x="1115" y="86581"/>
                  </a:lnTo>
                  <a:lnTo>
                    <a:pt x="708" y="90939"/>
                  </a:lnTo>
                  <a:lnTo>
                    <a:pt x="436" y="95750"/>
                  </a:lnTo>
                  <a:lnTo>
                    <a:pt x="135" y="105223"/>
                  </a:lnTo>
                  <a:lnTo>
                    <a:pt x="0" y="112608"/>
                  </a:lnTo>
                  <a:lnTo>
                    <a:pt x="917" y="115911"/>
                  </a:lnTo>
                  <a:lnTo>
                    <a:pt x="2481" y="119065"/>
                  </a:lnTo>
                  <a:lnTo>
                    <a:pt x="4476" y="122121"/>
                  </a:lnTo>
                  <a:lnTo>
                    <a:pt x="5806" y="125110"/>
                  </a:lnTo>
                  <a:lnTo>
                    <a:pt x="6693" y="128056"/>
                  </a:lnTo>
                  <a:lnTo>
                    <a:pt x="7283" y="130972"/>
                  </a:lnTo>
                  <a:lnTo>
                    <a:pt x="8630" y="132916"/>
                  </a:lnTo>
                  <a:lnTo>
                    <a:pt x="10480" y="134212"/>
                  </a:lnTo>
                  <a:lnTo>
                    <a:pt x="12667" y="135077"/>
                  </a:lnTo>
                  <a:lnTo>
                    <a:pt x="15076" y="136605"/>
                  </a:lnTo>
                  <a:lnTo>
                    <a:pt x="17635" y="138576"/>
                  </a:lnTo>
                  <a:lnTo>
                    <a:pt x="20293" y="140843"/>
                  </a:lnTo>
                  <a:lnTo>
                    <a:pt x="23019" y="142354"/>
                  </a:lnTo>
                  <a:lnTo>
                    <a:pt x="25788" y="143362"/>
                  </a:lnTo>
                  <a:lnTo>
                    <a:pt x="28586" y="144033"/>
                  </a:lnTo>
                  <a:lnTo>
                    <a:pt x="31404" y="143529"/>
                  </a:lnTo>
                  <a:lnTo>
                    <a:pt x="34236" y="142240"/>
                  </a:lnTo>
                  <a:lnTo>
                    <a:pt x="37075" y="140428"/>
                  </a:lnTo>
                  <a:lnTo>
                    <a:pt x="39922" y="139220"/>
                  </a:lnTo>
                  <a:lnTo>
                    <a:pt x="42771" y="138415"/>
                  </a:lnTo>
                  <a:lnTo>
                    <a:pt x="45624" y="137878"/>
                  </a:lnTo>
                  <a:lnTo>
                    <a:pt x="48478" y="135615"/>
                  </a:lnTo>
                  <a:lnTo>
                    <a:pt x="51332" y="132201"/>
                  </a:lnTo>
                  <a:lnTo>
                    <a:pt x="54188" y="128020"/>
                  </a:lnTo>
                  <a:lnTo>
                    <a:pt x="57997" y="124281"/>
                  </a:lnTo>
                  <a:lnTo>
                    <a:pt x="62442" y="120835"/>
                  </a:lnTo>
                  <a:lnTo>
                    <a:pt x="67310" y="117586"/>
                  </a:lnTo>
                  <a:lnTo>
                    <a:pt x="71508" y="114467"/>
                  </a:lnTo>
                  <a:lnTo>
                    <a:pt x="75259" y="111435"/>
                  </a:lnTo>
                  <a:lnTo>
                    <a:pt x="78712" y="108461"/>
                  </a:lnTo>
                  <a:lnTo>
                    <a:pt x="81966" y="105526"/>
                  </a:lnTo>
                  <a:lnTo>
                    <a:pt x="88122" y="99726"/>
                  </a:lnTo>
                  <a:lnTo>
                    <a:pt x="91098" y="95892"/>
                  </a:lnTo>
                  <a:lnTo>
                    <a:pt x="94034" y="91432"/>
                  </a:lnTo>
                  <a:lnTo>
                    <a:pt x="96943" y="86554"/>
                  </a:lnTo>
                  <a:lnTo>
                    <a:pt x="98883" y="82349"/>
                  </a:lnTo>
                  <a:lnTo>
                    <a:pt x="100177" y="78593"/>
                  </a:lnTo>
                  <a:lnTo>
                    <a:pt x="101039" y="75137"/>
                  </a:lnTo>
                  <a:lnTo>
                    <a:pt x="101613" y="70928"/>
                  </a:lnTo>
                  <a:lnTo>
                    <a:pt x="101997" y="66216"/>
                  </a:lnTo>
                  <a:lnTo>
                    <a:pt x="102422" y="56854"/>
                  </a:lnTo>
                  <a:lnTo>
                    <a:pt x="102612" y="49518"/>
                  </a:lnTo>
                  <a:lnTo>
                    <a:pt x="102719" y="40033"/>
                  </a:lnTo>
                  <a:lnTo>
                    <a:pt x="101781" y="37048"/>
                  </a:lnTo>
                  <a:lnTo>
                    <a:pt x="100203" y="34105"/>
                  </a:lnTo>
                  <a:lnTo>
                    <a:pt x="95378" y="27089"/>
                  </a:lnTo>
                  <a:lnTo>
                    <a:pt x="92178" y="23589"/>
                  </a:lnTo>
                  <a:lnTo>
                    <a:pt x="89991" y="21323"/>
                  </a:lnTo>
                  <a:lnTo>
                    <a:pt x="87581" y="19811"/>
                  </a:lnTo>
                  <a:lnTo>
                    <a:pt x="85022" y="18804"/>
                  </a:lnTo>
                  <a:lnTo>
                    <a:pt x="82363" y="18132"/>
                  </a:lnTo>
                  <a:lnTo>
                    <a:pt x="79638" y="16732"/>
                  </a:lnTo>
                  <a:lnTo>
                    <a:pt x="76869" y="14846"/>
                  </a:lnTo>
                  <a:lnTo>
                    <a:pt x="74071" y="12636"/>
                  </a:lnTo>
                  <a:lnTo>
                    <a:pt x="70300" y="11163"/>
                  </a:lnTo>
                  <a:lnTo>
                    <a:pt x="65881" y="10181"/>
                  </a:lnTo>
                  <a:lnTo>
                    <a:pt x="54203" y="8604"/>
                  </a:lnTo>
                  <a:lnTo>
                    <a:pt x="52292" y="8475"/>
                  </a:lnTo>
                  <a:lnTo>
                    <a:pt x="50066" y="8389"/>
                  </a:lnTo>
                  <a:lnTo>
                    <a:pt x="47629" y="8332"/>
                  </a:lnTo>
                  <a:lnTo>
                    <a:pt x="45052" y="7341"/>
                  </a:lnTo>
                  <a:lnTo>
                    <a:pt x="42381" y="5728"/>
                  </a:lnTo>
                  <a:lnTo>
                    <a:pt x="34663" y="0"/>
                  </a:lnTo>
                  <a:lnTo>
                    <a:pt x="34396" y="2343"/>
                  </a:lnTo>
                  <a:lnTo>
                    <a:pt x="34225" y="7056"/>
                  </a:lnTo>
                  <a:lnTo>
                    <a:pt x="35164" y="7443"/>
                  </a:lnTo>
                  <a:lnTo>
                    <a:pt x="36742" y="7701"/>
                  </a:lnTo>
                  <a:lnTo>
                    <a:pt x="42756" y="82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9"/>
            <p:cNvSpPr/>
            <p:nvPr/>
          </p:nvSpPr>
          <p:spPr>
            <a:xfrm>
              <a:off x="7083742" y="4071937"/>
              <a:ext cx="17146" cy="300039"/>
            </a:xfrm>
            <a:custGeom>
              <a:avLst/>
              <a:gdLst/>
              <a:ahLst/>
              <a:cxnLst/>
              <a:rect l="0" t="0" r="0" b="0"/>
              <a:pathLst>
                <a:path w="17146" h="300039">
                  <a:moveTo>
                    <a:pt x="17145" y="0"/>
                  </a:moveTo>
                  <a:lnTo>
                    <a:pt x="12594" y="0"/>
                  </a:lnTo>
                  <a:lnTo>
                    <a:pt x="11254" y="953"/>
                  </a:lnTo>
                  <a:lnTo>
                    <a:pt x="10360" y="2540"/>
                  </a:lnTo>
                  <a:lnTo>
                    <a:pt x="9764" y="4551"/>
                  </a:lnTo>
                  <a:lnTo>
                    <a:pt x="9367" y="7796"/>
                  </a:lnTo>
                  <a:lnTo>
                    <a:pt x="8926" y="16482"/>
                  </a:lnTo>
                  <a:lnTo>
                    <a:pt x="8677" y="32083"/>
                  </a:lnTo>
                  <a:lnTo>
                    <a:pt x="7690" y="37581"/>
                  </a:lnTo>
                  <a:lnTo>
                    <a:pt x="6079" y="43152"/>
                  </a:lnTo>
                  <a:lnTo>
                    <a:pt x="4052" y="48771"/>
                  </a:lnTo>
                  <a:lnTo>
                    <a:pt x="2702" y="54421"/>
                  </a:lnTo>
                  <a:lnTo>
                    <a:pt x="1802" y="60093"/>
                  </a:lnTo>
                  <a:lnTo>
                    <a:pt x="1201" y="65780"/>
                  </a:lnTo>
                  <a:lnTo>
                    <a:pt x="800" y="72428"/>
                  </a:lnTo>
                  <a:lnTo>
                    <a:pt x="356" y="87435"/>
                  </a:lnTo>
                  <a:lnTo>
                    <a:pt x="10" y="158371"/>
                  </a:lnTo>
                  <a:lnTo>
                    <a:pt x="0" y="245275"/>
                  </a:lnTo>
                  <a:lnTo>
                    <a:pt x="953" y="251146"/>
                  </a:lnTo>
                  <a:lnTo>
                    <a:pt x="2540" y="256966"/>
                  </a:lnTo>
                  <a:lnTo>
                    <a:pt x="4551" y="262751"/>
                  </a:lnTo>
                  <a:lnTo>
                    <a:pt x="5891" y="267560"/>
                  </a:lnTo>
                  <a:lnTo>
                    <a:pt x="6785" y="271718"/>
                  </a:lnTo>
                  <a:lnTo>
                    <a:pt x="7381" y="275443"/>
                  </a:lnTo>
                  <a:lnTo>
                    <a:pt x="8731" y="278879"/>
                  </a:lnTo>
                  <a:lnTo>
                    <a:pt x="10583" y="282122"/>
                  </a:lnTo>
                  <a:lnTo>
                    <a:pt x="12771" y="285236"/>
                  </a:lnTo>
                  <a:lnTo>
                    <a:pt x="14229" y="288265"/>
                  </a:lnTo>
                  <a:lnTo>
                    <a:pt x="15201" y="291237"/>
                  </a:lnTo>
                  <a:lnTo>
                    <a:pt x="17145" y="3000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0"/>
            <p:cNvSpPr/>
            <p:nvPr/>
          </p:nvSpPr>
          <p:spPr>
            <a:xfrm>
              <a:off x="6963758" y="4261733"/>
              <a:ext cx="222855" cy="24518"/>
            </a:xfrm>
            <a:custGeom>
              <a:avLst/>
              <a:gdLst/>
              <a:ahLst/>
              <a:cxnLst/>
              <a:rect l="0" t="0" r="0" b="0"/>
              <a:pathLst>
                <a:path w="222855" h="24518">
                  <a:moveTo>
                    <a:pt x="8542" y="24517"/>
                  </a:moveTo>
                  <a:lnTo>
                    <a:pt x="323" y="24517"/>
                  </a:lnTo>
                  <a:lnTo>
                    <a:pt x="205" y="23564"/>
                  </a:lnTo>
                  <a:lnTo>
                    <a:pt x="126" y="21977"/>
                  </a:lnTo>
                  <a:lnTo>
                    <a:pt x="0" y="17136"/>
                  </a:lnTo>
                  <a:lnTo>
                    <a:pt x="942" y="16739"/>
                  </a:lnTo>
                  <a:lnTo>
                    <a:pt x="6819" y="16179"/>
                  </a:lnTo>
                  <a:lnTo>
                    <a:pt x="11904" y="16049"/>
                  </a:lnTo>
                  <a:lnTo>
                    <a:pt x="15546" y="15061"/>
                  </a:lnTo>
                  <a:lnTo>
                    <a:pt x="19879" y="13451"/>
                  </a:lnTo>
                  <a:lnTo>
                    <a:pt x="24672" y="11424"/>
                  </a:lnTo>
                  <a:lnTo>
                    <a:pt x="29773" y="10074"/>
                  </a:lnTo>
                  <a:lnTo>
                    <a:pt x="35079" y="9173"/>
                  </a:lnTo>
                  <a:lnTo>
                    <a:pt x="40520" y="8573"/>
                  </a:lnTo>
                  <a:lnTo>
                    <a:pt x="46053" y="8172"/>
                  </a:lnTo>
                  <a:lnTo>
                    <a:pt x="51647" y="7905"/>
                  </a:lnTo>
                  <a:lnTo>
                    <a:pt x="63895" y="7609"/>
                  </a:lnTo>
                  <a:lnTo>
                    <a:pt x="78863" y="7477"/>
                  </a:lnTo>
                  <a:lnTo>
                    <a:pt x="85902" y="6489"/>
                  </a:lnTo>
                  <a:lnTo>
                    <a:pt x="92501" y="4879"/>
                  </a:lnTo>
                  <a:lnTo>
                    <a:pt x="98804" y="2852"/>
                  </a:lnTo>
                  <a:lnTo>
                    <a:pt x="104912" y="1501"/>
                  </a:lnTo>
                  <a:lnTo>
                    <a:pt x="110888" y="600"/>
                  </a:lnTo>
                  <a:lnTo>
                    <a:pt x="116778" y="0"/>
                  </a:lnTo>
                  <a:lnTo>
                    <a:pt x="122609" y="552"/>
                  </a:lnTo>
                  <a:lnTo>
                    <a:pt x="128402" y="1873"/>
                  </a:lnTo>
                  <a:lnTo>
                    <a:pt x="134168" y="3706"/>
                  </a:lnTo>
                  <a:lnTo>
                    <a:pt x="139917" y="4928"/>
                  </a:lnTo>
                  <a:lnTo>
                    <a:pt x="145656" y="5742"/>
                  </a:lnTo>
                  <a:lnTo>
                    <a:pt x="151386" y="6285"/>
                  </a:lnTo>
                  <a:lnTo>
                    <a:pt x="157112" y="6647"/>
                  </a:lnTo>
                  <a:lnTo>
                    <a:pt x="168553" y="7050"/>
                  </a:lnTo>
                  <a:lnTo>
                    <a:pt x="174271" y="8110"/>
                  </a:lnTo>
                  <a:lnTo>
                    <a:pt x="179988" y="9769"/>
                  </a:lnTo>
                  <a:lnTo>
                    <a:pt x="185704" y="11827"/>
                  </a:lnTo>
                  <a:lnTo>
                    <a:pt x="190468" y="13199"/>
                  </a:lnTo>
                  <a:lnTo>
                    <a:pt x="194596" y="14114"/>
                  </a:lnTo>
                  <a:lnTo>
                    <a:pt x="198300" y="14724"/>
                  </a:lnTo>
                  <a:lnTo>
                    <a:pt x="204956" y="15402"/>
                  </a:lnTo>
                  <a:lnTo>
                    <a:pt x="211090" y="15703"/>
                  </a:lnTo>
                  <a:lnTo>
                    <a:pt x="222854" y="159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1"/>
            <p:cNvSpPr/>
            <p:nvPr/>
          </p:nvSpPr>
          <p:spPr>
            <a:xfrm>
              <a:off x="7452362" y="4071937"/>
              <a:ext cx="137092" cy="325756"/>
            </a:xfrm>
            <a:custGeom>
              <a:avLst/>
              <a:gdLst/>
              <a:ahLst/>
              <a:cxnLst/>
              <a:rect l="0" t="0" r="0" b="0"/>
              <a:pathLst>
                <a:path w="137092" h="325756">
                  <a:moveTo>
                    <a:pt x="8570" y="0"/>
                  </a:moveTo>
                  <a:lnTo>
                    <a:pt x="1190" y="0"/>
                  </a:lnTo>
                  <a:lnTo>
                    <a:pt x="793" y="953"/>
                  </a:lnTo>
                  <a:lnTo>
                    <a:pt x="68" y="8731"/>
                  </a:lnTo>
                  <a:lnTo>
                    <a:pt x="0" y="45175"/>
                  </a:lnTo>
                  <a:lnTo>
                    <a:pt x="952" y="52024"/>
                  </a:lnTo>
                  <a:lnTo>
                    <a:pt x="2539" y="58495"/>
                  </a:lnTo>
                  <a:lnTo>
                    <a:pt x="4549" y="64715"/>
                  </a:lnTo>
                  <a:lnTo>
                    <a:pt x="5889" y="72671"/>
                  </a:lnTo>
                  <a:lnTo>
                    <a:pt x="6783" y="81785"/>
                  </a:lnTo>
                  <a:lnTo>
                    <a:pt x="7378" y="91670"/>
                  </a:lnTo>
                  <a:lnTo>
                    <a:pt x="8040" y="110275"/>
                  </a:lnTo>
                  <a:lnTo>
                    <a:pt x="8217" y="119237"/>
                  </a:lnTo>
                  <a:lnTo>
                    <a:pt x="9287" y="129021"/>
                  </a:lnTo>
                  <a:lnTo>
                    <a:pt x="10953" y="139354"/>
                  </a:lnTo>
                  <a:lnTo>
                    <a:pt x="13017" y="150053"/>
                  </a:lnTo>
                  <a:lnTo>
                    <a:pt x="14392" y="160043"/>
                  </a:lnTo>
                  <a:lnTo>
                    <a:pt x="15309" y="169560"/>
                  </a:lnTo>
                  <a:lnTo>
                    <a:pt x="15920" y="178763"/>
                  </a:lnTo>
                  <a:lnTo>
                    <a:pt x="16328" y="187755"/>
                  </a:lnTo>
                  <a:lnTo>
                    <a:pt x="16781" y="205367"/>
                  </a:lnTo>
                  <a:lnTo>
                    <a:pt x="17143" y="299916"/>
                  </a:lnTo>
                  <a:lnTo>
                    <a:pt x="17143" y="259486"/>
                  </a:lnTo>
                  <a:lnTo>
                    <a:pt x="18095" y="254906"/>
                  </a:lnTo>
                  <a:lnTo>
                    <a:pt x="21694" y="247276"/>
                  </a:lnTo>
                  <a:lnTo>
                    <a:pt x="26468" y="238171"/>
                  </a:lnTo>
                  <a:lnTo>
                    <a:pt x="29074" y="233075"/>
                  </a:lnTo>
                  <a:lnTo>
                    <a:pt x="31764" y="228726"/>
                  </a:lnTo>
                  <a:lnTo>
                    <a:pt x="34511" y="224874"/>
                  </a:lnTo>
                  <a:lnTo>
                    <a:pt x="37294" y="221354"/>
                  </a:lnTo>
                  <a:lnTo>
                    <a:pt x="40102" y="218054"/>
                  </a:lnTo>
                  <a:lnTo>
                    <a:pt x="42927" y="214902"/>
                  </a:lnTo>
                  <a:lnTo>
                    <a:pt x="45762" y="211848"/>
                  </a:lnTo>
                  <a:lnTo>
                    <a:pt x="49557" y="208859"/>
                  </a:lnTo>
                  <a:lnTo>
                    <a:pt x="53992" y="205915"/>
                  </a:lnTo>
                  <a:lnTo>
                    <a:pt x="58854" y="202999"/>
                  </a:lnTo>
                  <a:lnTo>
                    <a:pt x="63048" y="201055"/>
                  </a:lnTo>
                  <a:lnTo>
                    <a:pt x="66796" y="199760"/>
                  </a:lnTo>
                  <a:lnTo>
                    <a:pt x="70247" y="198896"/>
                  </a:lnTo>
                  <a:lnTo>
                    <a:pt x="74453" y="198319"/>
                  </a:lnTo>
                  <a:lnTo>
                    <a:pt x="79162" y="197936"/>
                  </a:lnTo>
                  <a:lnTo>
                    <a:pt x="84206" y="197679"/>
                  </a:lnTo>
                  <a:lnTo>
                    <a:pt x="94892" y="197395"/>
                  </a:lnTo>
                  <a:lnTo>
                    <a:pt x="100407" y="197319"/>
                  </a:lnTo>
                  <a:lnTo>
                    <a:pt x="105037" y="198221"/>
                  </a:lnTo>
                  <a:lnTo>
                    <a:pt x="109077" y="199775"/>
                  </a:lnTo>
                  <a:lnTo>
                    <a:pt x="112722" y="201763"/>
                  </a:lnTo>
                  <a:lnTo>
                    <a:pt x="115152" y="204041"/>
                  </a:lnTo>
                  <a:lnTo>
                    <a:pt x="116772" y="206513"/>
                  </a:lnTo>
                  <a:lnTo>
                    <a:pt x="117853" y="209112"/>
                  </a:lnTo>
                  <a:lnTo>
                    <a:pt x="120478" y="211798"/>
                  </a:lnTo>
                  <a:lnTo>
                    <a:pt x="124133" y="214542"/>
                  </a:lnTo>
                  <a:lnTo>
                    <a:pt x="128474" y="217323"/>
                  </a:lnTo>
                  <a:lnTo>
                    <a:pt x="131368" y="220129"/>
                  </a:lnTo>
                  <a:lnTo>
                    <a:pt x="133299" y="222953"/>
                  </a:lnTo>
                  <a:lnTo>
                    <a:pt x="134584" y="225788"/>
                  </a:lnTo>
                  <a:lnTo>
                    <a:pt x="136015" y="234018"/>
                  </a:lnTo>
                  <a:lnTo>
                    <a:pt x="136649" y="244025"/>
                  </a:lnTo>
                  <a:lnTo>
                    <a:pt x="136932" y="254823"/>
                  </a:lnTo>
                  <a:lnTo>
                    <a:pt x="137091" y="271612"/>
                  </a:lnTo>
                  <a:lnTo>
                    <a:pt x="136160" y="276325"/>
                  </a:lnTo>
                  <a:lnTo>
                    <a:pt x="132587" y="284101"/>
                  </a:lnTo>
                  <a:lnTo>
                    <a:pt x="125220" y="298385"/>
                  </a:lnTo>
                  <a:lnTo>
                    <a:pt x="122531" y="301793"/>
                  </a:lnTo>
                  <a:lnTo>
                    <a:pt x="119787" y="304066"/>
                  </a:lnTo>
                  <a:lnTo>
                    <a:pt x="117004" y="305581"/>
                  </a:lnTo>
                  <a:lnTo>
                    <a:pt x="103986" y="312263"/>
                  </a:lnTo>
                  <a:lnTo>
                    <a:pt x="99804" y="314856"/>
                  </a:lnTo>
                  <a:lnTo>
                    <a:pt x="96063" y="317536"/>
                  </a:lnTo>
                  <a:lnTo>
                    <a:pt x="92616" y="320276"/>
                  </a:lnTo>
                  <a:lnTo>
                    <a:pt x="89366" y="322102"/>
                  </a:lnTo>
                  <a:lnTo>
                    <a:pt x="86246" y="323320"/>
                  </a:lnTo>
                  <a:lnTo>
                    <a:pt x="83214" y="324131"/>
                  </a:lnTo>
                  <a:lnTo>
                    <a:pt x="79288" y="324673"/>
                  </a:lnTo>
                  <a:lnTo>
                    <a:pt x="74765" y="325034"/>
                  </a:lnTo>
                  <a:lnTo>
                    <a:pt x="65613" y="325434"/>
                  </a:lnTo>
                  <a:lnTo>
                    <a:pt x="55105" y="325660"/>
                  </a:lnTo>
                  <a:lnTo>
                    <a:pt x="25715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2"/>
            <p:cNvSpPr/>
            <p:nvPr/>
          </p:nvSpPr>
          <p:spPr>
            <a:xfrm>
              <a:off x="7589519" y="4226287"/>
              <a:ext cx="257176" cy="169668"/>
            </a:xfrm>
            <a:custGeom>
              <a:avLst/>
              <a:gdLst/>
              <a:ahLst/>
              <a:cxnLst/>
              <a:rect l="0" t="0" r="0" b="0"/>
              <a:pathLst>
                <a:path w="257176" h="169668">
                  <a:moveTo>
                    <a:pt x="0" y="94253"/>
                  </a:moveTo>
                  <a:lnTo>
                    <a:pt x="4552" y="94253"/>
                  </a:lnTo>
                  <a:lnTo>
                    <a:pt x="5892" y="95205"/>
                  </a:lnTo>
                  <a:lnTo>
                    <a:pt x="6786" y="96792"/>
                  </a:lnTo>
                  <a:lnTo>
                    <a:pt x="8221" y="101634"/>
                  </a:lnTo>
                  <a:lnTo>
                    <a:pt x="13496" y="104836"/>
                  </a:lnTo>
                  <a:lnTo>
                    <a:pt x="23304" y="110102"/>
                  </a:lnTo>
                  <a:lnTo>
                    <a:pt x="29726" y="110821"/>
                  </a:lnTo>
                  <a:lnTo>
                    <a:pt x="37977" y="111142"/>
                  </a:lnTo>
                  <a:lnTo>
                    <a:pt x="44819" y="111284"/>
                  </a:lnTo>
                  <a:lnTo>
                    <a:pt x="58577" y="111364"/>
                  </a:lnTo>
                  <a:lnTo>
                    <a:pt x="62864" y="110423"/>
                  </a:lnTo>
                  <a:lnTo>
                    <a:pt x="70167" y="106837"/>
                  </a:lnTo>
                  <a:lnTo>
                    <a:pt x="74401" y="105500"/>
                  </a:lnTo>
                  <a:lnTo>
                    <a:pt x="79128" y="104608"/>
                  </a:lnTo>
                  <a:lnTo>
                    <a:pt x="84185" y="104014"/>
                  </a:lnTo>
                  <a:lnTo>
                    <a:pt x="89461" y="102665"/>
                  </a:lnTo>
                  <a:lnTo>
                    <a:pt x="94884" y="100813"/>
                  </a:lnTo>
                  <a:lnTo>
                    <a:pt x="100403" y="98627"/>
                  </a:lnTo>
                  <a:lnTo>
                    <a:pt x="105988" y="95264"/>
                  </a:lnTo>
                  <a:lnTo>
                    <a:pt x="111617" y="91117"/>
                  </a:lnTo>
                  <a:lnTo>
                    <a:pt x="117274" y="86447"/>
                  </a:lnTo>
                  <a:lnTo>
                    <a:pt x="122950" y="82381"/>
                  </a:lnTo>
                  <a:lnTo>
                    <a:pt x="128640" y="78718"/>
                  </a:lnTo>
                  <a:lnTo>
                    <a:pt x="134337" y="75324"/>
                  </a:lnTo>
                  <a:lnTo>
                    <a:pt x="139088" y="71156"/>
                  </a:lnTo>
                  <a:lnTo>
                    <a:pt x="143209" y="66472"/>
                  </a:lnTo>
                  <a:lnTo>
                    <a:pt x="146908" y="61445"/>
                  </a:lnTo>
                  <a:lnTo>
                    <a:pt x="151279" y="57141"/>
                  </a:lnTo>
                  <a:lnTo>
                    <a:pt x="156098" y="53319"/>
                  </a:lnTo>
                  <a:lnTo>
                    <a:pt x="161216" y="49818"/>
                  </a:lnTo>
                  <a:lnTo>
                    <a:pt x="165580" y="45580"/>
                  </a:lnTo>
                  <a:lnTo>
                    <a:pt x="169442" y="40849"/>
                  </a:lnTo>
                  <a:lnTo>
                    <a:pt x="172969" y="35790"/>
                  </a:lnTo>
                  <a:lnTo>
                    <a:pt x="176272" y="31465"/>
                  </a:lnTo>
                  <a:lnTo>
                    <a:pt x="179427" y="27630"/>
                  </a:lnTo>
                  <a:lnTo>
                    <a:pt x="182484" y="24120"/>
                  </a:lnTo>
                  <a:lnTo>
                    <a:pt x="184521" y="20827"/>
                  </a:lnTo>
                  <a:lnTo>
                    <a:pt x="185880" y="17680"/>
                  </a:lnTo>
                  <a:lnTo>
                    <a:pt x="186785" y="14629"/>
                  </a:lnTo>
                  <a:lnTo>
                    <a:pt x="187389" y="11643"/>
                  </a:lnTo>
                  <a:lnTo>
                    <a:pt x="187791" y="8699"/>
                  </a:lnTo>
                  <a:lnTo>
                    <a:pt x="188437" y="1682"/>
                  </a:lnTo>
                  <a:lnTo>
                    <a:pt x="187537" y="1107"/>
                  </a:lnTo>
                  <a:lnTo>
                    <a:pt x="183998" y="467"/>
                  </a:lnTo>
                  <a:lnTo>
                    <a:pt x="176651" y="107"/>
                  </a:lnTo>
                  <a:lnTo>
                    <a:pt x="168440" y="0"/>
                  </a:lnTo>
                  <a:lnTo>
                    <a:pt x="165633" y="1890"/>
                  </a:lnTo>
                  <a:lnTo>
                    <a:pt x="162810" y="5055"/>
                  </a:lnTo>
                  <a:lnTo>
                    <a:pt x="159975" y="9070"/>
                  </a:lnTo>
                  <a:lnTo>
                    <a:pt x="156181" y="12699"/>
                  </a:lnTo>
                  <a:lnTo>
                    <a:pt x="151745" y="16071"/>
                  </a:lnTo>
                  <a:lnTo>
                    <a:pt x="146884" y="19272"/>
                  </a:lnTo>
                  <a:lnTo>
                    <a:pt x="142691" y="24263"/>
                  </a:lnTo>
                  <a:lnTo>
                    <a:pt x="138942" y="30448"/>
                  </a:lnTo>
                  <a:lnTo>
                    <a:pt x="126082" y="56355"/>
                  </a:lnTo>
                  <a:lnTo>
                    <a:pt x="123107" y="63272"/>
                  </a:lnTo>
                  <a:lnTo>
                    <a:pt x="120172" y="70742"/>
                  </a:lnTo>
                  <a:lnTo>
                    <a:pt x="117262" y="78579"/>
                  </a:lnTo>
                  <a:lnTo>
                    <a:pt x="115323" y="85708"/>
                  </a:lnTo>
                  <a:lnTo>
                    <a:pt x="114030" y="92367"/>
                  </a:lnTo>
                  <a:lnTo>
                    <a:pt x="113168" y="98711"/>
                  </a:lnTo>
                  <a:lnTo>
                    <a:pt x="112593" y="104845"/>
                  </a:lnTo>
                  <a:lnTo>
                    <a:pt x="112210" y="110839"/>
                  </a:lnTo>
                  <a:lnTo>
                    <a:pt x="111783" y="122579"/>
                  </a:lnTo>
                  <a:lnTo>
                    <a:pt x="111487" y="146819"/>
                  </a:lnTo>
                  <a:lnTo>
                    <a:pt x="112425" y="150252"/>
                  </a:lnTo>
                  <a:lnTo>
                    <a:pt x="114003" y="153493"/>
                  </a:lnTo>
                  <a:lnTo>
                    <a:pt x="116007" y="156606"/>
                  </a:lnTo>
                  <a:lnTo>
                    <a:pt x="119249" y="159634"/>
                  </a:lnTo>
                  <a:lnTo>
                    <a:pt x="123314" y="162605"/>
                  </a:lnTo>
                  <a:lnTo>
                    <a:pt x="127930" y="165539"/>
                  </a:lnTo>
                  <a:lnTo>
                    <a:pt x="135598" y="168798"/>
                  </a:lnTo>
                  <a:lnTo>
                    <a:pt x="138976" y="169667"/>
                  </a:lnTo>
                  <a:lnTo>
                    <a:pt x="143133" y="169294"/>
                  </a:lnTo>
                  <a:lnTo>
                    <a:pt x="147811" y="168093"/>
                  </a:lnTo>
                  <a:lnTo>
                    <a:pt x="152833" y="166339"/>
                  </a:lnTo>
                  <a:lnTo>
                    <a:pt x="158087" y="165170"/>
                  </a:lnTo>
                  <a:lnTo>
                    <a:pt x="163493" y="164391"/>
                  </a:lnTo>
                  <a:lnTo>
                    <a:pt x="169003" y="163872"/>
                  </a:lnTo>
                  <a:lnTo>
                    <a:pt x="174582" y="162573"/>
                  </a:lnTo>
                  <a:lnTo>
                    <a:pt x="180205" y="160754"/>
                  </a:lnTo>
                  <a:lnTo>
                    <a:pt x="185859" y="158590"/>
                  </a:lnTo>
                  <a:lnTo>
                    <a:pt x="191534" y="156194"/>
                  </a:lnTo>
                  <a:lnTo>
                    <a:pt x="197222" y="153644"/>
                  </a:lnTo>
                  <a:lnTo>
                    <a:pt x="202920" y="150992"/>
                  </a:lnTo>
                  <a:lnTo>
                    <a:pt x="208622" y="147319"/>
                  </a:lnTo>
                  <a:lnTo>
                    <a:pt x="214329" y="142965"/>
                  </a:lnTo>
                  <a:lnTo>
                    <a:pt x="220039" y="138158"/>
                  </a:lnTo>
                  <a:lnTo>
                    <a:pt x="226703" y="134000"/>
                  </a:lnTo>
                  <a:lnTo>
                    <a:pt x="234003" y="130276"/>
                  </a:lnTo>
                  <a:lnTo>
                    <a:pt x="257175" y="1199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3"/>
            <p:cNvSpPr/>
            <p:nvPr/>
          </p:nvSpPr>
          <p:spPr>
            <a:xfrm>
              <a:off x="6509384" y="4543425"/>
              <a:ext cx="161175" cy="255800"/>
            </a:xfrm>
            <a:custGeom>
              <a:avLst/>
              <a:gdLst/>
              <a:ahLst/>
              <a:cxnLst/>
              <a:rect l="0" t="0" r="0" b="0"/>
              <a:pathLst>
                <a:path w="161175" h="255800">
                  <a:moveTo>
                    <a:pt x="120016" y="0"/>
                  </a:moveTo>
                  <a:lnTo>
                    <a:pt x="108084" y="0"/>
                  </a:lnTo>
                  <a:lnTo>
                    <a:pt x="105393" y="953"/>
                  </a:lnTo>
                  <a:lnTo>
                    <a:pt x="102648" y="2540"/>
                  </a:lnTo>
                  <a:lnTo>
                    <a:pt x="99865" y="4551"/>
                  </a:lnTo>
                  <a:lnTo>
                    <a:pt x="97056" y="6843"/>
                  </a:lnTo>
                  <a:lnTo>
                    <a:pt x="94232" y="9325"/>
                  </a:lnTo>
                  <a:lnTo>
                    <a:pt x="91397" y="11931"/>
                  </a:lnTo>
                  <a:lnTo>
                    <a:pt x="88554" y="13669"/>
                  </a:lnTo>
                  <a:lnTo>
                    <a:pt x="85706" y="14828"/>
                  </a:lnTo>
                  <a:lnTo>
                    <a:pt x="82855" y="15600"/>
                  </a:lnTo>
                  <a:lnTo>
                    <a:pt x="80002" y="17067"/>
                  </a:lnTo>
                  <a:lnTo>
                    <a:pt x="77148" y="18998"/>
                  </a:lnTo>
                  <a:lnTo>
                    <a:pt x="74292" y="21238"/>
                  </a:lnTo>
                  <a:lnTo>
                    <a:pt x="71436" y="22731"/>
                  </a:lnTo>
                  <a:lnTo>
                    <a:pt x="68579" y="23726"/>
                  </a:lnTo>
                  <a:lnTo>
                    <a:pt x="65722" y="24389"/>
                  </a:lnTo>
                  <a:lnTo>
                    <a:pt x="62865" y="25785"/>
                  </a:lnTo>
                  <a:lnTo>
                    <a:pt x="60008" y="27667"/>
                  </a:lnTo>
                  <a:lnTo>
                    <a:pt x="57150" y="29875"/>
                  </a:lnTo>
                  <a:lnTo>
                    <a:pt x="54293" y="32299"/>
                  </a:lnTo>
                  <a:lnTo>
                    <a:pt x="51435" y="34867"/>
                  </a:lnTo>
                  <a:lnTo>
                    <a:pt x="48578" y="37532"/>
                  </a:lnTo>
                  <a:lnTo>
                    <a:pt x="45720" y="39309"/>
                  </a:lnTo>
                  <a:lnTo>
                    <a:pt x="42863" y="40494"/>
                  </a:lnTo>
                  <a:lnTo>
                    <a:pt x="40006" y="41283"/>
                  </a:lnTo>
                  <a:lnTo>
                    <a:pt x="38100" y="42762"/>
                  </a:lnTo>
                  <a:lnTo>
                    <a:pt x="36831" y="44700"/>
                  </a:lnTo>
                  <a:lnTo>
                    <a:pt x="34792" y="50105"/>
                  </a:lnTo>
                  <a:lnTo>
                    <a:pt x="34357" y="58044"/>
                  </a:lnTo>
                  <a:lnTo>
                    <a:pt x="34304" y="59620"/>
                  </a:lnTo>
                  <a:lnTo>
                    <a:pt x="38845" y="59892"/>
                  </a:lnTo>
                  <a:lnTo>
                    <a:pt x="41137" y="60883"/>
                  </a:lnTo>
                  <a:lnTo>
                    <a:pt x="43618" y="62496"/>
                  </a:lnTo>
                  <a:lnTo>
                    <a:pt x="46224" y="64524"/>
                  </a:lnTo>
                  <a:lnTo>
                    <a:pt x="48914" y="65876"/>
                  </a:lnTo>
                  <a:lnTo>
                    <a:pt x="51659" y="66777"/>
                  </a:lnTo>
                  <a:lnTo>
                    <a:pt x="54442" y="67378"/>
                  </a:lnTo>
                  <a:lnTo>
                    <a:pt x="58202" y="68731"/>
                  </a:lnTo>
                  <a:lnTo>
                    <a:pt x="62614" y="70586"/>
                  </a:lnTo>
                  <a:lnTo>
                    <a:pt x="67461" y="72774"/>
                  </a:lnTo>
                  <a:lnTo>
                    <a:pt x="71644" y="74234"/>
                  </a:lnTo>
                  <a:lnTo>
                    <a:pt x="75386" y="75207"/>
                  </a:lnTo>
                  <a:lnTo>
                    <a:pt x="78832" y="75855"/>
                  </a:lnTo>
                  <a:lnTo>
                    <a:pt x="83035" y="77240"/>
                  </a:lnTo>
                  <a:lnTo>
                    <a:pt x="87742" y="79116"/>
                  </a:lnTo>
                  <a:lnTo>
                    <a:pt x="92785" y="81319"/>
                  </a:lnTo>
                  <a:lnTo>
                    <a:pt x="97099" y="83740"/>
                  </a:lnTo>
                  <a:lnTo>
                    <a:pt x="100928" y="86306"/>
                  </a:lnTo>
                  <a:lnTo>
                    <a:pt x="104433" y="88970"/>
                  </a:lnTo>
                  <a:lnTo>
                    <a:pt x="108674" y="91698"/>
                  </a:lnTo>
                  <a:lnTo>
                    <a:pt x="113407" y="94470"/>
                  </a:lnTo>
                  <a:lnTo>
                    <a:pt x="118468" y="97270"/>
                  </a:lnTo>
                  <a:lnTo>
                    <a:pt x="122794" y="100089"/>
                  </a:lnTo>
                  <a:lnTo>
                    <a:pt x="126630" y="102921"/>
                  </a:lnTo>
                  <a:lnTo>
                    <a:pt x="130140" y="105761"/>
                  </a:lnTo>
                  <a:lnTo>
                    <a:pt x="133433" y="109560"/>
                  </a:lnTo>
                  <a:lnTo>
                    <a:pt x="136580" y="113998"/>
                  </a:lnTo>
                  <a:lnTo>
                    <a:pt x="139631" y="118860"/>
                  </a:lnTo>
                  <a:lnTo>
                    <a:pt x="142618" y="124008"/>
                  </a:lnTo>
                  <a:lnTo>
                    <a:pt x="148477" y="134807"/>
                  </a:lnTo>
                  <a:lnTo>
                    <a:pt x="157130" y="151596"/>
                  </a:lnTo>
                  <a:lnTo>
                    <a:pt x="159046" y="157262"/>
                  </a:lnTo>
                  <a:lnTo>
                    <a:pt x="160323" y="162943"/>
                  </a:lnTo>
                  <a:lnTo>
                    <a:pt x="161174" y="168636"/>
                  </a:lnTo>
                  <a:lnTo>
                    <a:pt x="160790" y="174337"/>
                  </a:lnTo>
                  <a:lnTo>
                    <a:pt x="159581" y="180042"/>
                  </a:lnTo>
                  <a:lnTo>
                    <a:pt x="157822" y="185750"/>
                  </a:lnTo>
                  <a:lnTo>
                    <a:pt x="156650" y="191461"/>
                  </a:lnTo>
                  <a:lnTo>
                    <a:pt x="155869" y="197173"/>
                  </a:lnTo>
                  <a:lnTo>
                    <a:pt x="155347" y="202886"/>
                  </a:lnTo>
                  <a:lnTo>
                    <a:pt x="154048" y="207647"/>
                  </a:lnTo>
                  <a:lnTo>
                    <a:pt x="150064" y="215478"/>
                  </a:lnTo>
                  <a:lnTo>
                    <a:pt x="147667" y="219852"/>
                  </a:lnTo>
                  <a:lnTo>
                    <a:pt x="142465" y="229792"/>
                  </a:lnTo>
                  <a:lnTo>
                    <a:pt x="139745" y="234157"/>
                  </a:lnTo>
                  <a:lnTo>
                    <a:pt x="136979" y="238019"/>
                  </a:lnTo>
                  <a:lnTo>
                    <a:pt x="134181" y="241547"/>
                  </a:lnTo>
                  <a:lnTo>
                    <a:pt x="130412" y="243899"/>
                  </a:lnTo>
                  <a:lnTo>
                    <a:pt x="125994" y="245466"/>
                  </a:lnTo>
                  <a:lnTo>
                    <a:pt x="121144" y="246512"/>
                  </a:lnTo>
                  <a:lnTo>
                    <a:pt x="116958" y="248161"/>
                  </a:lnTo>
                  <a:lnTo>
                    <a:pt x="113214" y="250213"/>
                  </a:lnTo>
                  <a:lnTo>
                    <a:pt x="109767" y="252534"/>
                  </a:lnTo>
                  <a:lnTo>
                    <a:pt x="105563" y="254081"/>
                  </a:lnTo>
                  <a:lnTo>
                    <a:pt x="100855" y="255112"/>
                  </a:lnTo>
                  <a:lnTo>
                    <a:pt x="95812" y="255799"/>
                  </a:lnTo>
                  <a:lnTo>
                    <a:pt x="90545" y="255306"/>
                  </a:lnTo>
                  <a:lnTo>
                    <a:pt x="85128" y="254024"/>
                  </a:lnTo>
                  <a:lnTo>
                    <a:pt x="79613" y="252217"/>
                  </a:lnTo>
                  <a:lnTo>
                    <a:pt x="74983" y="251012"/>
                  </a:lnTo>
                  <a:lnTo>
                    <a:pt x="70944" y="250208"/>
                  </a:lnTo>
                  <a:lnTo>
                    <a:pt x="67299" y="249673"/>
                  </a:lnTo>
                  <a:lnTo>
                    <a:pt x="62963" y="248363"/>
                  </a:lnTo>
                  <a:lnTo>
                    <a:pt x="58168" y="246538"/>
                  </a:lnTo>
                  <a:lnTo>
                    <a:pt x="53066" y="244369"/>
                  </a:lnTo>
                  <a:lnTo>
                    <a:pt x="42318" y="239418"/>
                  </a:lnTo>
                  <a:lnTo>
                    <a:pt x="36785" y="236764"/>
                  </a:lnTo>
                  <a:lnTo>
                    <a:pt x="32143" y="234995"/>
                  </a:lnTo>
                  <a:lnTo>
                    <a:pt x="28096" y="233816"/>
                  </a:lnTo>
                  <a:lnTo>
                    <a:pt x="24446" y="233030"/>
                  </a:lnTo>
                  <a:lnTo>
                    <a:pt x="22012" y="231553"/>
                  </a:lnTo>
                  <a:lnTo>
                    <a:pt x="20391" y="229616"/>
                  </a:lnTo>
                  <a:lnTo>
                    <a:pt x="19309" y="227372"/>
                  </a:lnTo>
                  <a:lnTo>
                    <a:pt x="17635" y="225876"/>
                  </a:lnTo>
                  <a:lnTo>
                    <a:pt x="15567" y="224879"/>
                  </a:lnTo>
                  <a:lnTo>
                    <a:pt x="13236" y="224214"/>
                  </a:lnTo>
                  <a:lnTo>
                    <a:pt x="10729" y="222819"/>
                  </a:lnTo>
                  <a:lnTo>
                    <a:pt x="8105" y="220936"/>
                  </a:lnTo>
                  <a:lnTo>
                    <a:pt x="475" y="214700"/>
                  </a:lnTo>
                  <a:lnTo>
                    <a:pt x="63" y="207578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4"/>
            <p:cNvSpPr/>
            <p:nvPr/>
          </p:nvSpPr>
          <p:spPr>
            <a:xfrm>
              <a:off x="6740982" y="4586287"/>
              <a:ext cx="102687" cy="179517"/>
            </a:xfrm>
            <a:custGeom>
              <a:avLst/>
              <a:gdLst/>
              <a:ahLst/>
              <a:cxnLst/>
              <a:rect l="0" t="0" r="0" b="0"/>
              <a:pathLst>
                <a:path w="102687" h="179517">
                  <a:moveTo>
                    <a:pt x="59868" y="8573"/>
                  </a:moveTo>
                  <a:lnTo>
                    <a:pt x="52487" y="8573"/>
                  </a:lnTo>
                  <a:lnTo>
                    <a:pt x="49284" y="11113"/>
                  </a:lnTo>
                  <a:lnTo>
                    <a:pt x="47097" y="13124"/>
                  </a:lnTo>
                  <a:lnTo>
                    <a:pt x="42127" y="17897"/>
                  </a:lnTo>
                  <a:lnTo>
                    <a:pt x="31175" y="28723"/>
                  </a:lnTo>
                  <a:lnTo>
                    <a:pt x="28357" y="32484"/>
                  </a:lnTo>
                  <a:lnTo>
                    <a:pt x="25525" y="36896"/>
                  </a:lnTo>
                  <a:lnTo>
                    <a:pt x="22685" y="41742"/>
                  </a:lnTo>
                  <a:lnTo>
                    <a:pt x="20792" y="46878"/>
                  </a:lnTo>
                  <a:lnTo>
                    <a:pt x="19530" y="52207"/>
                  </a:lnTo>
                  <a:lnTo>
                    <a:pt x="18688" y="57665"/>
                  </a:lnTo>
                  <a:lnTo>
                    <a:pt x="17175" y="63208"/>
                  </a:lnTo>
                  <a:lnTo>
                    <a:pt x="15213" y="68809"/>
                  </a:lnTo>
                  <a:lnTo>
                    <a:pt x="12953" y="74447"/>
                  </a:lnTo>
                  <a:lnTo>
                    <a:pt x="10494" y="80112"/>
                  </a:lnTo>
                  <a:lnTo>
                    <a:pt x="5221" y="91485"/>
                  </a:lnTo>
                  <a:lnTo>
                    <a:pt x="3435" y="98138"/>
                  </a:lnTo>
                  <a:lnTo>
                    <a:pt x="2243" y="105430"/>
                  </a:lnTo>
                  <a:lnTo>
                    <a:pt x="1449" y="113149"/>
                  </a:lnTo>
                  <a:lnTo>
                    <a:pt x="919" y="120200"/>
                  </a:lnTo>
                  <a:lnTo>
                    <a:pt x="566" y="126806"/>
                  </a:lnTo>
                  <a:lnTo>
                    <a:pt x="70" y="142665"/>
                  </a:lnTo>
                  <a:lnTo>
                    <a:pt x="0" y="146545"/>
                  </a:lnTo>
                  <a:lnTo>
                    <a:pt x="905" y="150084"/>
                  </a:lnTo>
                  <a:lnTo>
                    <a:pt x="2462" y="153396"/>
                  </a:lnTo>
                  <a:lnTo>
                    <a:pt x="4452" y="156556"/>
                  </a:lnTo>
                  <a:lnTo>
                    <a:pt x="6731" y="159616"/>
                  </a:lnTo>
                  <a:lnTo>
                    <a:pt x="9204" y="162609"/>
                  </a:lnTo>
                  <a:lnTo>
                    <a:pt x="11805" y="165555"/>
                  </a:lnTo>
                  <a:lnTo>
                    <a:pt x="13538" y="168473"/>
                  </a:lnTo>
                  <a:lnTo>
                    <a:pt x="14694" y="171371"/>
                  </a:lnTo>
                  <a:lnTo>
                    <a:pt x="15464" y="174254"/>
                  </a:lnTo>
                  <a:lnTo>
                    <a:pt x="16930" y="176177"/>
                  </a:lnTo>
                  <a:lnTo>
                    <a:pt x="18861" y="177459"/>
                  </a:lnTo>
                  <a:lnTo>
                    <a:pt x="21099" y="178314"/>
                  </a:lnTo>
                  <a:lnTo>
                    <a:pt x="23545" y="178883"/>
                  </a:lnTo>
                  <a:lnTo>
                    <a:pt x="26128" y="179263"/>
                  </a:lnTo>
                  <a:lnTo>
                    <a:pt x="28802" y="179516"/>
                  </a:lnTo>
                  <a:lnTo>
                    <a:pt x="31537" y="178733"/>
                  </a:lnTo>
                  <a:lnTo>
                    <a:pt x="34313" y="177258"/>
                  </a:lnTo>
                  <a:lnTo>
                    <a:pt x="37116" y="175322"/>
                  </a:lnTo>
                  <a:lnTo>
                    <a:pt x="40890" y="173079"/>
                  </a:lnTo>
                  <a:lnTo>
                    <a:pt x="45311" y="170631"/>
                  </a:lnTo>
                  <a:lnTo>
                    <a:pt x="50163" y="168046"/>
                  </a:lnTo>
                  <a:lnTo>
                    <a:pt x="53398" y="164419"/>
                  </a:lnTo>
                  <a:lnTo>
                    <a:pt x="55555" y="160095"/>
                  </a:lnTo>
                  <a:lnTo>
                    <a:pt x="56992" y="155308"/>
                  </a:lnTo>
                  <a:lnTo>
                    <a:pt x="59855" y="150211"/>
                  </a:lnTo>
                  <a:lnTo>
                    <a:pt x="63670" y="144908"/>
                  </a:lnTo>
                  <a:lnTo>
                    <a:pt x="68117" y="139468"/>
                  </a:lnTo>
                  <a:lnTo>
                    <a:pt x="72035" y="134889"/>
                  </a:lnTo>
                  <a:lnTo>
                    <a:pt x="75599" y="130883"/>
                  </a:lnTo>
                  <a:lnTo>
                    <a:pt x="78928" y="127261"/>
                  </a:lnTo>
                  <a:lnTo>
                    <a:pt x="82099" y="121988"/>
                  </a:lnTo>
                  <a:lnTo>
                    <a:pt x="85167" y="115615"/>
                  </a:lnTo>
                  <a:lnTo>
                    <a:pt x="88163" y="108509"/>
                  </a:lnTo>
                  <a:lnTo>
                    <a:pt x="94034" y="95534"/>
                  </a:lnTo>
                  <a:lnTo>
                    <a:pt x="96932" y="89407"/>
                  </a:lnTo>
                  <a:lnTo>
                    <a:pt x="98865" y="83417"/>
                  </a:lnTo>
                  <a:lnTo>
                    <a:pt x="100153" y="77519"/>
                  </a:lnTo>
                  <a:lnTo>
                    <a:pt x="101012" y="71682"/>
                  </a:lnTo>
                  <a:lnTo>
                    <a:pt x="101584" y="65886"/>
                  </a:lnTo>
                  <a:lnTo>
                    <a:pt x="101966" y="60116"/>
                  </a:lnTo>
                  <a:lnTo>
                    <a:pt x="102391" y="49579"/>
                  </a:lnTo>
                  <a:lnTo>
                    <a:pt x="102580" y="41720"/>
                  </a:lnTo>
                  <a:lnTo>
                    <a:pt x="102686" y="27390"/>
                  </a:lnTo>
                  <a:lnTo>
                    <a:pt x="101748" y="23023"/>
                  </a:lnTo>
                  <a:lnTo>
                    <a:pt x="100170" y="19159"/>
                  </a:lnTo>
                  <a:lnTo>
                    <a:pt x="98166" y="15630"/>
                  </a:lnTo>
                  <a:lnTo>
                    <a:pt x="94925" y="13277"/>
                  </a:lnTo>
                  <a:lnTo>
                    <a:pt x="90859" y="11709"/>
                  </a:lnTo>
                  <a:lnTo>
                    <a:pt x="86243" y="10664"/>
                  </a:lnTo>
                  <a:lnTo>
                    <a:pt x="82214" y="9014"/>
                  </a:lnTo>
                  <a:lnTo>
                    <a:pt x="78576" y="6962"/>
                  </a:lnTo>
                  <a:lnTo>
                    <a:pt x="70442" y="1375"/>
                  </a:lnTo>
                  <a:lnTo>
                    <a:pt x="68823" y="917"/>
                  </a:lnTo>
                  <a:lnTo>
                    <a:pt x="66790" y="611"/>
                  </a:lnTo>
                  <a:lnTo>
                    <a:pt x="64483" y="408"/>
                  </a:lnTo>
                  <a:lnTo>
                    <a:pt x="61992" y="272"/>
                  </a:lnTo>
                  <a:lnTo>
                    <a:pt x="5129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5"/>
            <p:cNvSpPr/>
            <p:nvPr/>
          </p:nvSpPr>
          <p:spPr>
            <a:xfrm>
              <a:off x="6886575" y="4466272"/>
              <a:ext cx="51435" cy="291466"/>
            </a:xfrm>
            <a:custGeom>
              <a:avLst/>
              <a:gdLst/>
              <a:ahLst/>
              <a:cxnLst/>
              <a:rect l="0" t="0" r="0" b="0"/>
              <a:pathLst>
                <a:path w="51435" h="291466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0" y="11932"/>
                  </a:lnTo>
                  <a:lnTo>
                    <a:pt x="6844" y="14622"/>
                  </a:lnTo>
                  <a:lnTo>
                    <a:pt x="9325" y="17368"/>
                  </a:lnTo>
                  <a:lnTo>
                    <a:pt x="14622" y="22959"/>
                  </a:lnTo>
                  <a:lnTo>
                    <a:pt x="20151" y="28619"/>
                  </a:lnTo>
                  <a:lnTo>
                    <a:pt x="22007" y="33367"/>
                  </a:lnTo>
                  <a:lnTo>
                    <a:pt x="23243" y="39390"/>
                  </a:lnTo>
                  <a:lnTo>
                    <a:pt x="24069" y="46263"/>
                  </a:lnTo>
                  <a:lnTo>
                    <a:pt x="25571" y="52749"/>
                  </a:lnTo>
                  <a:lnTo>
                    <a:pt x="27524" y="58979"/>
                  </a:lnTo>
                  <a:lnTo>
                    <a:pt x="29779" y="65037"/>
                  </a:lnTo>
                  <a:lnTo>
                    <a:pt x="32236" y="70981"/>
                  </a:lnTo>
                  <a:lnTo>
                    <a:pt x="34825" y="76848"/>
                  </a:lnTo>
                  <a:lnTo>
                    <a:pt x="37504" y="82665"/>
                  </a:lnTo>
                  <a:lnTo>
                    <a:pt x="39290" y="89400"/>
                  </a:lnTo>
                  <a:lnTo>
                    <a:pt x="40481" y="96747"/>
                  </a:lnTo>
                  <a:lnTo>
                    <a:pt x="41275" y="104503"/>
                  </a:lnTo>
                  <a:lnTo>
                    <a:pt x="41803" y="112531"/>
                  </a:lnTo>
                  <a:lnTo>
                    <a:pt x="42157" y="120741"/>
                  </a:lnTo>
                  <a:lnTo>
                    <a:pt x="42549" y="137483"/>
                  </a:lnTo>
                  <a:lnTo>
                    <a:pt x="42858" y="224081"/>
                  </a:lnTo>
                  <a:lnTo>
                    <a:pt x="43812" y="231302"/>
                  </a:lnTo>
                  <a:lnTo>
                    <a:pt x="45401" y="238021"/>
                  </a:lnTo>
                  <a:lnTo>
                    <a:pt x="47412" y="244406"/>
                  </a:lnTo>
                  <a:lnTo>
                    <a:pt x="48753" y="250567"/>
                  </a:lnTo>
                  <a:lnTo>
                    <a:pt x="49647" y="256580"/>
                  </a:lnTo>
                  <a:lnTo>
                    <a:pt x="50243" y="262493"/>
                  </a:lnTo>
                  <a:lnTo>
                    <a:pt x="50640" y="267388"/>
                  </a:lnTo>
                  <a:lnTo>
                    <a:pt x="51082" y="275366"/>
                  </a:lnTo>
                  <a:lnTo>
                    <a:pt x="51278" y="282088"/>
                  </a:lnTo>
                  <a:lnTo>
                    <a:pt x="51434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6"/>
            <p:cNvSpPr/>
            <p:nvPr/>
          </p:nvSpPr>
          <p:spPr>
            <a:xfrm>
              <a:off x="6998017" y="4586287"/>
              <a:ext cx="154306" cy="171437"/>
            </a:xfrm>
            <a:custGeom>
              <a:avLst/>
              <a:gdLst/>
              <a:ahLst/>
              <a:cxnLst/>
              <a:rect l="0" t="0" r="0" b="0"/>
              <a:pathLst>
                <a:path w="154306" h="171437">
                  <a:moveTo>
                    <a:pt x="0" y="34290"/>
                  </a:moveTo>
                  <a:lnTo>
                    <a:pt x="0" y="53603"/>
                  </a:lnTo>
                  <a:lnTo>
                    <a:pt x="953" y="56690"/>
                  </a:lnTo>
                  <a:lnTo>
                    <a:pt x="2540" y="59701"/>
                  </a:lnTo>
                  <a:lnTo>
                    <a:pt x="4551" y="62661"/>
                  </a:lnTo>
                  <a:lnTo>
                    <a:pt x="5891" y="66539"/>
                  </a:lnTo>
                  <a:lnTo>
                    <a:pt x="6785" y="71029"/>
                  </a:lnTo>
                  <a:lnTo>
                    <a:pt x="7381" y="75928"/>
                  </a:lnTo>
                  <a:lnTo>
                    <a:pt x="8731" y="82051"/>
                  </a:lnTo>
                  <a:lnTo>
                    <a:pt x="10583" y="88991"/>
                  </a:lnTo>
                  <a:lnTo>
                    <a:pt x="12771" y="96475"/>
                  </a:lnTo>
                  <a:lnTo>
                    <a:pt x="14229" y="103369"/>
                  </a:lnTo>
                  <a:lnTo>
                    <a:pt x="15201" y="109870"/>
                  </a:lnTo>
                  <a:lnTo>
                    <a:pt x="15849" y="116109"/>
                  </a:lnTo>
                  <a:lnTo>
                    <a:pt x="17233" y="121221"/>
                  </a:lnTo>
                  <a:lnTo>
                    <a:pt x="19109" y="125581"/>
                  </a:lnTo>
                  <a:lnTo>
                    <a:pt x="21311" y="129441"/>
                  </a:lnTo>
                  <a:lnTo>
                    <a:pt x="26299" y="138809"/>
                  </a:lnTo>
                  <a:lnTo>
                    <a:pt x="28963" y="143975"/>
                  </a:lnTo>
                  <a:lnTo>
                    <a:pt x="31691" y="148371"/>
                  </a:lnTo>
                  <a:lnTo>
                    <a:pt x="34463" y="152254"/>
                  </a:lnTo>
                  <a:lnTo>
                    <a:pt x="37263" y="155795"/>
                  </a:lnTo>
                  <a:lnTo>
                    <a:pt x="40082" y="159108"/>
                  </a:lnTo>
                  <a:lnTo>
                    <a:pt x="42914" y="162270"/>
                  </a:lnTo>
                  <a:lnTo>
                    <a:pt x="45754" y="165330"/>
                  </a:lnTo>
                  <a:lnTo>
                    <a:pt x="48600" y="167370"/>
                  </a:lnTo>
                  <a:lnTo>
                    <a:pt x="51450" y="168730"/>
                  </a:lnTo>
                  <a:lnTo>
                    <a:pt x="58317" y="170913"/>
                  </a:lnTo>
                  <a:lnTo>
                    <a:pt x="61797" y="171212"/>
                  </a:lnTo>
                  <a:lnTo>
                    <a:pt x="67240" y="171403"/>
                  </a:lnTo>
                  <a:lnTo>
                    <a:pt x="72733" y="171436"/>
                  </a:lnTo>
                  <a:lnTo>
                    <a:pt x="74207" y="170488"/>
                  </a:lnTo>
                  <a:lnTo>
                    <a:pt x="75189" y="168904"/>
                  </a:lnTo>
                  <a:lnTo>
                    <a:pt x="76280" y="164603"/>
                  </a:lnTo>
                  <a:lnTo>
                    <a:pt x="76765" y="159517"/>
                  </a:lnTo>
                  <a:lnTo>
                    <a:pt x="76894" y="156828"/>
                  </a:lnTo>
                  <a:lnTo>
                    <a:pt x="77038" y="151299"/>
                  </a:lnTo>
                  <a:lnTo>
                    <a:pt x="77119" y="138280"/>
                  </a:lnTo>
                  <a:lnTo>
                    <a:pt x="78082" y="132192"/>
                  </a:lnTo>
                  <a:lnTo>
                    <a:pt x="79678" y="125276"/>
                  </a:lnTo>
                  <a:lnTo>
                    <a:pt x="81693" y="117807"/>
                  </a:lnTo>
                  <a:lnTo>
                    <a:pt x="83990" y="110923"/>
                  </a:lnTo>
                  <a:lnTo>
                    <a:pt x="86473" y="104429"/>
                  </a:lnTo>
                  <a:lnTo>
                    <a:pt x="89081" y="98194"/>
                  </a:lnTo>
                  <a:lnTo>
                    <a:pt x="90820" y="92133"/>
                  </a:lnTo>
                  <a:lnTo>
                    <a:pt x="91979" y="86187"/>
                  </a:lnTo>
                  <a:lnTo>
                    <a:pt x="92753" y="80318"/>
                  </a:lnTo>
                  <a:lnTo>
                    <a:pt x="94220" y="74500"/>
                  </a:lnTo>
                  <a:lnTo>
                    <a:pt x="96151" y="68717"/>
                  </a:lnTo>
                  <a:lnTo>
                    <a:pt x="98390" y="62957"/>
                  </a:lnTo>
                  <a:lnTo>
                    <a:pt x="100836" y="57211"/>
                  </a:lnTo>
                  <a:lnTo>
                    <a:pt x="106094" y="45747"/>
                  </a:lnTo>
                  <a:lnTo>
                    <a:pt x="108829" y="40976"/>
                  </a:lnTo>
                  <a:lnTo>
                    <a:pt x="111605" y="36842"/>
                  </a:lnTo>
                  <a:lnTo>
                    <a:pt x="114409" y="33134"/>
                  </a:lnTo>
                  <a:lnTo>
                    <a:pt x="117230" y="29709"/>
                  </a:lnTo>
                  <a:lnTo>
                    <a:pt x="120064" y="26474"/>
                  </a:lnTo>
                  <a:lnTo>
                    <a:pt x="122904" y="23364"/>
                  </a:lnTo>
                  <a:lnTo>
                    <a:pt x="128603" y="17369"/>
                  </a:lnTo>
                  <a:lnTo>
                    <a:pt x="144040" y="1707"/>
                  </a:lnTo>
                  <a:lnTo>
                    <a:pt x="145557" y="1138"/>
                  </a:lnTo>
                  <a:lnTo>
                    <a:pt x="147520" y="759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7"/>
            <p:cNvSpPr/>
            <p:nvPr/>
          </p:nvSpPr>
          <p:spPr>
            <a:xfrm>
              <a:off x="7178040" y="4569186"/>
              <a:ext cx="197168" cy="188120"/>
            </a:xfrm>
            <a:custGeom>
              <a:avLst/>
              <a:gdLst/>
              <a:ahLst/>
              <a:cxnLst/>
              <a:rect l="0" t="0" r="0" b="0"/>
              <a:pathLst>
                <a:path w="197168" h="188120">
                  <a:moveTo>
                    <a:pt x="0" y="68536"/>
                  </a:moveTo>
                  <a:lnTo>
                    <a:pt x="0" y="73087"/>
                  </a:lnTo>
                  <a:lnTo>
                    <a:pt x="952" y="75380"/>
                  </a:lnTo>
                  <a:lnTo>
                    <a:pt x="4551" y="80468"/>
                  </a:lnTo>
                  <a:lnTo>
                    <a:pt x="7381" y="84136"/>
                  </a:lnTo>
                  <a:lnTo>
                    <a:pt x="13122" y="84995"/>
                  </a:lnTo>
                  <a:lnTo>
                    <a:pt x="17321" y="85223"/>
                  </a:lnTo>
                  <a:lnTo>
                    <a:pt x="21072" y="86328"/>
                  </a:lnTo>
                  <a:lnTo>
                    <a:pt x="24525" y="88018"/>
                  </a:lnTo>
                  <a:lnTo>
                    <a:pt x="27780" y="90097"/>
                  </a:lnTo>
                  <a:lnTo>
                    <a:pt x="33936" y="92406"/>
                  </a:lnTo>
                  <a:lnTo>
                    <a:pt x="36912" y="93022"/>
                  </a:lnTo>
                  <a:lnTo>
                    <a:pt x="39848" y="92480"/>
                  </a:lnTo>
                  <a:lnTo>
                    <a:pt x="45650" y="89338"/>
                  </a:lnTo>
                  <a:lnTo>
                    <a:pt x="49483" y="87166"/>
                  </a:lnTo>
                  <a:lnTo>
                    <a:pt x="58822" y="82214"/>
                  </a:lnTo>
                  <a:lnTo>
                    <a:pt x="63979" y="80512"/>
                  </a:lnTo>
                  <a:lnTo>
                    <a:pt x="69323" y="79378"/>
                  </a:lnTo>
                  <a:lnTo>
                    <a:pt x="74790" y="78621"/>
                  </a:lnTo>
                  <a:lnTo>
                    <a:pt x="80340" y="77164"/>
                  </a:lnTo>
                  <a:lnTo>
                    <a:pt x="85945" y="75241"/>
                  </a:lnTo>
                  <a:lnTo>
                    <a:pt x="91587" y="73006"/>
                  </a:lnTo>
                  <a:lnTo>
                    <a:pt x="96300" y="70564"/>
                  </a:lnTo>
                  <a:lnTo>
                    <a:pt x="100395" y="67982"/>
                  </a:lnTo>
                  <a:lnTo>
                    <a:pt x="104078" y="65310"/>
                  </a:lnTo>
                  <a:lnTo>
                    <a:pt x="108437" y="61623"/>
                  </a:lnTo>
                  <a:lnTo>
                    <a:pt x="113249" y="57259"/>
                  </a:lnTo>
                  <a:lnTo>
                    <a:pt x="126583" y="44557"/>
                  </a:lnTo>
                  <a:lnTo>
                    <a:pt x="130108" y="41120"/>
                  </a:lnTo>
                  <a:lnTo>
                    <a:pt x="132459" y="37877"/>
                  </a:lnTo>
                  <a:lnTo>
                    <a:pt x="134026" y="34762"/>
                  </a:lnTo>
                  <a:lnTo>
                    <a:pt x="135070" y="31732"/>
                  </a:lnTo>
                  <a:lnTo>
                    <a:pt x="136719" y="28760"/>
                  </a:lnTo>
                  <a:lnTo>
                    <a:pt x="141092" y="22918"/>
                  </a:lnTo>
                  <a:lnTo>
                    <a:pt x="142639" y="20026"/>
                  </a:lnTo>
                  <a:lnTo>
                    <a:pt x="144358" y="14274"/>
                  </a:lnTo>
                  <a:lnTo>
                    <a:pt x="145121" y="8542"/>
                  </a:lnTo>
                  <a:lnTo>
                    <a:pt x="145696" y="459"/>
                  </a:lnTo>
                  <a:lnTo>
                    <a:pt x="141171" y="105"/>
                  </a:lnTo>
                  <a:lnTo>
                    <a:pt x="129246" y="0"/>
                  </a:lnTo>
                  <a:lnTo>
                    <a:pt x="125216" y="938"/>
                  </a:lnTo>
                  <a:lnTo>
                    <a:pt x="121578" y="2516"/>
                  </a:lnTo>
                  <a:lnTo>
                    <a:pt x="118199" y="4520"/>
                  </a:lnTo>
                  <a:lnTo>
                    <a:pt x="114042" y="6809"/>
                  </a:lnTo>
                  <a:lnTo>
                    <a:pt x="104342" y="11892"/>
                  </a:lnTo>
                  <a:lnTo>
                    <a:pt x="99089" y="15534"/>
                  </a:lnTo>
                  <a:lnTo>
                    <a:pt x="93682" y="19866"/>
                  </a:lnTo>
                  <a:lnTo>
                    <a:pt x="88172" y="24659"/>
                  </a:lnTo>
                  <a:lnTo>
                    <a:pt x="83546" y="29760"/>
                  </a:lnTo>
                  <a:lnTo>
                    <a:pt x="79510" y="35065"/>
                  </a:lnTo>
                  <a:lnTo>
                    <a:pt x="75866" y="40507"/>
                  </a:lnTo>
                  <a:lnTo>
                    <a:pt x="71532" y="46040"/>
                  </a:lnTo>
                  <a:lnTo>
                    <a:pt x="66738" y="51634"/>
                  </a:lnTo>
                  <a:lnTo>
                    <a:pt x="57285" y="61977"/>
                  </a:lnTo>
                  <a:lnTo>
                    <a:pt x="49907" y="69749"/>
                  </a:lnTo>
                  <a:lnTo>
                    <a:pt x="46605" y="75059"/>
                  </a:lnTo>
                  <a:lnTo>
                    <a:pt x="43454" y="81457"/>
                  </a:lnTo>
                  <a:lnTo>
                    <a:pt x="40398" y="88580"/>
                  </a:lnTo>
                  <a:lnTo>
                    <a:pt x="38362" y="95233"/>
                  </a:lnTo>
                  <a:lnTo>
                    <a:pt x="37004" y="101575"/>
                  </a:lnTo>
                  <a:lnTo>
                    <a:pt x="36100" y="107707"/>
                  </a:lnTo>
                  <a:lnTo>
                    <a:pt x="35496" y="113700"/>
                  </a:lnTo>
                  <a:lnTo>
                    <a:pt x="35094" y="119600"/>
                  </a:lnTo>
                  <a:lnTo>
                    <a:pt x="34825" y="125439"/>
                  </a:lnTo>
                  <a:lnTo>
                    <a:pt x="35600" y="131237"/>
                  </a:lnTo>
                  <a:lnTo>
                    <a:pt x="37068" y="137006"/>
                  </a:lnTo>
                  <a:lnTo>
                    <a:pt x="39000" y="142758"/>
                  </a:lnTo>
                  <a:lnTo>
                    <a:pt x="41240" y="147545"/>
                  </a:lnTo>
                  <a:lnTo>
                    <a:pt x="43685" y="151689"/>
                  </a:lnTo>
                  <a:lnTo>
                    <a:pt x="46268" y="155404"/>
                  </a:lnTo>
                  <a:lnTo>
                    <a:pt x="49895" y="159785"/>
                  </a:lnTo>
                  <a:lnTo>
                    <a:pt x="54219" y="164611"/>
                  </a:lnTo>
                  <a:lnTo>
                    <a:pt x="59005" y="169734"/>
                  </a:lnTo>
                  <a:lnTo>
                    <a:pt x="63149" y="173149"/>
                  </a:lnTo>
                  <a:lnTo>
                    <a:pt x="66865" y="175425"/>
                  </a:lnTo>
                  <a:lnTo>
                    <a:pt x="70294" y="176943"/>
                  </a:lnTo>
                  <a:lnTo>
                    <a:pt x="79184" y="181169"/>
                  </a:lnTo>
                  <a:lnTo>
                    <a:pt x="84222" y="183630"/>
                  </a:lnTo>
                  <a:lnTo>
                    <a:pt x="88533" y="185271"/>
                  </a:lnTo>
                  <a:lnTo>
                    <a:pt x="92359" y="186364"/>
                  </a:lnTo>
                  <a:lnTo>
                    <a:pt x="95863" y="187093"/>
                  </a:lnTo>
                  <a:lnTo>
                    <a:pt x="101056" y="187579"/>
                  </a:lnTo>
                  <a:lnTo>
                    <a:pt x="107375" y="187903"/>
                  </a:lnTo>
                  <a:lnTo>
                    <a:pt x="114446" y="188119"/>
                  </a:lnTo>
                  <a:lnTo>
                    <a:pt x="121064" y="187310"/>
                  </a:lnTo>
                  <a:lnTo>
                    <a:pt x="127382" y="185819"/>
                  </a:lnTo>
                  <a:lnTo>
                    <a:pt x="155760" y="176582"/>
                  </a:lnTo>
                  <a:lnTo>
                    <a:pt x="161942" y="172952"/>
                  </a:lnTo>
                  <a:lnTo>
                    <a:pt x="167017" y="168626"/>
                  </a:lnTo>
                  <a:lnTo>
                    <a:pt x="171352" y="163838"/>
                  </a:lnTo>
                  <a:lnTo>
                    <a:pt x="176147" y="160645"/>
                  </a:lnTo>
                  <a:lnTo>
                    <a:pt x="181248" y="158518"/>
                  </a:lnTo>
                  <a:lnTo>
                    <a:pt x="197167" y="1542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8"/>
            <p:cNvSpPr/>
            <p:nvPr/>
          </p:nvSpPr>
          <p:spPr>
            <a:xfrm>
              <a:off x="7393723" y="4483935"/>
              <a:ext cx="238660" cy="294385"/>
            </a:xfrm>
            <a:custGeom>
              <a:avLst/>
              <a:gdLst/>
              <a:ahLst/>
              <a:cxnLst/>
              <a:rect l="0" t="0" r="0" b="0"/>
              <a:pathLst>
                <a:path w="238660" h="294385">
                  <a:moveTo>
                    <a:pt x="101499" y="110925"/>
                  </a:moveTo>
                  <a:lnTo>
                    <a:pt x="85650" y="95076"/>
                  </a:lnTo>
                  <a:lnTo>
                    <a:pt x="84266" y="94644"/>
                  </a:lnTo>
                  <a:lnTo>
                    <a:pt x="77767" y="94036"/>
                  </a:lnTo>
                  <a:lnTo>
                    <a:pt x="72536" y="93894"/>
                  </a:lnTo>
                  <a:lnTo>
                    <a:pt x="64237" y="93814"/>
                  </a:lnTo>
                  <a:lnTo>
                    <a:pt x="61418" y="94755"/>
                  </a:lnTo>
                  <a:lnTo>
                    <a:pt x="55745" y="98341"/>
                  </a:lnTo>
                  <a:lnTo>
                    <a:pt x="50048" y="100570"/>
                  </a:lnTo>
                  <a:lnTo>
                    <a:pt x="47197" y="101164"/>
                  </a:lnTo>
                  <a:lnTo>
                    <a:pt x="44343" y="103465"/>
                  </a:lnTo>
                  <a:lnTo>
                    <a:pt x="38631" y="111101"/>
                  </a:lnTo>
                  <a:lnTo>
                    <a:pt x="34822" y="114852"/>
                  </a:lnTo>
                  <a:lnTo>
                    <a:pt x="30378" y="118306"/>
                  </a:lnTo>
                  <a:lnTo>
                    <a:pt x="25510" y="121561"/>
                  </a:lnTo>
                  <a:lnTo>
                    <a:pt x="21312" y="124683"/>
                  </a:lnTo>
                  <a:lnTo>
                    <a:pt x="14108" y="130692"/>
                  </a:lnTo>
                  <a:lnTo>
                    <a:pt x="11806" y="134580"/>
                  </a:lnTo>
                  <a:lnTo>
                    <a:pt x="10271" y="139078"/>
                  </a:lnTo>
                  <a:lnTo>
                    <a:pt x="9248" y="143981"/>
                  </a:lnTo>
                  <a:lnTo>
                    <a:pt x="5571" y="151969"/>
                  </a:lnTo>
                  <a:lnTo>
                    <a:pt x="3257" y="155432"/>
                  </a:lnTo>
                  <a:lnTo>
                    <a:pt x="1714" y="160599"/>
                  </a:lnTo>
                  <a:lnTo>
                    <a:pt x="686" y="166901"/>
                  </a:lnTo>
                  <a:lnTo>
                    <a:pt x="0" y="173960"/>
                  </a:lnTo>
                  <a:lnTo>
                    <a:pt x="496" y="180570"/>
                  </a:lnTo>
                  <a:lnTo>
                    <a:pt x="1779" y="186882"/>
                  </a:lnTo>
                  <a:lnTo>
                    <a:pt x="3586" y="192996"/>
                  </a:lnTo>
                  <a:lnTo>
                    <a:pt x="4792" y="198976"/>
                  </a:lnTo>
                  <a:lnTo>
                    <a:pt x="5595" y="204868"/>
                  </a:lnTo>
                  <a:lnTo>
                    <a:pt x="6130" y="210701"/>
                  </a:lnTo>
                  <a:lnTo>
                    <a:pt x="7440" y="215542"/>
                  </a:lnTo>
                  <a:lnTo>
                    <a:pt x="11435" y="223461"/>
                  </a:lnTo>
                  <a:lnTo>
                    <a:pt x="16385" y="230156"/>
                  </a:lnTo>
                  <a:lnTo>
                    <a:pt x="21761" y="236306"/>
                  </a:lnTo>
                  <a:lnTo>
                    <a:pt x="27325" y="242215"/>
                  </a:lnTo>
                  <a:lnTo>
                    <a:pt x="35812" y="250896"/>
                  </a:lnTo>
                  <a:lnTo>
                    <a:pt x="38658" y="252816"/>
                  </a:lnTo>
                  <a:lnTo>
                    <a:pt x="44360" y="254950"/>
                  </a:lnTo>
                  <a:lnTo>
                    <a:pt x="47214" y="254567"/>
                  </a:lnTo>
                  <a:lnTo>
                    <a:pt x="50069" y="253359"/>
                  </a:lnTo>
                  <a:lnTo>
                    <a:pt x="52924" y="251601"/>
                  </a:lnTo>
                  <a:lnTo>
                    <a:pt x="58638" y="249647"/>
                  </a:lnTo>
                  <a:lnTo>
                    <a:pt x="61495" y="249126"/>
                  </a:lnTo>
                  <a:lnTo>
                    <a:pt x="67209" y="246008"/>
                  </a:lnTo>
                  <a:lnTo>
                    <a:pt x="70067" y="243842"/>
                  </a:lnTo>
                  <a:lnTo>
                    <a:pt x="75782" y="236357"/>
                  </a:lnTo>
                  <a:lnTo>
                    <a:pt x="78639" y="231694"/>
                  </a:lnTo>
                  <a:lnTo>
                    <a:pt x="81497" y="226680"/>
                  </a:lnTo>
                  <a:lnTo>
                    <a:pt x="87211" y="216029"/>
                  </a:lnTo>
                  <a:lnTo>
                    <a:pt x="90069" y="209569"/>
                  </a:lnTo>
                  <a:lnTo>
                    <a:pt x="92927" y="202405"/>
                  </a:lnTo>
                  <a:lnTo>
                    <a:pt x="98642" y="186825"/>
                  </a:lnTo>
                  <a:lnTo>
                    <a:pt x="104356" y="170375"/>
                  </a:lnTo>
                  <a:lnTo>
                    <a:pt x="107214" y="162941"/>
                  </a:lnTo>
                  <a:lnTo>
                    <a:pt x="110071" y="156080"/>
                  </a:lnTo>
                  <a:lnTo>
                    <a:pt x="112929" y="149601"/>
                  </a:lnTo>
                  <a:lnTo>
                    <a:pt x="115786" y="142424"/>
                  </a:lnTo>
                  <a:lnTo>
                    <a:pt x="121502" y="126829"/>
                  </a:lnTo>
                  <a:lnTo>
                    <a:pt x="123406" y="118670"/>
                  </a:lnTo>
                  <a:lnTo>
                    <a:pt x="124677" y="110373"/>
                  </a:lnTo>
                  <a:lnTo>
                    <a:pt x="125523" y="101985"/>
                  </a:lnTo>
                  <a:lnTo>
                    <a:pt x="127040" y="94487"/>
                  </a:lnTo>
                  <a:lnTo>
                    <a:pt x="129004" y="87584"/>
                  </a:lnTo>
                  <a:lnTo>
                    <a:pt x="131266" y="81077"/>
                  </a:lnTo>
                  <a:lnTo>
                    <a:pt x="132774" y="73881"/>
                  </a:lnTo>
                  <a:lnTo>
                    <a:pt x="133779" y="66226"/>
                  </a:lnTo>
                  <a:lnTo>
                    <a:pt x="134449" y="58266"/>
                  </a:lnTo>
                  <a:lnTo>
                    <a:pt x="134896" y="51054"/>
                  </a:lnTo>
                  <a:lnTo>
                    <a:pt x="135392" y="37961"/>
                  </a:lnTo>
                  <a:lnTo>
                    <a:pt x="134572" y="32754"/>
                  </a:lnTo>
                  <a:lnTo>
                    <a:pt x="131121" y="24430"/>
                  </a:lnTo>
                  <a:lnTo>
                    <a:pt x="128952" y="17555"/>
                  </a:lnTo>
                  <a:lnTo>
                    <a:pt x="127988" y="11325"/>
                  </a:lnTo>
                  <a:lnTo>
                    <a:pt x="127445" y="3414"/>
                  </a:lnTo>
                  <a:lnTo>
                    <a:pt x="127247" y="0"/>
                  </a:lnTo>
                  <a:lnTo>
                    <a:pt x="127217" y="127468"/>
                  </a:lnTo>
                  <a:lnTo>
                    <a:pt x="128169" y="140051"/>
                  </a:lnTo>
                  <a:lnTo>
                    <a:pt x="129757" y="152250"/>
                  </a:lnTo>
                  <a:lnTo>
                    <a:pt x="131768" y="164192"/>
                  </a:lnTo>
                  <a:lnTo>
                    <a:pt x="133108" y="175964"/>
                  </a:lnTo>
                  <a:lnTo>
                    <a:pt x="134002" y="187622"/>
                  </a:lnTo>
                  <a:lnTo>
                    <a:pt x="134598" y="199203"/>
                  </a:lnTo>
                  <a:lnTo>
                    <a:pt x="135948" y="209783"/>
                  </a:lnTo>
                  <a:lnTo>
                    <a:pt x="137800" y="219693"/>
                  </a:lnTo>
                  <a:lnTo>
                    <a:pt x="139987" y="229156"/>
                  </a:lnTo>
                  <a:lnTo>
                    <a:pt x="142398" y="237371"/>
                  </a:lnTo>
                  <a:lnTo>
                    <a:pt x="144957" y="244752"/>
                  </a:lnTo>
                  <a:lnTo>
                    <a:pt x="147616" y="251578"/>
                  </a:lnTo>
                  <a:lnTo>
                    <a:pt x="150342" y="258034"/>
                  </a:lnTo>
                  <a:lnTo>
                    <a:pt x="155909" y="270287"/>
                  </a:lnTo>
                  <a:lnTo>
                    <a:pt x="159680" y="275268"/>
                  </a:lnTo>
                  <a:lnTo>
                    <a:pt x="164099" y="279542"/>
                  </a:lnTo>
                  <a:lnTo>
                    <a:pt x="168950" y="283344"/>
                  </a:lnTo>
                  <a:lnTo>
                    <a:pt x="173136" y="286831"/>
                  </a:lnTo>
                  <a:lnTo>
                    <a:pt x="180328" y="293245"/>
                  </a:lnTo>
                  <a:lnTo>
                    <a:pt x="183579" y="294384"/>
                  </a:lnTo>
                  <a:lnTo>
                    <a:pt x="186699" y="294191"/>
                  </a:lnTo>
                  <a:lnTo>
                    <a:pt x="189732" y="293110"/>
                  </a:lnTo>
                  <a:lnTo>
                    <a:pt x="195641" y="289368"/>
                  </a:lnTo>
                  <a:lnTo>
                    <a:pt x="202395" y="283578"/>
                  </a:lnTo>
                  <a:lnTo>
                    <a:pt x="211746" y="274654"/>
                  </a:lnTo>
                  <a:lnTo>
                    <a:pt x="215003" y="269608"/>
                  </a:lnTo>
                  <a:lnTo>
                    <a:pt x="217173" y="264339"/>
                  </a:lnTo>
                  <a:lnTo>
                    <a:pt x="218620" y="258921"/>
                  </a:lnTo>
                  <a:lnTo>
                    <a:pt x="221490" y="253404"/>
                  </a:lnTo>
                  <a:lnTo>
                    <a:pt x="225308" y="247821"/>
                  </a:lnTo>
                  <a:lnTo>
                    <a:pt x="238659" y="2309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absolute value of an expression</a:t>
            </a:r>
          </a:p>
          <a:p>
            <a:r>
              <a:rPr lang="en-US" dirty="0" smtClean="0"/>
              <a:t>Solve an absolute value equation</a:t>
            </a:r>
          </a:p>
          <a:p>
            <a:r>
              <a:rPr lang="en-US" dirty="0" smtClean="0"/>
              <a:t>Apply the properties of absolute value, verbally and in writing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absolute value?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Absolute value is the distance from zero.</a:t>
            </a:r>
          </a:p>
          <a:p>
            <a:r>
              <a:rPr lang="en-US" dirty="0" smtClean="0"/>
              <a:t>Absolute value is always positive.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Examples:</a:t>
            </a:r>
          </a:p>
          <a:p>
            <a:pPr>
              <a:buNone/>
            </a:pPr>
            <a:r>
              <a:rPr lang="en-US" dirty="0" smtClean="0"/>
              <a:t>|-5| = 5			|5| = 5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Absolute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finding the absolute value of an expression, treat the | | as parentheses, and solve everything inside of them before determining the absolute value.</a:t>
            </a:r>
          </a:p>
          <a:p>
            <a:r>
              <a:rPr lang="en-US" dirty="0" smtClean="0"/>
              <a:t>For example:</a:t>
            </a:r>
          </a:p>
          <a:p>
            <a:pPr>
              <a:buNone/>
            </a:pPr>
            <a:r>
              <a:rPr lang="en-US" dirty="0" smtClean="0"/>
              <a:t>|4-12| = |-8| = 8</a:t>
            </a:r>
          </a:p>
          <a:p>
            <a:pPr>
              <a:buNone/>
            </a:pPr>
            <a:r>
              <a:rPr lang="en-US" dirty="0" smtClean="0"/>
              <a:t>|-3-10|=|-13|=13</a:t>
            </a:r>
          </a:p>
          <a:p>
            <a:pPr>
              <a:buNone/>
            </a:pPr>
            <a:r>
              <a:rPr lang="en-US" dirty="0" smtClean="0"/>
              <a:t>|-2+5|=|3|=3</a:t>
            </a:r>
            <a:endParaRPr lang="en-US" dirty="0" smtClean="0"/>
          </a:p>
        </p:txBody>
      </p:sp>
      <p:sp>
        <p:nvSpPr>
          <p:cNvPr id="4" name="SMARTPenAnnotation605"/>
          <p:cNvSpPr/>
          <p:nvPr/>
        </p:nvSpPr>
        <p:spPr>
          <a:xfrm>
            <a:off x="4769167" y="2074554"/>
            <a:ext cx="565755" cy="634357"/>
          </a:xfrm>
          <a:custGeom>
            <a:avLst/>
            <a:gdLst/>
            <a:ahLst/>
            <a:cxnLst/>
            <a:rect l="0" t="0" r="0" b="0"/>
            <a:pathLst>
              <a:path w="565755" h="634357">
                <a:moveTo>
                  <a:pt x="437198" y="42853"/>
                </a:moveTo>
                <a:lnTo>
                  <a:pt x="437198" y="35472"/>
                </a:lnTo>
                <a:lnTo>
                  <a:pt x="436245" y="35075"/>
                </a:lnTo>
                <a:lnTo>
                  <a:pt x="425266" y="34385"/>
                </a:lnTo>
                <a:lnTo>
                  <a:pt x="422575" y="33398"/>
                </a:lnTo>
                <a:lnTo>
                  <a:pt x="413130" y="26909"/>
                </a:lnTo>
                <a:lnTo>
                  <a:pt x="409673" y="26242"/>
                </a:lnTo>
                <a:lnTo>
                  <a:pt x="399693" y="25813"/>
                </a:lnTo>
                <a:lnTo>
                  <a:pt x="396955" y="24826"/>
                </a:lnTo>
                <a:lnTo>
                  <a:pt x="388550" y="19837"/>
                </a:lnTo>
                <a:lnTo>
                  <a:pt x="380027" y="16984"/>
                </a:lnTo>
                <a:lnTo>
                  <a:pt x="371469" y="11482"/>
                </a:lnTo>
                <a:lnTo>
                  <a:pt x="365757" y="9860"/>
                </a:lnTo>
                <a:lnTo>
                  <a:pt x="348615" y="8677"/>
                </a:lnTo>
                <a:lnTo>
                  <a:pt x="326919" y="8573"/>
                </a:lnTo>
                <a:lnTo>
                  <a:pt x="323674" y="7617"/>
                </a:lnTo>
                <a:lnTo>
                  <a:pt x="321510" y="6027"/>
                </a:lnTo>
                <a:lnTo>
                  <a:pt x="320068" y="4015"/>
                </a:lnTo>
                <a:lnTo>
                  <a:pt x="317201" y="2674"/>
                </a:lnTo>
                <a:lnTo>
                  <a:pt x="305017" y="785"/>
                </a:lnTo>
                <a:lnTo>
                  <a:pt x="288887" y="95"/>
                </a:lnTo>
                <a:lnTo>
                  <a:pt x="264106" y="0"/>
                </a:lnTo>
                <a:lnTo>
                  <a:pt x="260843" y="949"/>
                </a:lnTo>
                <a:lnTo>
                  <a:pt x="251700" y="5884"/>
                </a:lnTo>
                <a:lnTo>
                  <a:pt x="245852" y="7372"/>
                </a:lnTo>
                <a:lnTo>
                  <a:pt x="228932" y="8406"/>
                </a:lnTo>
                <a:lnTo>
                  <a:pt x="224059" y="8458"/>
                </a:lnTo>
                <a:lnTo>
                  <a:pt x="219857" y="9446"/>
                </a:lnTo>
                <a:lnTo>
                  <a:pt x="206271" y="15334"/>
                </a:lnTo>
                <a:lnTo>
                  <a:pt x="203236" y="15935"/>
                </a:lnTo>
                <a:lnTo>
                  <a:pt x="197325" y="19142"/>
                </a:lnTo>
                <a:lnTo>
                  <a:pt x="194415" y="21331"/>
                </a:lnTo>
                <a:lnTo>
                  <a:pt x="190570" y="22790"/>
                </a:lnTo>
                <a:lnTo>
                  <a:pt x="177009" y="25796"/>
                </a:lnTo>
                <a:lnTo>
                  <a:pt x="166535" y="31343"/>
                </a:lnTo>
                <a:lnTo>
                  <a:pt x="151923" y="36240"/>
                </a:lnTo>
                <a:lnTo>
                  <a:pt x="142769" y="40867"/>
                </a:lnTo>
                <a:lnTo>
                  <a:pt x="126092" y="54398"/>
                </a:lnTo>
                <a:lnTo>
                  <a:pt x="117265" y="62889"/>
                </a:lnTo>
                <a:lnTo>
                  <a:pt x="114372" y="64783"/>
                </a:lnTo>
                <a:lnTo>
                  <a:pt x="105749" y="68401"/>
                </a:lnTo>
                <a:lnTo>
                  <a:pt x="94302" y="77674"/>
                </a:lnTo>
                <a:lnTo>
                  <a:pt x="77153" y="94335"/>
                </a:lnTo>
                <a:lnTo>
                  <a:pt x="65723" y="105727"/>
                </a:lnTo>
                <a:lnTo>
                  <a:pt x="63818" y="108582"/>
                </a:lnTo>
                <a:lnTo>
                  <a:pt x="60184" y="117150"/>
                </a:lnTo>
                <a:lnTo>
                  <a:pt x="54451" y="125721"/>
                </a:lnTo>
                <a:lnTo>
                  <a:pt x="51376" y="134293"/>
                </a:lnTo>
                <a:lnTo>
                  <a:pt x="45809" y="142866"/>
                </a:lnTo>
                <a:lnTo>
                  <a:pt x="42783" y="151438"/>
                </a:lnTo>
                <a:lnTo>
                  <a:pt x="36277" y="160010"/>
                </a:lnTo>
                <a:lnTo>
                  <a:pt x="31046" y="165726"/>
                </a:lnTo>
                <a:lnTo>
                  <a:pt x="29269" y="168583"/>
                </a:lnTo>
                <a:lnTo>
                  <a:pt x="25817" y="177156"/>
                </a:lnTo>
                <a:lnTo>
                  <a:pt x="21634" y="182871"/>
                </a:lnTo>
                <a:lnTo>
                  <a:pt x="20138" y="186681"/>
                </a:lnTo>
                <a:lnTo>
                  <a:pt x="17736" y="203943"/>
                </a:lnTo>
                <a:lnTo>
                  <a:pt x="17539" y="207397"/>
                </a:lnTo>
                <a:lnTo>
                  <a:pt x="16456" y="210651"/>
                </a:lnTo>
                <a:lnTo>
                  <a:pt x="12711" y="216807"/>
                </a:lnTo>
                <a:lnTo>
                  <a:pt x="10412" y="225259"/>
                </a:lnTo>
                <a:lnTo>
                  <a:pt x="8936" y="241656"/>
                </a:lnTo>
                <a:lnTo>
                  <a:pt x="7863" y="244921"/>
                </a:lnTo>
                <a:lnTo>
                  <a:pt x="4129" y="251088"/>
                </a:lnTo>
                <a:lnTo>
                  <a:pt x="1835" y="259545"/>
                </a:lnTo>
                <a:lnTo>
                  <a:pt x="242" y="279210"/>
                </a:lnTo>
                <a:lnTo>
                  <a:pt x="32" y="298757"/>
                </a:lnTo>
                <a:lnTo>
                  <a:pt x="0" y="378815"/>
                </a:lnTo>
                <a:lnTo>
                  <a:pt x="953" y="382080"/>
                </a:lnTo>
                <a:lnTo>
                  <a:pt x="5891" y="392179"/>
                </a:lnTo>
                <a:lnTo>
                  <a:pt x="8043" y="409635"/>
                </a:lnTo>
                <a:lnTo>
                  <a:pt x="8219" y="413105"/>
                </a:lnTo>
                <a:lnTo>
                  <a:pt x="9290" y="416370"/>
                </a:lnTo>
                <a:lnTo>
                  <a:pt x="14394" y="425517"/>
                </a:lnTo>
                <a:lnTo>
                  <a:pt x="15922" y="431366"/>
                </a:lnTo>
                <a:lnTo>
                  <a:pt x="17038" y="448609"/>
                </a:lnTo>
                <a:lnTo>
                  <a:pt x="18026" y="451469"/>
                </a:lnTo>
                <a:lnTo>
                  <a:pt x="29067" y="470313"/>
                </a:lnTo>
                <a:lnTo>
                  <a:pt x="31969" y="478263"/>
                </a:lnTo>
                <a:lnTo>
                  <a:pt x="34937" y="494102"/>
                </a:lnTo>
                <a:lnTo>
                  <a:pt x="38705" y="499948"/>
                </a:lnTo>
                <a:lnTo>
                  <a:pt x="47933" y="511462"/>
                </a:lnTo>
                <a:lnTo>
                  <a:pt x="50974" y="521217"/>
                </a:lnTo>
                <a:lnTo>
                  <a:pt x="57236" y="529422"/>
                </a:lnTo>
                <a:lnTo>
                  <a:pt x="60139" y="537436"/>
                </a:lnTo>
                <a:lnTo>
                  <a:pt x="69170" y="548677"/>
                </a:lnTo>
                <a:lnTo>
                  <a:pt x="71831" y="551519"/>
                </a:lnTo>
                <a:lnTo>
                  <a:pt x="73605" y="554366"/>
                </a:lnTo>
                <a:lnTo>
                  <a:pt x="75576" y="560070"/>
                </a:lnTo>
                <a:lnTo>
                  <a:pt x="77054" y="561972"/>
                </a:lnTo>
                <a:lnTo>
                  <a:pt x="78992" y="563240"/>
                </a:lnTo>
                <a:lnTo>
                  <a:pt x="81236" y="564085"/>
                </a:lnTo>
                <a:lnTo>
                  <a:pt x="86270" y="567564"/>
                </a:lnTo>
                <a:lnTo>
                  <a:pt x="102715" y="582814"/>
                </a:lnTo>
                <a:lnTo>
                  <a:pt x="106929" y="587001"/>
                </a:lnTo>
                <a:lnTo>
                  <a:pt x="109385" y="588498"/>
                </a:lnTo>
                <a:lnTo>
                  <a:pt x="117395" y="591558"/>
                </a:lnTo>
                <a:lnTo>
                  <a:pt x="125800" y="597122"/>
                </a:lnTo>
                <a:lnTo>
                  <a:pt x="134324" y="600146"/>
                </a:lnTo>
                <a:lnTo>
                  <a:pt x="142882" y="605699"/>
                </a:lnTo>
                <a:lnTo>
                  <a:pt x="151449" y="608720"/>
                </a:lnTo>
                <a:lnTo>
                  <a:pt x="157163" y="612802"/>
                </a:lnTo>
                <a:lnTo>
                  <a:pt x="160973" y="614271"/>
                </a:lnTo>
                <a:lnTo>
                  <a:pt x="178235" y="616630"/>
                </a:lnTo>
                <a:lnTo>
                  <a:pt x="181688" y="616823"/>
                </a:lnTo>
                <a:lnTo>
                  <a:pt x="183991" y="617905"/>
                </a:lnTo>
                <a:lnTo>
                  <a:pt x="185526" y="619579"/>
                </a:lnTo>
                <a:lnTo>
                  <a:pt x="186549" y="621647"/>
                </a:lnTo>
                <a:lnTo>
                  <a:pt x="189136" y="623025"/>
                </a:lnTo>
                <a:lnTo>
                  <a:pt x="200926" y="625919"/>
                </a:lnTo>
                <a:lnTo>
                  <a:pt x="211828" y="631432"/>
                </a:lnTo>
                <a:lnTo>
                  <a:pt x="228496" y="633971"/>
                </a:lnTo>
                <a:lnTo>
                  <a:pt x="243608" y="634279"/>
                </a:lnTo>
                <a:lnTo>
                  <a:pt x="341380" y="634356"/>
                </a:lnTo>
                <a:lnTo>
                  <a:pt x="345697" y="633403"/>
                </a:lnTo>
                <a:lnTo>
                  <a:pt x="359468" y="627570"/>
                </a:lnTo>
                <a:lnTo>
                  <a:pt x="370987" y="626313"/>
                </a:lnTo>
                <a:lnTo>
                  <a:pt x="387394" y="625888"/>
                </a:lnTo>
                <a:lnTo>
                  <a:pt x="410208" y="625792"/>
                </a:lnTo>
                <a:lnTo>
                  <a:pt x="414442" y="624837"/>
                </a:lnTo>
                <a:lnTo>
                  <a:pt x="428082" y="618999"/>
                </a:lnTo>
                <a:lnTo>
                  <a:pt x="439947" y="617564"/>
                </a:lnTo>
                <a:lnTo>
                  <a:pt x="442841" y="616494"/>
                </a:lnTo>
                <a:lnTo>
                  <a:pt x="452640" y="609861"/>
                </a:lnTo>
                <a:lnTo>
                  <a:pt x="458389" y="604449"/>
                </a:lnTo>
                <a:lnTo>
                  <a:pt x="460850" y="602988"/>
                </a:lnTo>
                <a:lnTo>
                  <a:pt x="468865" y="599979"/>
                </a:lnTo>
                <a:lnTo>
                  <a:pt x="474450" y="595900"/>
                </a:lnTo>
                <a:lnTo>
                  <a:pt x="476319" y="593478"/>
                </a:lnTo>
                <a:lnTo>
                  <a:pt x="477566" y="590911"/>
                </a:lnTo>
                <a:lnTo>
                  <a:pt x="478398" y="588248"/>
                </a:lnTo>
                <a:lnTo>
                  <a:pt x="481862" y="582748"/>
                </a:lnTo>
                <a:lnTo>
                  <a:pt x="497782" y="565242"/>
                </a:lnTo>
                <a:lnTo>
                  <a:pt x="503177" y="558871"/>
                </a:lnTo>
                <a:lnTo>
                  <a:pt x="510616" y="545526"/>
                </a:lnTo>
                <a:lnTo>
                  <a:pt x="514196" y="535117"/>
                </a:lnTo>
                <a:lnTo>
                  <a:pt x="519914" y="526000"/>
                </a:lnTo>
                <a:lnTo>
                  <a:pt x="527077" y="506962"/>
                </a:lnTo>
                <a:lnTo>
                  <a:pt x="536514" y="492281"/>
                </a:lnTo>
                <a:lnTo>
                  <a:pt x="544150" y="472748"/>
                </a:lnTo>
                <a:lnTo>
                  <a:pt x="546645" y="464740"/>
                </a:lnTo>
                <a:lnTo>
                  <a:pt x="548049" y="452337"/>
                </a:lnTo>
                <a:lnTo>
                  <a:pt x="548523" y="435630"/>
                </a:lnTo>
                <a:lnTo>
                  <a:pt x="549515" y="432339"/>
                </a:lnTo>
                <a:lnTo>
                  <a:pt x="554508" y="422205"/>
                </a:lnTo>
                <a:lnTo>
                  <a:pt x="556678" y="404736"/>
                </a:lnTo>
                <a:lnTo>
                  <a:pt x="557107" y="387280"/>
                </a:lnTo>
                <a:lnTo>
                  <a:pt x="557181" y="375622"/>
                </a:lnTo>
                <a:lnTo>
                  <a:pt x="559739" y="366646"/>
                </a:lnTo>
                <a:lnTo>
                  <a:pt x="563098" y="357258"/>
                </a:lnTo>
                <a:lnTo>
                  <a:pt x="565255" y="343471"/>
                </a:lnTo>
                <a:lnTo>
                  <a:pt x="565681" y="327024"/>
                </a:lnTo>
                <a:lnTo>
                  <a:pt x="565754" y="315541"/>
                </a:lnTo>
                <a:lnTo>
                  <a:pt x="564812" y="312275"/>
                </a:lnTo>
                <a:lnTo>
                  <a:pt x="559888" y="302175"/>
                </a:lnTo>
                <a:lnTo>
                  <a:pt x="557741" y="284718"/>
                </a:lnTo>
                <a:lnTo>
                  <a:pt x="557317" y="271815"/>
                </a:lnTo>
                <a:lnTo>
                  <a:pt x="556330" y="268837"/>
                </a:lnTo>
                <a:lnTo>
                  <a:pt x="552693" y="262988"/>
                </a:lnTo>
                <a:lnTo>
                  <a:pt x="550442" y="254673"/>
                </a:lnTo>
                <a:lnTo>
                  <a:pt x="548878" y="235106"/>
                </a:lnTo>
                <a:lnTo>
                  <a:pt x="548745" y="228946"/>
                </a:lnTo>
                <a:lnTo>
                  <a:pt x="547758" y="225970"/>
                </a:lnTo>
                <a:lnTo>
                  <a:pt x="542770" y="217231"/>
                </a:lnTo>
                <a:lnTo>
                  <a:pt x="541268" y="211477"/>
                </a:lnTo>
                <a:lnTo>
                  <a:pt x="540423" y="202882"/>
                </a:lnTo>
                <a:lnTo>
                  <a:pt x="539352" y="200022"/>
                </a:lnTo>
                <a:lnTo>
                  <a:pt x="534247" y="191445"/>
                </a:lnTo>
                <a:lnTo>
                  <a:pt x="532718" y="185729"/>
                </a:lnTo>
                <a:lnTo>
                  <a:pt x="531602" y="168583"/>
                </a:lnTo>
                <a:lnTo>
                  <a:pt x="530614" y="166678"/>
                </a:lnTo>
                <a:lnTo>
                  <a:pt x="529003" y="165408"/>
                </a:lnTo>
                <a:lnTo>
                  <a:pt x="526976" y="164562"/>
                </a:lnTo>
                <a:lnTo>
                  <a:pt x="525625" y="163044"/>
                </a:lnTo>
                <a:lnTo>
                  <a:pt x="524724" y="161081"/>
                </a:lnTo>
                <a:lnTo>
                  <a:pt x="524124" y="158819"/>
                </a:lnTo>
                <a:lnTo>
                  <a:pt x="520917" y="153766"/>
                </a:lnTo>
                <a:lnTo>
                  <a:pt x="518728" y="151085"/>
                </a:lnTo>
                <a:lnTo>
                  <a:pt x="517268" y="148345"/>
                </a:lnTo>
                <a:lnTo>
                  <a:pt x="514263" y="139938"/>
                </a:lnTo>
                <a:lnTo>
                  <a:pt x="508715" y="131415"/>
                </a:lnTo>
                <a:lnTo>
                  <a:pt x="507083" y="125711"/>
                </a:lnTo>
                <a:lnTo>
                  <a:pt x="505695" y="123809"/>
                </a:lnTo>
                <a:lnTo>
                  <a:pt x="503818" y="122542"/>
                </a:lnTo>
                <a:lnTo>
                  <a:pt x="501613" y="121696"/>
                </a:lnTo>
                <a:lnTo>
                  <a:pt x="500144" y="120180"/>
                </a:lnTo>
                <a:lnTo>
                  <a:pt x="499164" y="118217"/>
                </a:lnTo>
                <a:lnTo>
                  <a:pt x="498511" y="115956"/>
                </a:lnTo>
                <a:lnTo>
                  <a:pt x="495246" y="110903"/>
                </a:lnTo>
                <a:lnTo>
                  <a:pt x="493041" y="108222"/>
                </a:lnTo>
                <a:lnTo>
                  <a:pt x="491571" y="105483"/>
                </a:lnTo>
                <a:lnTo>
                  <a:pt x="488551" y="97076"/>
                </a:lnTo>
                <a:lnTo>
                  <a:pt x="484469" y="91400"/>
                </a:lnTo>
                <a:lnTo>
                  <a:pt x="482047" y="89505"/>
                </a:lnTo>
                <a:lnTo>
                  <a:pt x="479480" y="88242"/>
                </a:lnTo>
                <a:lnTo>
                  <a:pt x="476815" y="87400"/>
                </a:lnTo>
                <a:lnTo>
                  <a:pt x="471315" y="83924"/>
                </a:lnTo>
                <a:lnTo>
                  <a:pt x="457177" y="72145"/>
                </a:lnTo>
                <a:lnTo>
                  <a:pt x="451475" y="70159"/>
                </a:lnTo>
                <a:lnTo>
                  <a:pt x="449573" y="68677"/>
                </a:lnTo>
                <a:lnTo>
                  <a:pt x="448306" y="66737"/>
                </a:lnTo>
                <a:lnTo>
                  <a:pt x="447461" y="64490"/>
                </a:lnTo>
                <a:lnTo>
                  <a:pt x="443982" y="59455"/>
                </a:lnTo>
                <a:lnTo>
                  <a:pt x="441720" y="56778"/>
                </a:lnTo>
                <a:lnTo>
                  <a:pt x="439260" y="54994"/>
                </a:lnTo>
                <a:lnTo>
                  <a:pt x="433987" y="53012"/>
                </a:lnTo>
                <a:lnTo>
                  <a:pt x="432200" y="51530"/>
                </a:lnTo>
                <a:lnTo>
                  <a:pt x="431008" y="49590"/>
                </a:lnTo>
                <a:lnTo>
                  <a:pt x="430214" y="47345"/>
                </a:lnTo>
                <a:lnTo>
                  <a:pt x="428732" y="45847"/>
                </a:lnTo>
                <a:lnTo>
                  <a:pt x="426791" y="44849"/>
                </a:lnTo>
                <a:lnTo>
                  <a:pt x="422095" y="43740"/>
                </a:lnTo>
                <a:lnTo>
                  <a:pt x="416833" y="43247"/>
                </a:lnTo>
                <a:lnTo>
                  <a:pt x="415048" y="42163"/>
                </a:lnTo>
                <a:lnTo>
                  <a:pt x="413859" y="40488"/>
                </a:lnTo>
                <a:lnTo>
                  <a:pt x="411950" y="35507"/>
                </a:lnTo>
                <a:lnTo>
                  <a:pt x="410841" y="35098"/>
                </a:lnTo>
                <a:lnTo>
                  <a:pt x="402908" y="342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variables with absolute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|x|= p, then x= p or –p.</a:t>
            </a:r>
          </a:p>
          <a:p>
            <a:endParaRPr lang="en-US" dirty="0" smtClean="0"/>
          </a:p>
          <a:p>
            <a:r>
              <a:rPr lang="en-US" dirty="0" smtClean="0"/>
              <a:t>For example:</a:t>
            </a:r>
          </a:p>
          <a:p>
            <a:pPr>
              <a:buNone/>
            </a:pPr>
            <a:r>
              <a:rPr lang="en-US" dirty="0" smtClean="0"/>
              <a:t>|x| = 10</a:t>
            </a:r>
          </a:p>
          <a:p>
            <a:pPr>
              <a:buNone/>
            </a:pPr>
            <a:r>
              <a:rPr lang="en-US" dirty="0" smtClean="0"/>
              <a:t>x= 10 or -10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it gets more complicated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|x-3| = 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x-3 = 4			or	x-3 =-4</a:t>
            </a:r>
            <a:endParaRPr lang="en-US" dirty="0"/>
          </a:p>
        </p:txBody>
      </p:sp>
      <p:sp>
        <p:nvSpPr>
          <p:cNvPr id="4" name="SMARTPenAnnotation517"/>
          <p:cNvSpPr/>
          <p:nvPr/>
        </p:nvSpPr>
        <p:spPr>
          <a:xfrm>
            <a:off x="1100629" y="2503203"/>
            <a:ext cx="325264" cy="179602"/>
          </a:xfrm>
          <a:custGeom>
            <a:avLst/>
            <a:gdLst/>
            <a:ahLst/>
            <a:cxnLst/>
            <a:rect l="0" t="0" r="0" b="0"/>
            <a:pathLst>
              <a:path w="325264" h="179602">
                <a:moveTo>
                  <a:pt x="179530" y="51402"/>
                </a:moveTo>
                <a:lnTo>
                  <a:pt x="179530" y="43182"/>
                </a:lnTo>
                <a:lnTo>
                  <a:pt x="174980" y="42934"/>
                </a:lnTo>
                <a:lnTo>
                  <a:pt x="173639" y="41946"/>
                </a:lnTo>
                <a:lnTo>
                  <a:pt x="172745" y="40336"/>
                </a:lnTo>
                <a:lnTo>
                  <a:pt x="171063" y="34612"/>
                </a:lnTo>
                <a:lnTo>
                  <a:pt x="170989" y="29811"/>
                </a:lnTo>
                <a:lnTo>
                  <a:pt x="170026" y="27483"/>
                </a:lnTo>
                <a:lnTo>
                  <a:pt x="166416" y="22356"/>
                </a:lnTo>
                <a:lnTo>
                  <a:pt x="162229" y="17195"/>
                </a:lnTo>
                <a:lnTo>
                  <a:pt x="155109" y="9867"/>
                </a:lnTo>
                <a:lnTo>
                  <a:pt x="149646" y="4382"/>
                </a:lnTo>
                <a:lnTo>
                  <a:pt x="147225" y="2910"/>
                </a:lnTo>
                <a:lnTo>
                  <a:pt x="141995" y="1275"/>
                </a:lnTo>
                <a:lnTo>
                  <a:pt x="133696" y="354"/>
                </a:lnTo>
                <a:lnTo>
                  <a:pt x="125204" y="81"/>
                </a:lnTo>
                <a:lnTo>
                  <a:pt x="112105" y="0"/>
                </a:lnTo>
                <a:lnTo>
                  <a:pt x="106957" y="942"/>
                </a:lnTo>
                <a:lnTo>
                  <a:pt x="101621" y="2522"/>
                </a:lnTo>
                <a:lnTo>
                  <a:pt x="91564" y="5865"/>
                </a:lnTo>
                <a:lnTo>
                  <a:pt x="83919" y="7351"/>
                </a:lnTo>
                <a:lnTo>
                  <a:pt x="77347" y="10551"/>
                </a:lnTo>
                <a:lnTo>
                  <a:pt x="71250" y="15148"/>
                </a:lnTo>
                <a:lnTo>
                  <a:pt x="65366" y="20366"/>
                </a:lnTo>
                <a:lnTo>
                  <a:pt x="59576" y="25861"/>
                </a:lnTo>
                <a:lnTo>
                  <a:pt x="39517" y="45697"/>
                </a:lnTo>
                <a:lnTo>
                  <a:pt x="36658" y="49503"/>
                </a:lnTo>
                <a:lnTo>
                  <a:pt x="33800" y="53946"/>
                </a:lnTo>
                <a:lnTo>
                  <a:pt x="30942" y="58813"/>
                </a:lnTo>
                <a:lnTo>
                  <a:pt x="29036" y="63010"/>
                </a:lnTo>
                <a:lnTo>
                  <a:pt x="27766" y="66761"/>
                </a:lnTo>
                <a:lnTo>
                  <a:pt x="26919" y="70213"/>
                </a:lnTo>
                <a:lnTo>
                  <a:pt x="25402" y="73468"/>
                </a:lnTo>
                <a:lnTo>
                  <a:pt x="23438" y="76590"/>
                </a:lnTo>
                <a:lnTo>
                  <a:pt x="21176" y="79624"/>
                </a:lnTo>
                <a:lnTo>
                  <a:pt x="18716" y="83552"/>
                </a:lnTo>
                <a:lnTo>
                  <a:pt x="16123" y="88075"/>
                </a:lnTo>
                <a:lnTo>
                  <a:pt x="13442" y="92995"/>
                </a:lnTo>
                <a:lnTo>
                  <a:pt x="10703" y="97228"/>
                </a:lnTo>
                <a:lnTo>
                  <a:pt x="7924" y="101003"/>
                </a:lnTo>
                <a:lnTo>
                  <a:pt x="5118" y="104472"/>
                </a:lnTo>
                <a:lnTo>
                  <a:pt x="3248" y="107737"/>
                </a:lnTo>
                <a:lnTo>
                  <a:pt x="2001" y="110866"/>
                </a:lnTo>
                <a:lnTo>
                  <a:pt x="1170" y="113904"/>
                </a:lnTo>
                <a:lnTo>
                  <a:pt x="616" y="116883"/>
                </a:lnTo>
                <a:lnTo>
                  <a:pt x="247" y="119821"/>
                </a:lnTo>
                <a:lnTo>
                  <a:pt x="0" y="122732"/>
                </a:lnTo>
                <a:lnTo>
                  <a:pt x="789" y="126578"/>
                </a:lnTo>
                <a:lnTo>
                  <a:pt x="2267" y="131046"/>
                </a:lnTo>
                <a:lnTo>
                  <a:pt x="4205" y="135931"/>
                </a:lnTo>
                <a:lnTo>
                  <a:pt x="5497" y="140139"/>
                </a:lnTo>
                <a:lnTo>
                  <a:pt x="6358" y="143898"/>
                </a:lnTo>
                <a:lnTo>
                  <a:pt x="6932" y="147356"/>
                </a:lnTo>
                <a:lnTo>
                  <a:pt x="8267" y="150613"/>
                </a:lnTo>
                <a:lnTo>
                  <a:pt x="10110" y="153738"/>
                </a:lnTo>
                <a:lnTo>
                  <a:pt x="15360" y="161045"/>
                </a:lnTo>
                <a:lnTo>
                  <a:pt x="18619" y="164585"/>
                </a:lnTo>
                <a:lnTo>
                  <a:pt x="20821" y="166862"/>
                </a:lnTo>
                <a:lnTo>
                  <a:pt x="23242" y="168380"/>
                </a:lnTo>
                <a:lnTo>
                  <a:pt x="31199" y="171469"/>
                </a:lnTo>
                <a:lnTo>
                  <a:pt x="39590" y="177041"/>
                </a:lnTo>
                <a:lnTo>
                  <a:pt x="45262" y="178679"/>
                </a:lnTo>
                <a:lnTo>
                  <a:pt x="53498" y="179407"/>
                </a:lnTo>
                <a:lnTo>
                  <a:pt x="58361" y="179601"/>
                </a:lnTo>
                <a:lnTo>
                  <a:pt x="62556" y="178778"/>
                </a:lnTo>
                <a:lnTo>
                  <a:pt x="69757" y="175323"/>
                </a:lnTo>
                <a:lnTo>
                  <a:pt x="78672" y="173153"/>
                </a:lnTo>
                <a:lnTo>
                  <a:pt x="83717" y="172574"/>
                </a:lnTo>
                <a:lnTo>
                  <a:pt x="89937" y="171236"/>
                </a:lnTo>
                <a:lnTo>
                  <a:pt x="96941" y="169391"/>
                </a:lnTo>
                <a:lnTo>
                  <a:pt x="104469" y="167209"/>
                </a:lnTo>
                <a:lnTo>
                  <a:pt x="110439" y="164801"/>
                </a:lnTo>
                <a:lnTo>
                  <a:pt x="119613" y="159586"/>
                </a:lnTo>
                <a:lnTo>
                  <a:pt x="126866" y="156634"/>
                </a:lnTo>
                <a:lnTo>
                  <a:pt x="134216" y="154369"/>
                </a:lnTo>
                <a:lnTo>
                  <a:pt x="143833" y="150187"/>
                </a:lnTo>
                <a:lnTo>
                  <a:pt x="151917" y="145154"/>
                </a:lnTo>
                <a:lnTo>
                  <a:pt x="158686" y="139742"/>
                </a:lnTo>
                <a:lnTo>
                  <a:pt x="164869" y="134161"/>
                </a:lnTo>
                <a:lnTo>
                  <a:pt x="166898" y="131340"/>
                </a:lnTo>
                <a:lnTo>
                  <a:pt x="168252" y="128506"/>
                </a:lnTo>
                <a:lnTo>
                  <a:pt x="169154" y="125665"/>
                </a:lnTo>
                <a:lnTo>
                  <a:pt x="169755" y="121865"/>
                </a:lnTo>
                <a:lnTo>
                  <a:pt x="170156" y="117427"/>
                </a:lnTo>
                <a:lnTo>
                  <a:pt x="170423" y="112564"/>
                </a:lnTo>
                <a:lnTo>
                  <a:pt x="171554" y="108369"/>
                </a:lnTo>
                <a:lnTo>
                  <a:pt x="173260" y="104620"/>
                </a:lnTo>
                <a:lnTo>
                  <a:pt x="175350" y="101168"/>
                </a:lnTo>
                <a:lnTo>
                  <a:pt x="176744" y="97914"/>
                </a:lnTo>
                <a:lnTo>
                  <a:pt x="177673" y="94793"/>
                </a:lnTo>
                <a:lnTo>
                  <a:pt x="178292" y="91759"/>
                </a:lnTo>
                <a:lnTo>
                  <a:pt x="178705" y="88784"/>
                </a:lnTo>
                <a:lnTo>
                  <a:pt x="178980" y="85848"/>
                </a:lnTo>
                <a:lnTo>
                  <a:pt x="179164" y="82938"/>
                </a:lnTo>
                <a:lnTo>
                  <a:pt x="180238" y="79094"/>
                </a:lnTo>
                <a:lnTo>
                  <a:pt x="181907" y="74625"/>
                </a:lnTo>
                <a:lnTo>
                  <a:pt x="183973" y="69742"/>
                </a:lnTo>
                <a:lnTo>
                  <a:pt x="185349" y="65533"/>
                </a:lnTo>
                <a:lnTo>
                  <a:pt x="186267" y="61775"/>
                </a:lnTo>
                <a:lnTo>
                  <a:pt x="186879" y="58317"/>
                </a:lnTo>
                <a:lnTo>
                  <a:pt x="187287" y="55060"/>
                </a:lnTo>
                <a:lnTo>
                  <a:pt x="187559" y="51935"/>
                </a:lnTo>
                <a:lnTo>
                  <a:pt x="187995" y="44628"/>
                </a:lnTo>
                <a:lnTo>
                  <a:pt x="188055" y="41088"/>
                </a:lnTo>
                <a:lnTo>
                  <a:pt x="188100" y="34656"/>
                </a:lnTo>
                <a:lnTo>
                  <a:pt x="179883" y="34267"/>
                </a:lnTo>
                <a:lnTo>
                  <a:pt x="179635" y="38810"/>
                </a:lnTo>
                <a:lnTo>
                  <a:pt x="180553" y="40150"/>
                </a:lnTo>
                <a:lnTo>
                  <a:pt x="182117" y="41043"/>
                </a:lnTo>
                <a:lnTo>
                  <a:pt x="184112" y="41638"/>
                </a:lnTo>
                <a:lnTo>
                  <a:pt x="188869" y="44840"/>
                </a:lnTo>
                <a:lnTo>
                  <a:pt x="191471" y="47027"/>
                </a:lnTo>
                <a:lnTo>
                  <a:pt x="193206" y="49438"/>
                </a:lnTo>
                <a:lnTo>
                  <a:pt x="195133" y="54656"/>
                </a:lnTo>
                <a:lnTo>
                  <a:pt x="195990" y="60151"/>
                </a:lnTo>
                <a:lnTo>
                  <a:pt x="196219" y="62949"/>
                </a:lnTo>
                <a:lnTo>
                  <a:pt x="197323" y="65767"/>
                </a:lnTo>
                <a:lnTo>
                  <a:pt x="199012" y="68599"/>
                </a:lnTo>
                <a:lnTo>
                  <a:pt x="201091" y="71439"/>
                </a:lnTo>
                <a:lnTo>
                  <a:pt x="202477" y="75237"/>
                </a:lnTo>
                <a:lnTo>
                  <a:pt x="203400" y="79675"/>
                </a:lnTo>
                <a:lnTo>
                  <a:pt x="204016" y="84538"/>
                </a:lnTo>
                <a:lnTo>
                  <a:pt x="205379" y="88732"/>
                </a:lnTo>
                <a:lnTo>
                  <a:pt x="207241" y="92481"/>
                </a:lnTo>
                <a:lnTo>
                  <a:pt x="209434" y="95933"/>
                </a:lnTo>
                <a:lnTo>
                  <a:pt x="210896" y="99186"/>
                </a:lnTo>
                <a:lnTo>
                  <a:pt x="211871" y="102308"/>
                </a:lnTo>
                <a:lnTo>
                  <a:pt x="212521" y="105342"/>
                </a:lnTo>
                <a:lnTo>
                  <a:pt x="212954" y="109269"/>
                </a:lnTo>
                <a:lnTo>
                  <a:pt x="213243" y="113793"/>
                </a:lnTo>
                <a:lnTo>
                  <a:pt x="213435" y="118713"/>
                </a:lnTo>
                <a:lnTo>
                  <a:pt x="214516" y="122946"/>
                </a:lnTo>
                <a:lnTo>
                  <a:pt x="216189" y="126720"/>
                </a:lnTo>
                <a:lnTo>
                  <a:pt x="218257" y="130189"/>
                </a:lnTo>
                <a:lnTo>
                  <a:pt x="220588" y="133454"/>
                </a:lnTo>
                <a:lnTo>
                  <a:pt x="223095" y="136583"/>
                </a:lnTo>
                <a:lnTo>
                  <a:pt x="225718" y="139622"/>
                </a:lnTo>
                <a:lnTo>
                  <a:pt x="229372" y="142600"/>
                </a:lnTo>
                <a:lnTo>
                  <a:pt x="233713" y="145538"/>
                </a:lnTo>
                <a:lnTo>
                  <a:pt x="238512" y="148449"/>
                </a:lnTo>
                <a:lnTo>
                  <a:pt x="242664" y="151343"/>
                </a:lnTo>
                <a:lnTo>
                  <a:pt x="246385" y="154224"/>
                </a:lnTo>
                <a:lnTo>
                  <a:pt x="254649" y="161141"/>
                </a:lnTo>
                <a:lnTo>
                  <a:pt x="256279" y="161709"/>
                </a:lnTo>
                <a:lnTo>
                  <a:pt x="264078" y="163460"/>
                </a:lnTo>
                <a:lnTo>
                  <a:pt x="272987" y="167245"/>
                </a:lnTo>
                <a:lnTo>
                  <a:pt x="280757" y="169563"/>
                </a:lnTo>
                <a:lnTo>
                  <a:pt x="288337" y="170593"/>
                </a:lnTo>
                <a:lnTo>
                  <a:pt x="298057" y="171050"/>
                </a:lnTo>
                <a:lnTo>
                  <a:pt x="325263" y="1714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8"/>
          <p:cNvSpPr/>
          <p:nvPr/>
        </p:nvSpPr>
        <p:spPr>
          <a:xfrm>
            <a:off x="1503089" y="2486056"/>
            <a:ext cx="188399" cy="179874"/>
          </a:xfrm>
          <a:custGeom>
            <a:avLst/>
            <a:gdLst/>
            <a:ahLst/>
            <a:cxnLst/>
            <a:rect l="0" t="0" r="0" b="0"/>
            <a:pathLst>
              <a:path w="188399" h="179874">
                <a:moveTo>
                  <a:pt x="111398" y="8541"/>
                </a:moveTo>
                <a:lnTo>
                  <a:pt x="111398" y="1160"/>
                </a:lnTo>
                <a:lnTo>
                  <a:pt x="110445" y="763"/>
                </a:lnTo>
                <a:lnTo>
                  <a:pt x="104613" y="125"/>
                </a:lnTo>
                <a:lnTo>
                  <a:pt x="100815" y="15"/>
                </a:lnTo>
                <a:lnTo>
                  <a:pt x="98628" y="0"/>
                </a:lnTo>
                <a:lnTo>
                  <a:pt x="95265" y="942"/>
                </a:lnTo>
                <a:lnTo>
                  <a:pt x="91117" y="2522"/>
                </a:lnTo>
                <a:lnTo>
                  <a:pt x="86447" y="4529"/>
                </a:lnTo>
                <a:lnTo>
                  <a:pt x="82382" y="5866"/>
                </a:lnTo>
                <a:lnTo>
                  <a:pt x="78719" y="6758"/>
                </a:lnTo>
                <a:lnTo>
                  <a:pt x="75324" y="7352"/>
                </a:lnTo>
                <a:lnTo>
                  <a:pt x="71156" y="8701"/>
                </a:lnTo>
                <a:lnTo>
                  <a:pt x="66473" y="10553"/>
                </a:lnTo>
                <a:lnTo>
                  <a:pt x="61445" y="12740"/>
                </a:lnTo>
                <a:lnTo>
                  <a:pt x="56189" y="14198"/>
                </a:lnTo>
                <a:lnTo>
                  <a:pt x="50779" y="15170"/>
                </a:lnTo>
                <a:lnTo>
                  <a:pt x="45268" y="15818"/>
                </a:lnTo>
                <a:lnTo>
                  <a:pt x="40641" y="17202"/>
                </a:lnTo>
                <a:lnTo>
                  <a:pt x="36604" y="19077"/>
                </a:lnTo>
                <a:lnTo>
                  <a:pt x="32961" y="21281"/>
                </a:lnTo>
                <a:lnTo>
                  <a:pt x="29579" y="23702"/>
                </a:lnTo>
                <a:lnTo>
                  <a:pt x="26372" y="26268"/>
                </a:lnTo>
                <a:lnTo>
                  <a:pt x="23281" y="28932"/>
                </a:lnTo>
                <a:lnTo>
                  <a:pt x="20269" y="30707"/>
                </a:lnTo>
                <a:lnTo>
                  <a:pt x="17308" y="31891"/>
                </a:lnTo>
                <a:lnTo>
                  <a:pt x="14381" y="32680"/>
                </a:lnTo>
                <a:lnTo>
                  <a:pt x="8589" y="36097"/>
                </a:lnTo>
                <a:lnTo>
                  <a:pt x="1661" y="41501"/>
                </a:lnTo>
                <a:lnTo>
                  <a:pt x="1092" y="42897"/>
                </a:lnTo>
                <a:lnTo>
                  <a:pt x="292" y="48460"/>
                </a:lnTo>
                <a:lnTo>
                  <a:pt x="22" y="53362"/>
                </a:lnTo>
                <a:lnTo>
                  <a:pt x="0" y="55567"/>
                </a:lnTo>
                <a:lnTo>
                  <a:pt x="937" y="57037"/>
                </a:lnTo>
                <a:lnTo>
                  <a:pt x="2515" y="58016"/>
                </a:lnTo>
                <a:lnTo>
                  <a:pt x="7340" y="59589"/>
                </a:lnTo>
                <a:lnTo>
                  <a:pt x="12727" y="64412"/>
                </a:lnTo>
                <a:lnTo>
                  <a:pt x="15137" y="65791"/>
                </a:lnTo>
                <a:lnTo>
                  <a:pt x="20355" y="67323"/>
                </a:lnTo>
                <a:lnTo>
                  <a:pt x="24985" y="67732"/>
                </a:lnTo>
                <a:lnTo>
                  <a:pt x="30930" y="68004"/>
                </a:lnTo>
                <a:lnTo>
                  <a:pt x="50408" y="68387"/>
                </a:lnTo>
                <a:lnTo>
                  <a:pt x="78607" y="68517"/>
                </a:lnTo>
                <a:lnTo>
                  <a:pt x="85727" y="69480"/>
                </a:lnTo>
                <a:lnTo>
                  <a:pt x="92379" y="71074"/>
                </a:lnTo>
                <a:lnTo>
                  <a:pt x="98719" y="73090"/>
                </a:lnTo>
                <a:lnTo>
                  <a:pt x="104850" y="74434"/>
                </a:lnTo>
                <a:lnTo>
                  <a:pt x="110843" y="75330"/>
                </a:lnTo>
                <a:lnTo>
                  <a:pt x="116743" y="75927"/>
                </a:lnTo>
                <a:lnTo>
                  <a:pt x="122581" y="76325"/>
                </a:lnTo>
                <a:lnTo>
                  <a:pt x="128378" y="76590"/>
                </a:lnTo>
                <a:lnTo>
                  <a:pt x="134148" y="76767"/>
                </a:lnTo>
                <a:lnTo>
                  <a:pt x="139900" y="77838"/>
                </a:lnTo>
                <a:lnTo>
                  <a:pt x="145639" y="79504"/>
                </a:lnTo>
                <a:lnTo>
                  <a:pt x="151371" y="81567"/>
                </a:lnTo>
                <a:lnTo>
                  <a:pt x="156144" y="82943"/>
                </a:lnTo>
                <a:lnTo>
                  <a:pt x="160279" y="83860"/>
                </a:lnTo>
                <a:lnTo>
                  <a:pt x="163987" y="84471"/>
                </a:lnTo>
                <a:lnTo>
                  <a:pt x="167413" y="85831"/>
                </a:lnTo>
                <a:lnTo>
                  <a:pt x="170649" y="87690"/>
                </a:lnTo>
                <a:lnTo>
                  <a:pt x="173758" y="89882"/>
                </a:lnTo>
                <a:lnTo>
                  <a:pt x="176784" y="92296"/>
                </a:lnTo>
                <a:lnTo>
                  <a:pt x="179754" y="94857"/>
                </a:lnTo>
                <a:lnTo>
                  <a:pt x="182686" y="97518"/>
                </a:lnTo>
                <a:lnTo>
                  <a:pt x="184641" y="100244"/>
                </a:lnTo>
                <a:lnTo>
                  <a:pt x="186813" y="105813"/>
                </a:lnTo>
                <a:lnTo>
                  <a:pt x="187392" y="109584"/>
                </a:lnTo>
                <a:lnTo>
                  <a:pt x="187778" y="114003"/>
                </a:lnTo>
                <a:lnTo>
                  <a:pt x="188207" y="123040"/>
                </a:lnTo>
                <a:lnTo>
                  <a:pt x="188398" y="130232"/>
                </a:lnTo>
                <a:lnTo>
                  <a:pt x="187496" y="133483"/>
                </a:lnTo>
                <a:lnTo>
                  <a:pt x="185943" y="136604"/>
                </a:lnTo>
                <a:lnTo>
                  <a:pt x="183954" y="139636"/>
                </a:lnTo>
                <a:lnTo>
                  <a:pt x="180724" y="142610"/>
                </a:lnTo>
                <a:lnTo>
                  <a:pt x="176665" y="145545"/>
                </a:lnTo>
                <a:lnTo>
                  <a:pt x="172055" y="148455"/>
                </a:lnTo>
                <a:lnTo>
                  <a:pt x="168028" y="151347"/>
                </a:lnTo>
                <a:lnTo>
                  <a:pt x="164391" y="154227"/>
                </a:lnTo>
                <a:lnTo>
                  <a:pt x="161015" y="157100"/>
                </a:lnTo>
                <a:lnTo>
                  <a:pt x="156858" y="159968"/>
                </a:lnTo>
                <a:lnTo>
                  <a:pt x="152182" y="162832"/>
                </a:lnTo>
                <a:lnTo>
                  <a:pt x="147160" y="165694"/>
                </a:lnTo>
                <a:lnTo>
                  <a:pt x="141907" y="167602"/>
                </a:lnTo>
                <a:lnTo>
                  <a:pt x="136500" y="168875"/>
                </a:lnTo>
                <a:lnTo>
                  <a:pt x="130990" y="169722"/>
                </a:lnTo>
                <a:lnTo>
                  <a:pt x="126364" y="171240"/>
                </a:lnTo>
                <a:lnTo>
                  <a:pt x="122328" y="173205"/>
                </a:lnTo>
                <a:lnTo>
                  <a:pt x="118685" y="175467"/>
                </a:lnTo>
                <a:lnTo>
                  <a:pt x="113398" y="176975"/>
                </a:lnTo>
                <a:lnTo>
                  <a:pt x="107016" y="177980"/>
                </a:lnTo>
                <a:lnTo>
                  <a:pt x="99905" y="178651"/>
                </a:lnTo>
                <a:lnTo>
                  <a:pt x="93258" y="179097"/>
                </a:lnTo>
                <a:lnTo>
                  <a:pt x="86922" y="179395"/>
                </a:lnTo>
                <a:lnTo>
                  <a:pt x="71443" y="179814"/>
                </a:lnTo>
                <a:lnTo>
                  <a:pt x="67617" y="179873"/>
                </a:lnTo>
                <a:lnTo>
                  <a:pt x="63160" y="178960"/>
                </a:lnTo>
                <a:lnTo>
                  <a:pt x="58285" y="177399"/>
                </a:lnTo>
                <a:lnTo>
                  <a:pt x="53129" y="175405"/>
                </a:lnTo>
                <a:lnTo>
                  <a:pt x="48740" y="174076"/>
                </a:lnTo>
                <a:lnTo>
                  <a:pt x="44861" y="173190"/>
                </a:lnTo>
                <a:lnTo>
                  <a:pt x="41322" y="172600"/>
                </a:lnTo>
                <a:lnTo>
                  <a:pt x="37058" y="171254"/>
                </a:lnTo>
                <a:lnTo>
                  <a:pt x="32311" y="169404"/>
                </a:lnTo>
                <a:lnTo>
                  <a:pt x="27241" y="167218"/>
                </a:lnTo>
                <a:lnTo>
                  <a:pt x="23861" y="164808"/>
                </a:lnTo>
                <a:lnTo>
                  <a:pt x="21607" y="162249"/>
                </a:lnTo>
                <a:lnTo>
                  <a:pt x="20105" y="159591"/>
                </a:lnTo>
                <a:lnTo>
                  <a:pt x="18151" y="157818"/>
                </a:lnTo>
                <a:lnTo>
                  <a:pt x="15896" y="156637"/>
                </a:lnTo>
                <a:lnTo>
                  <a:pt x="13440" y="155849"/>
                </a:lnTo>
                <a:lnTo>
                  <a:pt x="8171" y="152434"/>
                </a:lnTo>
                <a:lnTo>
                  <a:pt x="1578" y="147031"/>
                </a:lnTo>
                <a:lnTo>
                  <a:pt x="1037" y="145635"/>
                </a:lnTo>
                <a:lnTo>
                  <a:pt x="436" y="141544"/>
                </a:lnTo>
                <a:lnTo>
                  <a:pt x="1228" y="140073"/>
                </a:lnTo>
                <a:lnTo>
                  <a:pt x="2709" y="139091"/>
                </a:lnTo>
                <a:lnTo>
                  <a:pt x="8528" y="13712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9"/>
          <p:cNvSpPr/>
          <p:nvPr/>
        </p:nvSpPr>
        <p:spPr>
          <a:xfrm>
            <a:off x="2043208" y="2503179"/>
            <a:ext cx="17050" cy="154297"/>
          </a:xfrm>
          <a:custGeom>
            <a:avLst/>
            <a:gdLst/>
            <a:ahLst/>
            <a:cxnLst/>
            <a:rect l="0" t="0" r="0" b="0"/>
            <a:pathLst>
              <a:path w="17050" h="154297">
                <a:moveTo>
                  <a:pt x="17049" y="8563"/>
                </a:moveTo>
                <a:lnTo>
                  <a:pt x="17049" y="4012"/>
                </a:lnTo>
                <a:lnTo>
                  <a:pt x="16096" y="2672"/>
                </a:lnTo>
                <a:lnTo>
                  <a:pt x="14509" y="1778"/>
                </a:lnTo>
                <a:lnTo>
                  <a:pt x="12498" y="1182"/>
                </a:lnTo>
                <a:lnTo>
                  <a:pt x="12110" y="785"/>
                </a:lnTo>
                <a:lnTo>
                  <a:pt x="12804" y="520"/>
                </a:lnTo>
                <a:lnTo>
                  <a:pt x="14219" y="343"/>
                </a:lnTo>
                <a:lnTo>
                  <a:pt x="14210" y="226"/>
                </a:lnTo>
                <a:lnTo>
                  <a:pt x="13251" y="148"/>
                </a:lnTo>
                <a:lnTo>
                  <a:pt x="8756" y="0"/>
                </a:lnTo>
                <a:lnTo>
                  <a:pt x="8559" y="4544"/>
                </a:lnTo>
                <a:lnTo>
                  <a:pt x="8501" y="7372"/>
                </a:lnTo>
                <a:lnTo>
                  <a:pt x="7540" y="8722"/>
                </a:lnTo>
                <a:lnTo>
                  <a:pt x="5947" y="10574"/>
                </a:lnTo>
                <a:lnTo>
                  <a:pt x="3933" y="12761"/>
                </a:lnTo>
                <a:lnTo>
                  <a:pt x="2590" y="15172"/>
                </a:lnTo>
                <a:lnTo>
                  <a:pt x="1695" y="17732"/>
                </a:lnTo>
                <a:lnTo>
                  <a:pt x="1098" y="20390"/>
                </a:lnTo>
                <a:lnTo>
                  <a:pt x="1652" y="23116"/>
                </a:lnTo>
                <a:lnTo>
                  <a:pt x="2975" y="25885"/>
                </a:lnTo>
                <a:lnTo>
                  <a:pt x="4808" y="28683"/>
                </a:lnTo>
                <a:lnTo>
                  <a:pt x="6031" y="32454"/>
                </a:lnTo>
                <a:lnTo>
                  <a:pt x="6846" y="36873"/>
                </a:lnTo>
                <a:lnTo>
                  <a:pt x="7390" y="41724"/>
                </a:lnTo>
                <a:lnTo>
                  <a:pt x="6800" y="45910"/>
                </a:lnTo>
                <a:lnTo>
                  <a:pt x="5453" y="49654"/>
                </a:lnTo>
                <a:lnTo>
                  <a:pt x="3604" y="53102"/>
                </a:lnTo>
                <a:lnTo>
                  <a:pt x="2370" y="56353"/>
                </a:lnTo>
                <a:lnTo>
                  <a:pt x="1548" y="59473"/>
                </a:lnTo>
                <a:lnTo>
                  <a:pt x="1000" y="62506"/>
                </a:lnTo>
                <a:lnTo>
                  <a:pt x="635" y="66432"/>
                </a:lnTo>
                <a:lnTo>
                  <a:pt x="391" y="70955"/>
                </a:lnTo>
                <a:lnTo>
                  <a:pt x="48" y="83882"/>
                </a:lnTo>
                <a:lnTo>
                  <a:pt x="0" y="87351"/>
                </a:lnTo>
                <a:lnTo>
                  <a:pt x="921" y="90616"/>
                </a:lnTo>
                <a:lnTo>
                  <a:pt x="2487" y="93745"/>
                </a:lnTo>
                <a:lnTo>
                  <a:pt x="4483" y="96783"/>
                </a:lnTo>
                <a:lnTo>
                  <a:pt x="5814" y="100714"/>
                </a:lnTo>
                <a:lnTo>
                  <a:pt x="6702" y="105240"/>
                </a:lnTo>
                <a:lnTo>
                  <a:pt x="7293" y="110162"/>
                </a:lnTo>
                <a:lnTo>
                  <a:pt x="7688" y="114396"/>
                </a:lnTo>
                <a:lnTo>
                  <a:pt x="7951" y="118171"/>
                </a:lnTo>
                <a:lnTo>
                  <a:pt x="8126" y="121640"/>
                </a:lnTo>
                <a:lnTo>
                  <a:pt x="8321" y="128035"/>
                </a:lnTo>
                <a:lnTo>
                  <a:pt x="8446" y="135350"/>
                </a:lnTo>
                <a:lnTo>
                  <a:pt x="9408" y="136903"/>
                </a:lnTo>
                <a:lnTo>
                  <a:pt x="11003" y="138890"/>
                </a:lnTo>
                <a:lnTo>
                  <a:pt x="15855" y="144373"/>
                </a:lnTo>
                <a:lnTo>
                  <a:pt x="16253" y="145776"/>
                </a:lnTo>
                <a:lnTo>
                  <a:pt x="16695" y="149874"/>
                </a:lnTo>
                <a:lnTo>
                  <a:pt x="17049" y="15429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0"/>
          <p:cNvSpPr/>
          <p:nvPr/>
        </p:nvSpPr>
        <p:spPr>
          <a:xfrm>
            <a:off x="2205989" y="2451839"/>
            <a:ext cx="210335" cy="222768"/>
          </a:xfrm>
          <a:custGeom>
            <a:avLst/>
            <a:gdLst/>
            <a:ahLst/>
            <a:cxnLst/>
            <a:rect l="0" t="0" r="0" b="0"/>
            <a:pathLst>
              <a:path w="210335" h="222768">
                <a:moveTo>
                  <a:pt x="137161" y="8468"/>
                </a:moveTo>
                <a:lnTo>
                  <a:pt x="137161" y="3917"/>
                </a:lnTo>
                <a:lnTo>
                  <a:pt x="136208" y="2577"/>
                </a:lnTo>
                <a:lnTo>
                  <a:pt x="134621" y="1683"/>
                </a:lnTo>
                <a:lnTo>
                  <a:pt x="130316" y="690"/>
                </a:lnTo>
                <a:lnTo>
                  <a:pt x="125229" y="248"/>
                </a:lnTo>
                <a:lnTo>
                  <a:pt x="121560" y="0"/>
                </a:lnTo>
                <a:lnTo>
                  <a:pt x="118162" y="2482"/>
                </a:lnTo>
                <a:lnTo>
                  <a:pt x="115922" y="4477"/>
                </a:lnTo>
                <a:lnTo>
                  <a:pt x="113477" y="5808"/>
                </a:lnTo>
                <a:lnTo>
                  <a:pt x="108219" y="7286"/>
                </a:lnTo>
                <a:lnTo>
                  <a:pt x="102708" y="10482"/>
                </a:lnTo>
                <a:lnTo>
                  <a:pt x="99904" y="12668"/>
                </a:lnTo>
                <a:lnTo>
                  <a:pt x="96131" y="15079"/>
                </a:lnTo>
                <a:lnTo>
                  <a:pt x="91710" y="17637"/>
                </a:lnTo>
                <a:lnTo>
                  <a:pt x="86857" y="20296"/>
                </a:lnTo>
                <a:lnTo>
                  <a:pt x="82670" y="23021"/>
                </a:lnTo>
                <a:lnTo>
                  <a:pt x="78926" y="25790"/>
                </a:lnTo>
                <a:lnTo>
                  <a:pt x="75478" y="28589"/>
                </a:lnTo>
                <a:lnTo>
                  <a:pt x="69106" y="34238"/>
                </a:lnTo>
                <a:lnTo>
                  <a:pt x="66073" y="37078"/>
                </a:lnTo>
                <a:lnTo>
                  <a:pt x="63099" y="38971"/>
                </a:lnTo>
                <a:lnTo>
                  <a:pt x="57254" y="41075"/>
                </a:lnTo>
                <a:lnTo>
                  <a:pt x="51481" y="44550"/>
                </a:lnTo>
                <a:lnTo>
                  <a:pt x="48609" y="46810"/>
                </a:lnTo>
                <a:lnTo>
                  <a:pt x="46694" y="49270"/>
                </a:lnTo>
                <a:lnTo>
                  <a:pt x="45416" y="51862"/>
                </a:lnTo>
                <a:lnTo>
                  <a:pt x="43998" y="57281"/>
                </a:lnTo>
                <a:lnTo>
                  <a:pt x="43367" y="62866"/>
                </a:lnTo>
                <a:lnTo>
                  <a:pt x="42963" y="68320"/>
                </a:lnTo>
                <a:lnTo>
                  <a:pt x="42907" y="72534"/>
                </a:lnTo>
                <a:lnTo>
                  <a:pt x="43845" y="74039"/>
                </a:lnTo>
                <a:lnTo>
                  <a:pt x="45423" y="75042"/>
                </a:lnTo>
                <a:lnTo>
                  <a:pt x="47427" y="75711"/>
                </a:lnTo>
                <a:lnTo>
                  <a:pt x="52194" y="78994"/>
                </a:lnTo>
                <a:lnTo>
                  <a:pt x="54799" y="81203"/>
                </a:lnTo>
                <a:lnTo>
                  <a:pt x="57488" y="82675"/>
                </a:lnTo>
                <a:lnTo>
                  <a:pt x="63015" y="84312"/>
                </a:lnTo>
                <a:lnTo>
                  <a:pt x="66775" y="84748"/>
                </a:lnTo>
                <a:lnTo>
                  <a:pt x="71187" y="85039"/>
                </a:lnTo>
                <a:lnTo>
                  <a:pt x="76033" y="85233"/>
                </a:lnTo>
                <a:lnTo>
                  <a:pt x="86498" y="85448"/>
                </a:lnTo>
                <a:lnTo>
                  <a:pt x="108738" y="85587"/>
                </a:lnTo>
                <a:lnTo>
                  <a:pt x="114402" y="86550"/>
                </a:lnTo>
                <a:lnTo>
                  <a:pt x="120083" y="88146"/>
                </a:lnTo>
                <a:lnTo>
                  <a:pt x="125776" y="90161"/>
                </a:lnTo>
                <a:lnTo>
                  <a:pt x="132428" y="91505"/>
                </a:lnTo>
                <a:lnTo>
                  <a:pt x="139721" y="92401"/>
                </a:lnTo>
                <a:lnTo>
                  <a:pt x="147440" y="92999"/>
                </a:lnTo>
                <a:lnTo>
                  <a:pt x="154491" y="94349"/>
                </a:lnTo>
                <a:lnTo>
                  <a:pt x="161097" y="96202"/>
                </a:lnTo>
                <a:lnTo>
                  <a:pt x="167405" y="98390"/>
                </a:lnTo>
                <a:lnTo>
                  <a:pt x="172564" y="100801"/>
                </a:lnTo>
                <a:lnTo>
                  <a:pt x="176955" y="103361"/>
                </a:lnTo>
                <a:lnTo>
                  <a:pt x="180835" y="106020"/>
                </a:lnTo>
                <a:lnTo>
                  <a:pt x="184375" y="108745"/>
                </a:lnTo>
                <a:lnTo>
                  <a:pt x="190847" y="114313"/>
                </a:lnTo>
                <a:lnTo>
                  <a:pt x="196899" y="119963"/>
                </a:lnTo>
                <a:lnTo>
                  <a:pt x="199846" y="122803"/>
                </a:lnTo>
                <a:lnTo>
                  <a:pt x="201811" y="125649"/>
                </a:lnTo>
                <a:lnTo>
                  <a:pt x="203994" y="131351"/>
                </a:lnTo>
                <a:lnTo>
                  <a:pt x="205529" y="135158"/>
                </a:lnTo>
                <a:lnTo>
                  <a:pt x="207504" y="139600"/>
                </a:lnTo>
                <a:lnTo>
                  <a:pt x="209774" y="144467"/>
                </a:lnTo>
                <a:lnTo>
                  <a:pt x="210334" y="148664"/>
                </a:lnTo>
                <a:lnTo>
                  <a:pt x="209756" y="152415"/>
                </a:lnTo>
                <a:lnTo>
                  <a:pt x="208417" y="155868"/>
                </a:lnTo>
                <a:lnTo>
                  <a:pt x="207525" y="160074"/>
                </a:lnTo>
                <a:lnTo>
                  <a:pt x="206930" y="164784"/>
                </a:lnTo>
                <a:lnTo>
                  <a:pt x="206534" y="169829"/>
                </a:lnTo>
                <a:lnTo>
                  <a:pt x="204364" y="174144"/>
                </a:lnTo>
                <a:lnTo>
                  <a:pt x="201013" y="177974"/>
                </a:lnTo>
                <a:lnTo>
                  <a:pt x="196874" y="181479"/>
                </a:lnTo>
                <a:lnTo>
                  <a:pt x="193162" y="184769"/>
                </a:lnTo>
                <a:lnTo>
                  <a:pt x="186498" y="190964"/>
                </a:lnTo>
                <a:lnTo>
                  <a:pt x="182434" y="193950"/>
                </a:lnTo>
                <a:lnTo>
                  <a:pt x="177820" y="196892"/>
                </a:lnTo>
                <a:lnTo>
                  <a:pt x="172840" y="199807"/>
                </a:lnTo>
                <a:lnTo>
                  <a:pt x="166662" y="202702"/>
                </a:lnTo>
                <a:lnTo>
                  <a:pt x="159685" y="205585"/>
                </a:lnTo>
                <a:lnTo>
                  <a:pt x="152177" y="208459"/>
                </a:lnTo>
                <a:lnTo>
                  <a:pt x="146219" y="211328"/>
                </a:lnTo>
                <a:lnTo>
                  <a:pt x="141294" y="214193"/>
                </a:lnTo>
                <a:lnTo>
                  <a:pt x="137059" y="217056"/>
                </a:lnTo>
                <a:lnTo>
                  <a:pt x="132330" y="218964"/>
                </a:lnTo>
                <a:lnTo>
                  <a:pt x="127273" y="220236"/>
                </a:lnTo>
                <a:lnTo>
                  <a:pt x="121996" y="221084"/>
                </a:lnTo>
                <a:lnTo>
                  <a:pt x="116573" y="221650"/>
                </a:lnTo>
                <a:lnTo>
                  <a:pt x="111053" y="222027"/>
                </a:lnTo>
                <a:lnTo>
                  <a:pt x="105468" y="222278"/>
                </a:lnTo>
                <a:lnTo>
                  <a:pt x="94183" y="222557"/>
                </a:lnTo>
                <a:lnTo>
                  <a:pt x="51456" y="222767"/>
                </a:lnTo>
                <a:lnTo>
                  <a:pt x="46687" y="221819"/>
                </a:lnTo>
                <a:lnTo>
                  <a:pt x="41602" y="220235"/>
                </a:lnTo>
                <a:lnTo>
                  <a:pt x="36308" y="218226"/>
                </a:lnTo>
                <a:lnTo>
                  <a:pt x="30872" y="216887"/>
                </a:lnTo>
                <a:lnTo>
                  <a:pt x="25344" y="215994"/>
                </a:lnTo>
                <a:lnTo>
                  <a:pt x="19754" y="215399"/>
                </a:lnTo>
                <a:lnTo>
                  <a:pt x="15075" y="215002"/>
                </a:lnTo>
                <a:lnTo>
                  <a:pt x="11002" y="214737"/>
                </a:lnTo>
                <a:lnTo>
                  <a:pt x="0" y="21420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21"/>
          <p:cNvSpPr/>
          <p:nvPr/>
        </p:nvSpPr>
        <p:spPr>
          <a:xfrm>
            <a:off x="2128837" y="2348899"/>
            <a:ext cx="17106" cy="34257"/>
          </a:xfrm>
          <a:custGeom>
            <a:avLst/>
            <a:gdLst/>
            <a:ahLst/>
            <a:cxnLst/>
            <a:rect l="0" t="0" r="0" b="0"/>
            <a:pathLst>
              <a:path w="17106" h="34257">
                <a:moveTo>
                  <a:pt x="0" y="34256"/>
                </a:moveTo>
                <a:lnTo>
                  <a:pt x="0" y="18655"/>
                </a:lnTo>
                <a:lnTo>
                  <a:pt x="952" y="17188"/>
                </a:lnTo>
                <a:lnTo>
                  <a:pt x="2540" y="15257"/>
                </a:lnTo>
                <a:lnTo>
                  <a:pt x="4551" y="13017"/>
                </a:lnTo>
                <a:lnTo>
                  <a:pt x="6844" y="11524"/>
                </a:lnTo>
                <a:lnTo>
                  <a:pt x="9325" y="10529"/>
                </a:lnTo>
                <a:lnTo>
                  <a:pt x="11932" y="9865"/>
                </a:lnTo>
                <a:lnTo>
                  <a:pt x="13669" y="8470"/>
                </a:lnTo>
                <a:lnTo>
                  <a:pt x="14828" y="6588"/>
                </a:lnTo>
                <a:lnTo>
                  <a:pt x="17105" y="80"/>
                </a:lnTo>
                <a:lnTo>
                  <a:pt x="16166" y="42"/>
                </a:lnTo>
                <a:lnTo>
                  <a:pt x="12582" y="0"/>
                </a:lnTo>
                <a:lnTo>
                  <a:pt x="10293" y="941"/>
                </a:lnTo>
                <a:lnTo>
                  <a:pt x="7814" y="2521"/>
                </a:lnTo>
                <a:lnTo>
                  <a:pt x="1544" y="7350"/>
                </a:lnTo>
                <a:lnTo>
                  <a:pt x="1029" y="8698"/>
                </a:lnTo>
                <a:lnTo>
                  <a:pt x="686" y="10550"/>
                </a:lnTo>
                <a:lnTo>
                  <a:pt x="0" y="1711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22"/>
          <p:cNvSpPr/>
          <p:nvPr/>
        </p:nvSpPr>
        <p:spPr>
          <a:xfrm>
            <a:off x="6603682" y="2503170"/>
            <a:ext cx="296139" cy="282893"/>
          </a:xfrm>
          <a:custGeom>
            <a:avLst/>
            <a:gdLst/>
            <a:ahLst/>
            <a:cxnLst/>
            <a:rect l="0" t="0" r="0" b="0"/>
            <a:pathLst>
              <a:path w="296139" h="282893">
                <a:moveTo>
                  <a:pt x="0" y="282892"/>
                </a:moveTo>
                <a:lnTo>
                  <a:pt x="0" y="278341"/>
                </a:lnTo>
                <a:lnTo>
                  <a:pt x="953" y="277000"/>
                </a:lnTo>
                <a:lnTo>
                  <a:pt x="2541" y="276107"/>
                </a:lnTo>
                <a:lnTo>
                  <a:pt x="4551" y="275511"/>
                </a:lnTo>
                <a:lnTo>
                  <a:pt x="5892" y="274162"/>
                </a:lnTo>
                <a:lnTo>
                  <a:pt x="6785" y="272309"/>
                </a:lnTo>
                <a:lnTo>
                  <a:pt x="7778" y="267711"/>
                </a:lnTo>
                <a:lnTo>
                  <a:pt x="8219" y="262493"/>
                </a:lnTo>
                <a:lnTo>
                  <a:pt x="9290" y="259767"/>
                </a:lnTo>
                <a:lnTo>
                  <a:pt x="13019" y="254200"/>
                </a:lnTo>
                <a:lnTo>
                  <a:pt x="20473" y="245710"/>
                </a:lnTo>
                <a:lnTo>
                  <a:pt x="22222" y="242864"/>
                </a:lnTo>
                <a:lnTo>
                  <a:pt x="25635" y="234308"/>
                </a:lnTo>
                <a:lnTo>
                  <a:pt x="32254" y="225740"/>
                </a:lnTo>
                <a:lnTo>
                  <a:pt x="40248" y="217169"/>
                </a:lnTo>
                <a:lnTo>
                  <a:pt x="70255" y="186929"/>
                </a:lnTo>
                <a:lnTo>
                  <a:pt x="73507" y="182721"/>
                </a:lnTo>
                <a:lnTo>
                  <a:pt x="76628" y="178012"/>
                </a:lnTo>
                <a:lnTo>
                  <a:pt x="79660" y="172967"/>
                </a:lnTo>
                <a:lnTo>
                  <a:pt x="83587" y="167699"/>
                </a:lnTo>
                <a:lnTo>
                  <a:pt x="88109" y="162281"/>
                </a:lnTo>
                <a:lnTo>
                  <a:pt x="93030" y="156765"/>
                </a:lnTo>
                <a:lnTo>
                  <a:pt x="98215" y="152135"/>
                </a:lnTo>
                <a:lnTo>
                  <a:pt x="103577" y="148096"/>
                </a:lnTo>
                <a:lnTo>
                  <a:pt x="109056" y="144450"/>
                </a:lnTo>
                <a:lnTo>
                  <a:pt x="114614" y="140115"/>
                </a:lnTo>
                <a:lnTo>
                  <a:pt x="120224" y="135320"/>
                </a:lnTo>
                <a:lnTo>
                  <a:pt x="130586" y="125864"/>
                </a:lnTo>
                <a:lnTo>
                  <a:pt x="138366" y="118487"/>
                </a:lnTo>
                <a:lnTo>
                  <a:pt x="152652" y="104428"/>
                </a:lnTo>
                <a:lnTo>
                  <a:pt x="157965" y="100098"/>
                </a:lnTo>
                <a:lnTo>
                  <a:pt x="163413" y="96260"/>
                </a:lnTo>
                <a:lnTo>
                  <a:pt x="168950" y="92748"/>
                </a:lnTo>
                <a:lnTo>
                  <a:pt x="174546" y="89454"/>
                </a:lnTo>
                <a:lnTo>
                  <a:pt x="180181" y="86306"/>
                </a:lnTo>
                <a:lnTo>
                  <a:pt x="185843" y="83255"/>
                </a:lnTo>
                <a:lnTo>
                  <a:pt x="194675" y="74785"/>
                </a:lnTo>
                <a:lnTo>
                  <a:pt x="198363" y="69858"/>
                </a:lnTo>
                <a:lnTo>
                  <a:pt x="207541" y="61846"/>
                </a:lnTo>
                <a:lnTo>
                  <a:pt x="212656" y="58375"/>
                </a:lnTo>
                <a:lnTo>
                  <a:pt x="220879" y="51979"/>
                </a:lnTo>
                <a:lnTo>
                  <a:pt x="227708" y="45962"/>
                </a:lnTo>
                <a:lnTo>
                  <a:pt x="233919" y="40112"/>
                </a:lnTo>
                <a:lnTo>
                  <a:pt x="242394" y="34337"/>
                </a:lnTo>
                <a:lnTo>
                  <a:pt x="251558" y="29548"/>
                </a:lnTo>
                <a:lnTo>
                  <a:pt x="258806" y="27420"/>
                </a:lnTo>
                <a:lnTo>
                  <a:pt x="265203" y="23934"/>
                </a:lnTo>
                <a:lnTo>
                  <a:pt x="274159" y="16616"/>
                </a:lnTo>
                <a:lnTo>
                  <a:pt x="282695" y="8679"/>
                </a:lnTo>
                <a:lnTo>
                  <a:pt x="290122" y="1331"/>
                </a:lnTo>
                <a:lnTo>
                  <a:pt x="291522" y="887"/>
                </a:lnTo>
                <a:lnTo>
                  <a:pt x="296138" y="263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3"/>
          <p:cNvSpPr/>
          <p:nvPr/>
        </p:nvSpPr>
        <p:spPr>
          <a:xfrm>
            <a:off x="6543675" y="2683192"/>
            <a:ext cx="214313" cy="102871"/>
          </a:xfrm>
          <a:custGeom>
            <a:avLst/>
            <a:gdLst/>
            <a:ahLst/>
            <a:cxnLst/>
            <a:rect l="0" t="0" r="0" b="0"/>
            <a:pathLst>
              <a:path w="214313" h="102871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0" y="4551"/>
                </a:lnTo>
                <a:lnTo>
                  <a:pt x="7778" y="6844"/>
                </a:lnTo>
                <a:lnTo>
                  <a:pt x="8042" y="9325"/>
                </a:lnTo>
                <a:lnTo>
                  <a:pt x="8219" y="11932"/>
                </a:lnTo>
                <a:lnTo>
                  <a:pt x="8336" y="14622"/>
                </a:lnTo>
                <a:lnTo>
                  <a:pt x="8467" y="20151"/>
                </a:lnTo>
                <a:lnTo>
                  <a:pt x="7550" y="22007"/>
                </a:lnTo>
                <a:lnTo>
                  <a:pt x="5986" y="23244"/>
                </a:lnTo>
                <a:lnTo>
                  <a:pt x="3990" y="24068"/>
                </a:lnTo>
                <a:lnTo>
                  <a:pt x="2660" y="25570"/>
                </a:lnTo>
                <a:lnTo>
                  <a:pt x="1773" y="27524"/>
                </a:lnTo>
                <a:lnTo>
                  <a:pt x="1182" y="29780"/>
                </a:lnTo>
                <a:lnTo>
                  <a:pt x="788" y="32236"/>
                </a:lnTo>
                <a:lnTo>
                  <a:pt x="525" y="34826"/>
                </a:lnTo>
                <a:lnTo>
                  <a:pt x="350" y="37504"/>
                </a:lnTo>
                <a:lnTo>
                  <a:pt x="234" y="40243"/>
                </a:lnTo>
                <a:lnTo>
                  <a:pt x="103" y="45826"/>
                </a:lnTo>
                <a:lnTo>
                  <a:pt x="0" y="98732"/>
                </a:lnTo>
                <a:lnTo>
                  <a:pt x="952" y="100111"/>
                </a:lnTo>
                <a:lnTo>
                  <a:pt x="2540" y="101031"/>
                </a:lnTo>
                <a:lnTo>
                  <a:pt x="6843" y="102053"/>
                </a:lnTo>
                <a:lnTo>
                  <a:pt x="11931" y="102507"/>
                </a:lnTo>
                <a:lnTo>
                  <a:pt x="17067" y="102798"/>
                </a:lnTo>
                <a:lnTo>
                  <a:pt x="95963" y="102870"/>
                </a:lnTo>
                <a:lnTo>
                  <a:pt x="100170" y="101918"/>
                </a:lnTo>
                <a:lnTo>
                  <a:pt x="104880" y="100330"/>
                </a:lnTo>
                <a:lnTo>
                  <a:pt x="109925" y="98319"/>
                </a:lnTo>
                <a:lnTo>
                  <a:pt x="115193" y="96978"/>
                </a:lnTo>
                <a:lnTo>
                  <a:pt x="120611" y="96085"/>
                </a:lnTo>
                <a:lnTo>
                  <a:pt x="126127" y="95489"/>
                </a:lnTo>
                <a:lnTo>
                  <a:pt x="131709" y="95092"/>
                </a:lnTo>
                <a:lnTo>
                  <a:pt x="137336" y="94827"/>
                </a:lnTo>
                <a:lnTo>
                  <a:pt x="142992" y="94651"/>
                </a:lnTo>
                <a:lnTo>
                  <a:pt x="147715" y="93580"/>
                </a:lnTo>
                <a:lnTo>
                  <a:pt x="151817" y="91914"/>
                </a:lnTo>
                <a:lnTo>
                  <a:pt x="155504" y="89851"/>
                </a:lnTo>
                <a:lnTo>
                  <a:pt x="162140" y="87559"/>
                </a:lnTo>
                <a:lnTo>
                  <a:pt x="165243" y="86948"/>
                </a:lnTo>
                <a:lnTo>
                  <a:pt x="169217" y="86540"/>
                </a:lnTo>
                <a:lnTo>
                  <a:pt x="173771" y="86268"/>
                </a:lnTo>
                <a:lnTo>
                  <a:pt x="182959" y="85967"/>
                </a:lnTo>
                <a:lnTo>
                  <a:pt x="195108" y="85757"/>
                </a:lnTo>
                <a:lnTo>
                  <a:pt x="214312" y="857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4"/>
          <p:cNvSpPr/>
          <p:nvPr/>
        </p:nvSpPr>
        <p:spPr>
          <a:xfrm>
            <a:off x="6980872" y="2340413"/>
            <a:ext cx="291466" cy="171318"/>
          </a:xfrm>
          <a:custGeom>
            <a:avLst/>
            <a:gdLst/>
            <a:ahLst/>
            <a:cxnLst/>
            <a:rect l="0" t="0" r="0" b="0"/>
            <a:pathLst>
              <a:path w="291466" h="171318">
                <a:moveTo>
                  <a:pt x="0" y="85604"/>
                </a:moveTo>
                <a:lnTo>
                  <a:pt x="4551" y="90155"/>
                </a:lnTo>
                <a:lnTo>
                  <a:pt x="5892" y="92448"/>
                </a:lnTo>
                <a:lnTo>
                  <a:pt x="7381" y="97536"/>
                </a:lnTo>
                <a:lnTo>
                  <a:pt x="8731" y="99273"/>
                </a:lnTo>
                <a:lnTo>
                  <a:pt x="10583" y="100432"/>
                </a:lnTo>
                <a:lnTo>
                  <a:pt x="12771" y="101205"/>
                </a:lnTo>
                <a:lnTo>
                  <a:pt x="17741" y="104603"/>
                </a:lnTo>
                <a:lnTo>
                  <a:pt x="23125" y="109288"/>
                </a:lnTo>
                <a:lnTo>
                  <a:pt x="28693" y="114545"/>
                </a:lnTo>
                <a:lnTo>
                  <a:pt x="30558" y="118233"/>
                </a:lnTo>
                <a:lnTo>
                  <a:pt x="31803" y="122597"/>
                </a:lnTo>
                <a:lnTo>
                  <a:pt x="32632" y="127411"/>
                </a:lnTo>
                <a:lnTo>
                  <a:pt x="34137" y="131573"/>
                </a:lnTo>
                <a:lnTo>
                  <a:pt x="36093" y="135300"/>
                </a:lnTo>
                <a:lnTo>
                  <a:pt x="38349" y="138737"/>
                </a:lnTo>
                <a:lnTo>
                  <a:pt x="40806" y="141981"/>
                </a:lnTo>
                <a:lnTo>
                  <a:pt x="43396" y="145096"/>
                </a:lnTo>
                <a:lnTo>
                  <a:pt x="46076" y="148126"/>
                </a:lnTo>
                <a:lnTo>
                  <a:pt x="48815" y="150145"/>
                </a:lnTo>
                <a:lnTo>
                  <a:pt x="54398" y="152389"/>
                </a:lnTo>
                <a:lnTo>
                  <a:pt x="56268" y="153940"/>
                </a:lnTo>
                <a:lnTo>
                  <a:pt x="57514" y="155926"/>
                </a:lnTo>
                <a:lnTo>
                  <a:pt x="58346" y="158203"/>
                </a:lnTo>
                <a:lnTo>
                  <a:pt x="61809" y="163273"/>
                </a:lnTo>
                <a:lnTo>
                  <a:pt x="68565" y="171311"/>
                </a:lnTo>
                <a:lnTo>
                  <a:pt x="68569" y="171317"/>
                </a:lnTo>
                <a:lnTo>
                  <a:pt x="68580" y="151178"/>
                </a:lnTo>
                <a:lnTo>
                  <a:pt x="67628" y="147417"/>
                </a:lnTo>
                <a:lnTo>
                  <a:pt x="66040" y="143005"/>
                </a:lnTo>
                <a:lnTo>
                  <a:pt x="64029" y="138159"/>
                </a:lnTo>
                <a:lnTo>
                  <a:pt x="62688" y="133976"/>
                </a:lnTo>
                <a:lnTo>
                  <a:pt x="61795" y="130235"/>
                </a:lnTo>
                <a:lnTo>
                  <a:pt x="61199" y="126787"/>
                </a:lnTo>
                <a:lnTo>
                  <a:pt x="60802" y="122585"/>
                </a:lnTo>
                <a:lnTo>
                  <a:pt x="60537" y="117878"/>
                </a:lnTo>
                <a:lnTo>
                  <a:pt x="60243" y="108521"/>
                </a:lnTo>
                <a:lnTo>
                  <a:pt x="60054" y="94752"/>
                </a:lnTo>
                <a:lnTo>
                  <a:pt x="60017" y="82860"/>
                </a:lnTo>
                <a:lnTo>
                  <a:pt x="60966" y="79012"/>
                </a:lnTo>
                <a:lnTo>
                  <a:pt x="62552" y="74542"/>
                </a:lnTo>
                <a:lnTo>
                  <a:pt x="67390" y="62781"/>
                </a:lnTo>
                <a:lnTo>
                  <a:pt x="70591" y="58633"/>
                </a:lnTo>
                <a:lnTo>
                  <a:pt x="75856" y="52760"/>
                </a:lnTo>
                <a:lnTo>
                  <a:pt x="81319" y="47192"/>
                </a:lnTo>
                <a:lnTo>
                  <a:pt x="83740" y="46661"/>
                </a:lnTo>
                <a:lnTo>
                  <a:pt x="86307" y="47259"/>
                </a:lnTo>
                <a:lnTo>
                  <a:pt x="102932" y="55627"/>
                </a:lnTo>
                <a:lnTo>
                  <a:pt x="110200" y="60534"/>
                </a:lnTo>
                <a:lnTo>
                  <a:pt x="113471" y="63175"/>
                </a:lnTo>
                <a:lnTo>
                  <a:pt x="115653" y="65889"/>
                </a:lnTo>
                <a:lnTo>
                  <a:pt x="117107" y="68651"/>
                </a:lnTo>
                <a:lnTo>
                  <a:pt x="118076" y="71445"/>
                </a:lnTo>
                <a:lnTo>
                  <a:pt x="119675" y="74259"/>
                </a:lnTo>
                <a:lnTo>
                  <a:pt x="121693" y="77088"/>
                </a:lnTo>
                <a:lnTo>
                  <a:pt x="123992" y="79927"/>
                </a:lnTo>
                <a:lnTo>
                  <a:pt x="126477" y="82772"/>
                </a:lnTo>
                <a:lnTo>
                  <a:pt x="129085" y="85621"/>
                </a:lnTo>
                <a:lnTo>
                  <a:pt x="131777" y="88473"/>
                </a:lnTo>
                <a:lnTo>
                  <a:pt x="133572" y="91327"/>
                </a:lnTo>
                <a:lnTo>
                  <a:pt x="134768" y="94181"/>
                </a:lnTo>
                <a:lnTo>
                  <a:pt x="135565" y="97038"/>
                </a:lnTo>
                <a:lnTo>
                  <a:pt x="136097" y="99894"/>
                </a:lnTo>
                <a:lnTo>
                  <a:pt x="136451" y="102751"/>
                </a:lnTo>
                <a:lnTo>
                  <a:pt x="136688" y="105608"/>
                </a:lnTo>
                <a:lnTo>
                  <a:pt x="137798" y="107512"/>
                </a:lnTo>
                <a:lnTo>
                  <a:pt x="139490" y="108782"/>
                </a:lnTo>
                <a:lnTo>
                  <a:pt x="141571" y="109628"/>
                </a:lnTo>
                <a:lnTo>
                  <a:pt x="142959" y="111145"/>
                </a:lnTo>
                <a:lnTo>
                  <a:pt x="143883" y="113109"/>
                </a:lnTo>
                <a:lnTo>
                  <a:pt x="145701" y="119776"/>
                </a:lnTo>
                <a:lnTo>
                  <a:pt x="145733" y="53764"/>
                </a:lnTo>
                <a:lnTo>
                  <a:pt x="146685" y="49137"/>
                </a:lnTo>
                <a:lnTo>
                  <a:pt x="148273" y="45101"/>
                </a:lnTo>
                <a:lnTo>
                  <a:pt x="150284" y="41457"/>
                </a:lnTo>
                <a:lnTo>
                  <a:pt x="151624" y="37122"/>
                </a:lnTo>
                <a:lnTo>
                  <a:pt x="152518" y="32328"/>
                </a:lnTo>
                <a:lnTo>
                  <a:pt x="153114" y="27227"/>
                </a:lnTo>
                <a:lnTo>
                  <a:pt x="154463" y="22873"/>
                </a:lnTo>
                <a:lnTo>
                  <a:pt x="156316" y="19019"/>
                </a:lnTo>
                <a:lnTo>
                  <a:pt x="158503" y="15496"/>
                </a:lnTo>
                <a:lnTo>
                  <a:pt x="160914" y="13148"/>
                </a:lnTo>
                <a:lnTo>
                  <a:pt x="163474" y="11582"/>
                </a:lnTo>
                <a:lnTo>
                  <a:pt x="169810" y="8891"/>
                </a:lnTo>
                <a:lnTo>
                  <a:pt x="178977" y="4519"/>
                </a:lnTo>
                <a:lnTo>
                  <a:pt x="186860" y="1941"/>
                </a:lnTo>
                <a:lnTo>
                  <a:pt x="193539" y="796"/>
                </a:lnTo>
                <a:lnTo>
                  <a:pt x="199682" y="286"/>
                </a:lnTo>
                <a:lnTo>
                  <a:pt x="208127" y="60"/>
                </a:lnTo>
                <a:lnTo>
                  <a:pt x="213047" y="0"/>
                </a:lnTo>
                <a:lnTo>
                  <a:pt x="217279" y="912"/>
                </a:lnTo>
                <a:lnTo>
                  <a:pt x="227785" y="5794"/>
                </a:lnTo>
                <a:lnTo>
                  <a:pt x="233953" y="7271"/>
                </a:lnTo>
                <a:lnTo>
                  <a:pt x="239870" y="10467"/>
                </a:lnTo>
                <a:lnTo>
                  <a:pt x="245673" y="15062"/>
                </a:lnTo>
                <a:lnTo>
                  <a:pt x="251429" y="20280"/>
                </a:lnTo>
                <a:lnTo>
                  <a:pt x="257161" y="25773"/>
                </a:lnTo>
                <a:lnTo>
                  <a:pt x="260024" y="28572"/>
                </a:lnTo>
                <a:lnTo>
                  <a:pt x="261931" y="31390"/>
                </a:lnTo>
                <a:lnTo>
                  <a:pt x="263204" y="34222"/>
                </a:lnTo>
                <a:lnTo>
                  <a:pt x="264052" y="37062"/>
                </a:lnTo>
                <a:lnTo>
                  <a:pt x="265570" y="39907"/>
                </a:lnTo>
                <a:lnTo>
                  <a:pt x="267534" y="42757"/>
                </a:lnTo>
                <a:lnTo>
                  <a:pt x="269796" y="45609"/>
                </a:lnTo>
                <a:lnTo>
                  <a:pt x="272256" y="48464"/>
                </a:lnTo>
                <a:lnTo>
                  <a:pt x="274850" y="51319"/>
                </a:lnTo>
                <a:lnTo>
                  <a:pt x="281304" y="58194"/>
                </a:lnTo>
                <a:lnTo>
                  <a:pt x="281834" y="59711"/>
                </a:lnTo>
                <a:lnTo>
                  <a:pt x="282422" y="63936"/>
                </a:lnTo>
                <a:lnTo>
                  <a:pt x="283531" y="65444"/>
                </a:lnTo>
                <a:lnTo>
                  <a:pt x="285224" y="66449"/>
                </a:lnTo>
                <a:lnTo>
                  <a:pt x="291465" y="6845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5"/>
          <p:cNvSpPr/>
          <p:nvPr/>
        </p:nvSpPr>
        <p:spPr>
          <a:xfrm>
            <a:off x="7306664" y="2263139"/>
            <a:ext cx="179987" cy="136764"/>
          </a:xfrm>
          <a:custGeom>
            <a:avLst/>
            <a:gdLst/>
            <a:ahLst/>
            <a:cxnLst/>
            <a:rect l="0" t="0" r="0" b="0"/>
            <a:pathLst>
              <a:path w="179987" h="136764">
                <a:moveTo>
                  <a:pt x="59970" y="0"/>
                </a:moveTo>
                <a:lnTo>
                  <a:pt x="51751" y="8220"/>
                </a:lnTo>
                <a:lnTo>
                  <a:pt x="46475" y="10956"/>
                </a:lnTo>
                <a:lnTo>
                  <a:pt x="42401" y="13019"/>
                </a:lnTo>
                <a:lnTo>
                  <a:pt x="39685" y="15347"/>
                </a:lnTo>
                <a:lnTo>
                  <a:pt x="37875" y="17852"/>
                </a:lnTo>
                <a:lnTo>
                  <a:pt x="36667" y="20474"/>
                </a:lnTo>
                <a:lnTo>
                  <a:pt x="34910" y="23174"/>
                </a:lnTo>
                <a:lnTo>
                  <a:pt x="32786" y="25927"/>
                </a:lnTo>
                <a:lnTo>
                  <a:pt x="30418" y="28715"/>
                </a:lnTo>
                <a:lnTo>
                  <a:pt x="26934" y="31526"/>
                </a:lnTo>
                <a:lnTo>
                  <a:pt x="22706" y="34353"/>
                </a:lnTo>
                <a:lnTo>
                  <a:pt x="17982" y="37189"/>
                </a:lnTo>
                <a:lnTo>
                  <a:pt x="14834" y="40986"/>
                </a:lnTo>
                <a:lnTo>
                  <a:pt x="12734" y="45421"/>
                </a:lnTo>
                <a:lnTo>
                  <a:pt x="11335" y="50284"/>
                </a:lnTo>
                <a:lnTo>
                  <a:pt x="9449" y="55430"/>
                </a:lnTo>
                <a:lnTo>
                  <a:pt x="7239" y="60766"/>
                </a:lnTo>
                <a:lnTo>
                  <a:pt x="4814" y="66228"/>
                </a:lnTo>
                <a:lnTo>
                  <a:pt x="3197" y="70822"/>
                </a:lnTo>
                <a:lnTo>
                  <a:pt x="2120" y="74838"/>
                </a:lnTo>
                <a:lnTo>
                  <a:pt x="1400" y="78467"/>
                </a:lnTo>
                <a:lnTo>
                  <a:pt x="921" y="82792"/>
                </a:lnTo>
                <a:lnTo>
                  <a:pt x="602" y="87580"/>
                </a:lnTo>
                <a:lnTo>
                  <a:pt x="247" y="97027"/>
                </a:lnTo>
                <a:lnTo>
                  <a:pt x="48" y="107701"/>
                </a:lnTo>
                <a:lnTo>
                  <a:pt x="0" y="113907"/>
                </a:lnTo>
                <a:lnTo>
                  <a:pt x="941" y="116896"/>
                </a:lnTo>
                <a:lnTo>
                  <a:pt x="2520" y="119841"/>
                </a:lnTo>
                <a:lnTo>
                  <a:pt x="7347" y="126860"/>
                </a:lnTo>
                <a:lnTo>
                  <a:pt x="10548" y="130360"/>
                </a:lnTo>
                <a:lnTo>
                  <a:pt x="12734" y="132627"/>
                </a:lnTo>
                <a:lnTo>
                  <a:pt x="15145" y="134138"/>
                </a:lnTo>
                <a:lnTo>
                  <a:pt x="20363" y="135817"/>
                </a:lnTo>
                <a:lnTo>
                  <a:pt x="25858" y="136564"/>
                </a:lnTo>
                <a:lnTo>
                  <a:pt x="28656" y="136763"/>
                </a:lnTo>
                <a:lnTo>
                  <a:pt x="31474" y="135943"/>
                </a:lnTo>
                <a:lnTo>
                  <a:pt x="34305" y="134444"/>
                </a:lnTo>
                <a:lnTo>
                  <a:pt x="37145" y="132492"/>
                </a:lnTo>
                <a:lnTo>
                  <a:pt x="39991" y="131191"/>
                </a:lnTo>
                <a:lnTo>
                  <a:pt x="42841" y="130323"/>
                </a:lnTo>
                <a:lnTo>
                  <a:pt x="45694" y="129745"/>
                </a:lnTo>
                <a:lnTo>
                  <a:pt x="48548" y="128407"/>
                </a:lnTo>
                <a:lnTo>
                  <a:pt x="51403" y="126562"/>
                </a:lnTo>
                <a:lnTo>
                  <a:pt x="54258" y="124380"/>
                </a:lnTo>
                <a:lnTo>
                  <a:pt x="57115" y="121973"/>
                </a:lnTo>
                <a:lnTo>
                  <a:pt x="59972" y="119415"/>
                </a:lnTo>
                <a:lnTo>
                  <a:pt x="65686" y="114034"/>
                </a:lnTo>
                <a:lnTo>
                  <a:pt x="79973" y="99978"/>
                </a:lnTo>
                <a:lnTo>
                  <a:pt x="81878" y="96179"/>
                </a:lnTo>
                <a:lnTo>
                  <a:pt x="83148" y="91742"/>
                </a:lnTo>
                <a:lnTo>
                  <a:pt x="83994" y="86879"/>
                </a:lnTo>
                <a:lnTo>
                  <a:pt x="84559" y="82685"/>
                </a:lnTo>
                <a:lnTo>
                  <a:pt x="84935" y="78936"/>
                </a:lnTo>
                <a:lnTo>
                  <a:pt x="85187" y="75484"/>
                </a:lnTo>
                <a:lnTo>
                  <a:pt x="85354" y="72230"/>
                </a:lnTo>
                <a:lnTo>
                  <a:pt x="85539" y="66075"/>
                </a:lnTo>
                <a:lnTo>
                  <a:pt x="85644" y="57255"/>
                </a:lnTo>
                <a:lnTo>
                  <a:pt x="84707" y="54363"/>
                </a:lnTo>
                <a:lnTo>
                  <a:pt x="83129" y="51482"/>
                </a:lnTo>
                <a:lnTo>
                  <a:pt x="81124" y="48609"/>
                </a:lnTo>
                <a:lnTo>
                  <a:pt x="79788" y="45741"/>
                </a:lnTo>
                <a:lnTo>
                  <a:pt x="78897" y="42877"/>
                </a:lnTo>
                <a:lnTo>
                  <a:pt x="78303" y="40015"/>
                </a:lnTo>
                <a:lnTo>
                  <a:pt x="76955" y="37154"/>
                </a:lnTo>
                <a:lnTo>
                  <a:pt x="75104" y="34295"/>
                </a:lnTo>
                <a:lnTo>
                  <a:pt x="72917" y="31436"/>
                </a:lnTo>
                <a:lnTo>
                  <a:pt x="70506" y="29530"/>
                </a:lnTo>
                <a:lnTo>
                  <a:pt x="67947" y="28259"/>
                </a:lnTo>
                <a:lnTo>
                  <a:pt x="59983" y="25722"/>
                </a:lnTo>
                <a:lnTo>
                  <a:pt x="97131" y="62879"/>
                </a:lnTo>
                <a:lnTo>
                  <a:pt x="99984" y="64779"/>
                </a:lnTo>
                <a:lnTo>
                  <a:pt x="102839" y="66046"/>
                </a:lnTo>
                <a:lnTo>
                  <a:pt x="105695" y="66891"/>
                </a:lnTo>
                <a:lnTo>
                  <a:pt x="108551" y="68407"/>
                </a:lnTo>
                <a:lnTo>
                  <a:pt x="111407" y="70370"/>
                </a:lnTo>
                <a:lnTo>
                  <a:pt x="114265" y="72631"/>
                </a:lnTo>
                <a:lnTo>
                  <a:pt x="117121" y="73186"/>
                </a:lnTo>
                <a:lnTo>
                  <a:pt x="119978" y="72603"/>
                </a:lnTo>
                <a:lnTo>
                  <a:pt x="122836" y="71262"/>
                </a:lnTo>
                <a:lnTo>
                  <a:pt x="125693" y="70368"/>
                </a:lnTo>
                <a:lnTo>
                  <a:pt x="128551" y="69772"/>
                </a:lnTo>
                <a:lnTo>
                  <a:pt x="131408" y="69375"/>
                </a:lnTo>
                <a:lnTo>
                  <a:pt x="134266" y="68158"/>
                </a:lnTo>
                <a:lnTo>
                  <a:pt x="137123" y="66394"/>
                </a:lnTo>
                <a:lnTo>
                  <a:pt x="139980" y="64265"/>
                </a:lnTo>
                <a:lnTo>
                  <a:pt x="142838" y="61894"/>
                </a:lnTo>
                <a:lnTo>
                  <a:pt x="145695" y="59360"/>
                </a:lnTo>
                <a:lnTo>
                  <a:pt x="151411" y="54005"/>
                </a:lnTo>
                <a:lnTo>
                  <a:pt x="165698" y="39968"/>
                </a:lnTo>
                <a:lnTo>
                  <a:pt x="179986" y="257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6"/>
          <p:cNvSpPr/>
          <p:nvPr/>
        </p:nvSpPr>
        <p:spPr>
          <a:xfrm>
            <a:off x="7469505" y="2117407"/>
            <a:ext cx="128588" cy="188596"/>
          </a:xfrm>
          <a:custGeom>
            <a:avLst/>
            <a:gdLst/>
            <a:ahLst/>
            <a:cxnLst/>
            <a:rect l="0" t="0" r="0" b="0"/>
            <a:pathLst>
              <a:path w="128588" h="188596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4551" y="28619"/>
                </a:lnTo>
                <a:lnTo>
                  <a:pt x="6844" y="32414"/>
                </a:lnTo>
                <a:lnTo>
                  <a:pt x="9325" y="36850"/>
                </a:lnTo>
                <a:lnTo>
                  <a:pt x="14621" y="46858"/>
                </a:lnTo>
                <a:lnTo>
                  <a:pt x="37160" y="91484"/>
                </a:lnTo>
                <a:lnTo>
                  <a:pt x="40966" y="97185"/>
                </a:lnTo>
                <a:lnTo>
                  <a:pt x="45408" y="102890"/>
                </a:lnTo>
                <a:lnTo>
                  <a:pt x="50274" y="108598"/>
                </a:lnTo>
                <a:lnTo>
                  <a:pt x="54472" y="113356"/>
                </a:lnTo>
                <a:lnTo>
                  <a:pt x="61674" y="121183"/>
                </a:lnTo>
                <a:lnTo>
                  <a:pt x="64928" y="125556"/>
                </a:lnTo>
                <a:lnTo>
                  <a:pt x="68051" y="130377"/>
                </a:lnTo>
                <a:lnTo>
                  <a:pt x="71084" y="135495"/>
                </a:lnTo>
                <a:lnTo>
                  <a:pt x="74060" y="139860"/>
                </a:lnTo>
                <a:lnTo>
                  <a:pt x="76996" y="143723"/>
                </a:lnTo>
                <a:lnTo>
                  <a:pt x="79905" y="147250"/>
                </a:lnTo>
                <a:lnTo>
                  <a:pt x="82797" y="150554"/>
                </a:lnTo>
                <a:lnTo>
                  <a:pt x="85678" y="153710"/>
                </a:lnTo>
                <a:lnTo>
                  <a:pt x="88551" y="156766"/>
                </a:lnTo>
                <a:lnTo>
                  <a:pt x="91419" y="158803"/>
                </a:lnTo>
                <a:lnTo>
                  <a:pt x="94283" y="160161"/>
                </a:lnTo>
                <a:lnTo>
                  <a:pt x="97146" y="161067"/>
                </a:lnTo>
                <a:lnTo>
                  <a:pt x="100006" y="162623"/>
                </a:lnTo>
                <a:lnTo>
                  <a:pt x="102866" y="164613"/>
                </a:lnTo>
                <a:lnTo>
                  <a:pt x="105725" y="166892"/>
                </a:lnTo>
                <a:lnTo>
                  <a:pt x="108583" y="169364"/>
                </a:lnTo>
                <a:lnTo>
                  <a:pt x="111441" y="171964"/>
                </a:lnTo>
                <a:lnTo>
                  <a:pt x="114299" y="174650"/>
                </a:lnTo>
                <a:lnTo>
                  <a:pt x="116204" y="177394"/>
                </a:lnTo>
                <a:lnTo>
                  <a:pt x="118320" y="182982"/>
                </a:lnTo>
                <a:lnTo>
                  <a:pt x="119838" y="184853"/>
                </a:lnTo>
                <a:lnTo>
                  <a:pt x="121802" y="186100"/>
                </a:lnTo>
                <a:lnTo>
                  <a:pt x="128587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7"/>
          <p:cNvSpPr/>
          <p:nvPr/>
        </p:nvSpPr>
        <p:spPr>
          <a:xfrm>
            <a:off x="7538087" y="2108835"/>
            <a:ext cx="342898" cy="154295"/>
          </a:xfrm>
          <a:custGeom>
            <a:avLst/>
            <a:gdLst/>
            <a:ahLst/>
            <a:cxnLst/>
            <a:rect l="0" t="0" r="0" b="0"/>
            <a:pathLst>
              <a:path w="342898" h="154295">
                <a:moveTo>
                  <a:pt x="60005" y="0"/>
                </a:moveTo>
                <a:lnTo>
                  <a:pt x="60005" y="11931"/>
                </a:lnTo>
                <a:lnTo>
                  <a:pt x="59053" y="14622"/>
                </a:lnTo>
                <a:lnTo>
                  <a:pt x="57465" y="17367"/>
                </a:lnTo>
                <a:lnTo>
                  <a:pt x="55454" y="20151"/>
                </a:lnTo>
                <a:lnTo>
                  <a:pt x="54113" y="23911"/>
                </a:lnTo>
                <a:lnTo>
                  <a:pt x="53220" y="28323"/>
                </a:lnTo>
                <a:lnTo>
                  <a:pt x="52624" y="33169"/>
                </a:lnTo>
                <a:lnTo>
                  <a:pt x="51275" y="37353"/>
                </a:lnTo>
                <a:lnTo>
                  <a:pt x="49422" y="41094"/>
                </a:lnTo>
                <a:lnTo>
                  <a:pt x="47236" y="44541"/>
                </a:lnTo>
                <a:lnTo>
                  <a:pt x="44824" y="48744"/>
                </a:lnTo>
                <a:lnTo>
                  <a:pt x="39606" y="58494"/>
                </a:lnTo>
                <a:lnTo>
                  <a:pt x="37833" y="62808"/>
                </a:lnTo>
                <a:lnTo>
                  <a:pt x="36652" y="66637"/>
                </a:lnTo>
                <a:lnTo>
                  <a:pt x="35863" y="70142"/>
                </a:lnTo>
                <a:lnTo>
                  <a:pt x="33433" y="73431"/>
                </a:lnTo>
                <a:lnTo>
                  <a:pt x="29908" y="76576"/>
                </a:lnTo>
                <a:lnTo>
                  <a:pt x="25653" y="79626"/>
                </a:lnTo>
                <a:lnTo>
                  <a:pt x="22816" y="82611"/>
                </a:lnTo>
                <a:lnTo>
                  <a:pt x="20925" y="85554"/>
                </a:lnTo>
                <a:lnTo>
                  <a:pt x="19664" y="88468"/>
                </a:lnTo>
                <a:lnTo>
                  <a:pt x="17871" y="91364"/>
                </a:lnTo>
                <a:lnTo>
                  <a:pt x="15723" y="94246"/>
                </a:lnTo>
                <a:lnTo>
                  <a:pt x="13338" y="97121"/>
                </a:lnTo>
                <a:lnTo>
                  <a:pt x="11749" y="99990"/>
                </a:lnTo>
                <a:lnTo>
                  <a:pt x="10690" y="102855"/>
                </a:lnTo>
                <a:lnTo>
                  <a:pt x="9984" y="105717"/>
                </a:lnTo>
                <a:lnTo>
                  <a:pt x="8560" y="107625"/>
                </a:lnTo>
                <a:lnTo>
                  <a:pt x="6658" y="108898"/>
                </a:lnTo>
                <a:lnTo>
                  <a:pt x="388" y="111293"/>
                </a:lnTo>
                <a:lnTo>
                  <a:pt x="113" y="115949"/>
                </a:lnTo>
                <a:lnTo>
                  <a:pt x="0" y="119909"/>
                </a:lnTo>
                <a:lnTo>
                  <a:pt x="4549" y="115432"/>
                </a:lnTo>
                <a:lnTo>
                  <a:pt x="8217" y="111792"/>
                </a:lnTo>
                <a:lnTo>
                  <a:pt x="13017" y="111546"/>
                </a:lnTo>
                <a:lnTo>
                  <a:pt x="15344" y="112464"/>
                </a:lnTo>
                <a:lnTo>
                  <a:pt x="20471" y="116024"/>
                </a:lnTo>
                <a:lnTo>
                  <a:pt x="25924" y="118241"/>
                </a:lnTo>
                <a:lnTo>
                  <a:pt x="28712" y="118832"/>
                </a:lnTo>
                <a:lnTo>
                  <a:pt x="34350" y="122029"/>
                </a:lnTo>
                <a:lnTo>
                  <a:pt x="37187" y="124215"/>
                </a:lnTo>
                <a:lnTo>
                  <a:pt x="42879" y="126644"/>
                </a:lnTo>
                <a:lnTo>
                  <a:pt x="45730" y="127292"/>
                </a:lnTo>
                <a:lnTo>
                  <a:pt x="47631" y="128676"/>
                </a:lnTo>
                <a:lnTo>
                  <a:pt x="48898" y="130551"/>
                </a:lnTo>
                <a:lnTo>
                  <a:pt x="49742" y="132754"/>
                </a:lnTo>
                <a:lnTo>
                  <a:pt x="52211" y="135175"/>
                </a:lnTo>
                <a:lnTo>
                  <a:pt x="55761" y="137742"/>
                </a:lnTo>
                <a:lnTo>
                  <a:pt x="66046" y="144154"/>
                </a:lnTo>
                <a:lnTo>
                  <a:pt x="69993" y="147571"/>
                </a:lnTo>
                <a:lnTo>
                  <a:pt x="75736" y="152975"/>
                </a:lnTo>
                <a:lnTo>
                  <a:pt x="77160" y="153418"/>
                </a:lnTo>
                <a:lnTo>
                  <a:pt x="86289" y="154129"/>
                </a:lnTo>
                <a:lnTo>
                  <a:pt x="94463" y="154253"/>
                </a:lnTo>
                <a:lnTo>
                  <a:pt x="105758" y="154294"/>
                </a:lnTo>
                <a:lnTo>
                  <a:pt x="108605" y="153345"/>
                </a:lnTo>
                <a:lnTo>
                  <a:pt x="114307" y="149751"/>
                </a:lnTo>
                <a:lnTo>
                  <a:pt x="120017" y="147518"/>
                </a:lnTo>
                <a:lnTo>
                  <a:pt x="126682" y="145574"/>
                </a:lnTo>
                <a:lnTo>
                  <a:pt x="135994" y="141534"/>
                </a:lnTo>
                <a:lnTo>
                  <a:pt x="140192" y="139123"/>
                </a:lnTo>
                <a:lnTo>
                  <a:pt x="143944" y="136564"/>
                </a:lnTo>
                <a:lnTo>
                  <a:pt x="147397" y="133905"/>
                </a:lnTo>
                <a:lnTo>
                  <a:pt x="151604" y="130227"/>
                </a:lnTo>
                <a:lnTo>
                  <a:pt x="156313" y="125871"/>
                </a:lnTo>
                <a:lnTo>
                  <a:pt x="173008" y="109741"/>
                </a:lnTo>
                <a:lnTo>
                  <a:pt x="191337" y="91541"/>
                </a:lnTo>
                <a:lnTo>
                  <a:pt x="194232" y="87697"/>
                </a:lnTo>
                <a:lnTo>
                  <a:pt x="197115" y="83230"/>
                </a:lnTo>
                <a:lnTo>
                  <a:pt x="199989" y="78346"/>
                </a:lnTo>
                <a:lnTo>
                  <a:pt x="202858" y="74138"/>
                </a:lnTo>
                <a:lnTo>
                  <a:pt x="205723" y="70380"/>
                </a:lnTo>
                <a:lnTo>
                  <a:pt x="208585" y="66923"/>
                </a:lnTo>
                <a:lnTo>
                  <a:pt x="210494" y="63665"/>
                </a:lnTo>
                <a:lnTo>
                  <a:pt x="211766" y="60541"/>
                </a:lnTo>
                <a:lnTo>
                  <a:pt x="212615" y="57505"/>
                </a:lnTo>
                <a:lnTo>
                  <a:pt x="214132" y="53577"/>
                </a:lnTo>
                <a:lnTo>
                  <a:pt x="216097" y="49053"/>
                </a:lnTo>
                <a:lnTo>
                  <a:pt x="221542" y="37206"/>
                </a:lnTo>
                <a:lnTo>
                  <a:pt x="222287" y="33046"/>
                </a:lnTo>
                <a:lnTo>
                  <a:pt x="222485" y="30603"/>
                </a:lnTo>
                <a:lnTo>
                  <a:pt x="222618" y="28022"/>
                </a:lnTo>
                <a:lnTo>
                  <a:pt x="222765" y="22614"/>
                </a:lnTo>
                <a:lnTo>
                  <a:pt x="221852" y="20791"/>
                </a:lnTo>
                <a:lnTo>
                  <a:pt x="220290" y="19575"/>
                </a:lnTo>
                <a:lnTo>
                  <a:pt x="215491" y="17625"/>
                </a:lnTo>
                <a:lnTo>
                  <a:pt x="205141" y="17208"/>
                </a:lnTo>
                <a:lnTo>
                  <a:pt x="202482" y="17187"/>
                </a:lnTo>
                <a:lnTo>
                  <a:pt x="199757" y="18125"/>
                </a:lnTo>
                <a:lnTo>
                  <a:pt x="194190" y="21708"/>
                </a:lnTo>
                <a:lnTo>
                  <a:pt x="188540" y="26475"/>
                </a:lnTo>
                <a:lnTo>
                  <a:pt x="185700" y="29080"/>
                </a:lnTo>
                <a:lnTo>
                  <a:pt x="182854" y="30816"/>
                </a:lnTo>
                <a:lnTo>
                  <a:pt x="177152" y="32746"/>
                </a:lnTo>
                <a:lnTo>
                  <a:pt x="175250" y="34213"/>
                </a:lnTo>
                <a:lnTo>
                  <a:pt x="173983" y="36143"/>
                </a:lnTo>
                <a:lnTo>
                  <a:pt x="173138" y="38383"/>
                </a:lnTo>
                <a:lnTo>
                  <a:pt x="171623" y="41781"/>
                </a:lnTo>
                <a:lnTo>
                  <a:pt x="167398" y="50637"/>
                </a:lnTo>
                <a:lnTo>
                  <a:pt x="165890" y="54712"/>
                </a:lnTo>
                <a:lnTo>
                  <a:pt x="164885" y="58382"/>
                </a:lnTo>
                <a:lnTo>
                  <a:pt x="164215" y="61782"/>
                </a:lnTo>
                <a:lnTo>
                  <a:pt x="163769" y="65952"/>
                </a:lnTo>
                <a:lnTo>
                  <a:pt x="163471" y="70638"/>
                </a:lnTo>
                <a:lnTo>
                  <a:pt x="163272" y="75667"/>
                </a:lnTo>
                <a:lnTo>
                  <a:pt x="164092" y="79972"/>
                </a:lnTo>
                <a:lnTo>
                  <a:pt x="165592" y="83794"/>
                </a:lnTo>
                <a:lnTo>
                  <a:pt x="167543" y="87296"/>
                </a:lnTo>
                <a:lnTo>
                  <a:pt x="169797" y="90582"/>
                </a:lnTo>
                <a:lnTo>
                  <a:pt x="172252" y="93725"/>
                </a:lnTo>
                <a:lnTo>
                  <a:pt x="174842" y="96773"/>
                </a:lnTo>
                <a:lnTo>
                  <a:pt x="176568" y="99758"/>
                </a:lnTo>
                <a:lnTo>
                  <a:pt x="177718" y="102700"/>
                </a:lnTo>
                <a:lnTo>
                  <a:pt x="178486" y="105614"/>
                </a:lnTo>
                <a:lnTo>
                  <a:pt x="180902" y="108509"/>
                </a:lnTo>
                <a:lnTo>
                  <a:pt x="184418" y="111392"/>
                </a:lnTo>
                <a:lnTo>
                  <a:pt x="192452" y="116182"/>
                </a:lnTo>
                <a:lnTo>
                  <a:pt x="199198" y="118311"/>
                </a:lnTo>
                <a:lnTo>
                  <a:pt x="208351" y="119510"/>
                </a:lnTo>
                <a:lnTo>
                  <a:pt x="216741" y="119790"/>
                </a:lnTo>
                <a:lnTo>
                  <a:pt x="233099" y="119970"/>
                </a:lnTo>
                <a:lnTo>
                  <a:pt x="242028" y="117455"/>
                </a:lnTo>
                <a:lnTo>
                  <a:pt x="252347" y="113162"/>
                </a:lnTo>
                <a:lnTo>
                  <a:pt x="263283" y="108079"/>
                </a:lnTo>
                <a:lnTo>
                  <a:pt x="267914" y="105390"/>
                </a:lnTo>
                <a:lnTo>
                  <a:pt x="271953" y="102645"/>
                </a:lnTo>
                <a:lnTo>
                  <a:pt x="275599" y="99862"/>
                </a:lnTo>
                <a:lnTo>
                  <a:pt x="279935" y="97055"/>
                </a:lnTo>
                <a:lnTo>
                  <a:pt x="284730" y="94231"/>
                </a:lnTo>
                <a:lnTo>
                  <a:pt x="289832" y="91395"/>
                </a:lnTo>
                <a:lnTo>
                  <a:pt x="294186" y="88553"/>
                </a:lnTo>
                <a:lnTo>
                  <a:pt x="298040" y="85705"/>
                </a:lnTo>
                <a:lnTo>
                  <a:pt x="301563" y="82854"/>
                </a:lnTo>
                <a:lnTo>
                  <a:pt x="305816" y="79048"/>
                </a:lnTo>
                <a:lnTo>
                  <a:pt x="315621" y="69740"/>
                </a:lnTo>
                <a:lnTo>
                  <a:pt x="327301" y="58340"/>
                </a:lnTo>
                <a:lnTo>
                  <a:pt x="329643" y="55086"/>
                </a:lnTo>
                <a:lnTo>
                  <a:pt x="331203" y="51964"/>
                </a:lnTo>
                <a:lnTo>
                  <a:pt x="332244" y="48930"/>
                </a:lnTo>
                <a:lnTo>
                  <a:pt x="333889" y="45955"/>
                </a:lnTo>
                <a:lnTo>
                  <a:pt x="335940" y="43019"/>
                </a:lnTo>
                <a:lnTo>
                  <a:pt x="342897" y="342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8"/>
          <p:cNvSpPr/>
          <p:nvPr/>
        </p:nvSpPr>
        <p:spPr>
          <a:xfrm>
            <a:off x="8026717" y="1928812"/>
            <a:ext cx="102871" cy="188596"/>
          </a:xfrm>
          <a:custGeom>
            <a:avLst/>
            <a:gdLst/>
            <a:ahLst/>
            <a:cxnLst/>
            <a:rect l="0" t="0" r="0" b="0"/>
            <a:pathLst>
              <a:path w="102871" h="18859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2" y="20151"/>
                </a:lnTo>
                <a:lnTo>
                  <a:pt x="8731" y="23912"/>
                </a:lnTo>
                <a:lnTo>
                  <a:pt x="10583" y="28324"/>
                </a:lnTo>
                <a:lnTo>
                  <a:pt x="12771" y="33170"/>
                </a:lnTo>
                <a:lnTo>
                  <a:pt x="14229" y="38306"/>
                </a:lnTo>
                <a:lnTo>
                  <a:pt x="15201" y="43635"/>
                </a:lnTo>
                <a:lnTo>
                  <a:pt x="15850" y="49092"/>
                </a:lnTo>
                <a:lnTo>
                  <a:pt x="17234" y="53683"/>
                </a:lnTo>
                <a:lnTo>
                  <a:pt x="19109" y="57696"/>
                </a:lnTo>
                <a:lnTo>
                  <a:pt x="21312" y="61324"/>
                </a:lnTo>
                <a:lnTo>
                  <a:pt x="23732" y="66600"/>
                </a:lnTo>
                <a:lnTo>
                  <a:pt x="26299" y="72975"/>
                </a:lnTo>
                <a:lnTo>
                  <a:pt x="28964" y="80083"/>
                </a:lnTo>
                <a:lnTo>
                  <a:pt x="31691" y="86726"/>
                </a:lnTo>
                <a:lnTo>
                  <a:pt x="34463" y="93060"/>
                </a:lnTo>
                <a:lnTo>
                  <a:pt x="37263" y="99188"/>
                </a:lnTo>
                <a:lnTo>
                  <a:pt x="41034" y="105177"/>
                </a:lnTo>
                <a:lnTo>
                  <a:pt x="45453" y="111076"/>
                </a:lnTo>
                <a:lnTo>
                  <a:pt x="50305" y="116913"/>
                </a:lnTo>
                <a:lnTo>
                  <a:pt x="54492" y="121757"/>
                </a:lnTo>
                <a:lnTo>
                  <a:pt x="58236" y="125939"/>
                </a:lnTo>
                <a:lnTo>
                  <a:pt x="61684" y="129679"/>
                </a:lnTo>
                <a:lnTo>
                  <a:pt x="64935" y="134078"/>
                </a:lnTo>
                <a:lnTo>
                  <a:pt x="68055" y="138915"/>
                </a:lnTo>
                <a:lnTo>
                  <a:pt x="71088" y="144045"/>
                </a:lnTo>
                <a:lnTo>
                  <a:pt x="74062" y="148418"/>
                </a:lnTo>
                <a:lnTo>
                  <a:pt x="76998" y="152285"/>
                </a:lnTo>
                <a:lnTo>
                  <a:pt x="79907" y="155816"/>
                </a:lnTo>
                <a:lnTo>
                  <a:pt x="82798" y="159122"/>
                </a:lnTo>
                <a:lnTo>
                  <a:pt x="85679" y="162279"/>
                </a:lnTo>
                <a:lnTo>
                  <a:pt x="88552" y="165336"/>
                </a:lnTo>
                <a:lnTo>
                  <a:pt x="90468" y="168327"/>
                </a:lnTo>
                <a:lnTo>
                  <a:pt x="92595" y="174189"/>
                </a:lnTo>
                <a:lnTo>
                  <a:pt x="94115" y="177086"/>
                </a:lnTo>
                <a:lnTo>
                  <a:pt x="96080" y="179970"/>
                </a:lnTo>
                <a:lnTo>
                  <a:pt x="102870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9"/>
          <p:cNvSpPr/>
          <p:nvPr/>
        </p:nvSpPr>
        <p:spPr>
          <a:xfrm>
            <a:off x="7958137" y="1877422"/>
            <a:ext cx="651511" cy="162834"/>
          </a:xfrm>
          <a:custGeom>
            <a:avLst/>
            <a:gdLst/>
            <a:ahLst/>
            <a:cxnLst/>
            <a:rect l="0" t="0" r="0" b="0"/>
            <a:pathLst>
              <a:path w="651511" h="162834">
                <a:moveTo>
                  <a:pt x="0" y="162833"/>
                </a:moveTo>
                <a:lnTo>
                  <a:pt x="36073" y="162833"/>
                </a:lnTo>
                <a:lnTo>
                  <a:pt x="54503" y="158282"/>
                </a:lnTo>
                <a:lnTo>
                  <a:pt x="67404" y="153508"/>
                </a:lnTo>
                <a:lnTo>
                  <a:pt x="73511" y="150901"/>
                </a:lnTo>
                <a:lnTo>
                  <a:pt x="80439" y="148211"/>
                </a:lnTo>
                <a:lnTo>
                  <a:pt x="95758" y="142681"/>
                </a:lnTo>
                <a:lnTo>
                  <a:pt x="102892" y="139874"/>
                </a:lnTo>
                <a:lnTo>
                  <a:pt x="109551" y="137049"/>
                </a:lnTo>
                <a:lnTo>
                  <a:pt x="122033" y="131371"/>
                </a:lnTo>
                <a:lnTo>
                  <a:pt x="133930" y="125672"/>
                </a:lnTo>
                <a:lnTo>
                  <a:pt x="139769" y="121866"/>
                </a:lnTo>
                <a:lnTo>
                  <a:pt x="145567" y="117424"/>
                </a:lnTo>
                <a:lnTo>
                  <a:pt x="151337" y="112558"/>
                </a:lnTo>
                <a:lnTo>
                  <a:pt x="156136" y="108361"/>
                </a:lnTo>
                <a:lnTo>
                  <a:pt x="164010" y="101158"/>
                </a:lnTo>
                <a:lnTo>
                  <a:pt x="178347" y="87197"/>
                </a:lnTo>
                <a:lnTo>
                  <a:pt x="182715" y="81929"/>
                </a:lnTo>
                <a:lnTo>
                  <a:pt x="186581" y="76512"/>
                </a:lnTo>
                <a:lnTo>
                  <a:pt x="190109" y="70995"/>
                </a:lnTo>
                <a:lnTo>
                  <a:pt x="193415" y="66365"/>
                </a:lnTo>
                <a:lnTo>
                  <a:pt x="196571" y="62326"/>
                </a:lnTo>
                <a:lnTo>
                  <a:pt x="199627" y="58681"/>
                </a:lnTo>
                <a:lnTo>
                  <a:pt x="201665" y="55298"/>
                </a:lnTo>
                <a:lnTo>
                  <a:pt x="203023" y="52090"/>
                </a:lnTo>
                <a:lnTo>
                  <a:pt x="203929" y="48999"/>
                </a:lnTo>
                <a:lnTo>
                  <a:pt x="203580" y="45034"/>
                </a:lnTo>
                <a:lnTo>
                  <a:pt x="202395" y="40485"/>
                </a:lnTo>
                <a:lnTo>
                  <a:pt x="200652" y="35548"/>
                </a:lnTo>
                <a:lnTo>
                  <a:pt x="199491" y="31303"/>
                </a:lnTo>
                <a:lnTo>
                  <a:pt x="198717" y="27521"/>
                </a:lnTo>
                <a:lnTo>
                  <a:pt x="198200" y="24048"/>
                </a:lnTo>
                <a:lnTo>
                  <a:pt x="197856" y="20779"/>
                </a:lnTo>
                <a:lnTo>
                  <a:pt x="197627" y="17648"/>
                </a:lnTo>
                <a:lnTo>
                  <a:pt x="197473" y="14608"/>
                </a:lnTo>
                <a:lnTo>
                  <a:pt x="197303" y="8690"/>
                </a:lnTo>
                <a:lnTo>
                  <a:pt x="197169" y="107"/>
                </a:lnTo>
                <a:lnTo>
                  <a:pt x="197169" y="0"/>
                </a:lnTo>
                <a:lnTo>
                  <a:pt x="197168" y="11891"/>
                </a:lnTo>
                <a:lnTo>
                  <a:pt x="198120" y="14580"/>
                </a:lnTo>
                <a:lnTo>
                  <a:pt x="199707" y="17325"/>
                </a:lnTo>
                <a:lnTo>
                  <a:pt x="201719" y="20107"/>
                </a:lnTo>
                <a:lnTo>
                  <a:pt x="203059" y="23867"/>
                </a:lnTo>
                <a:lnTo>
                  <a:pt x="203953" y="28279"/>
                </a:lnTo>
                <a:lnTo>
                  <a:pt x="204550" y="33125"/>
                </a:lnTo>
                <a:lnTo>
                  <a:pt x="205898" y="38261"/>
                </a:lnTo>
                <a:lnTo>
                  <a:pt x="207750" y="43590"/>
                </a:lnTo>
                <a:lnTo>
                  <a:pt x="209938" y="49048"/>
                </a:lnTo>
                <a:lnTo>
                  <a:pt x="212349" y="54591"/>
                </a:lnTo>
                <a:lnTo>
                  <a:pt x="217568" y="65830"/>
                </a:lnTo>
                <a:lnTo>
                  <a:pt x="237196" y="105692"/>
                </a:lnTo>
                <a:lnTo>
                  <a:pt x="242898" y="117117"/>
                </a:lnTo>
                <a:lnTo>
                  <a:pt x="245752" y="121878"/>
                </a:lnTo>
                <a:lnTo>
                  <a:pt x="248608" y="126004"/>
                </a:lnTo>
                <a:lnTo>
                  <a:pt x="251464" y="129708"/>
                </a:lnTo>
                <a:lnTo>
                  <a:pt x="254319" y="133130"/>
                </a:lnTo>
                <a:lnTo>
                  <a:pt x="257176" y="136363"/>
                </a:lnTo>
                <a:lnTo>
                  <a:pt x="262891" y="142496"/>
                </a:lnTo>
                <a:lnTo>
                  <a:pt x="272627" y="152523"/>
                </a:lnTo>
                <a:lnTo>
                  <a:pt x="281552" y="161489"/>
                </a:lnTo>
                <a:lnTo>
                  <a:pt x="282952" y="160984"/>
                </a:lnTo>
                <a:lnTo>
                  <a:pt x="288520" y="156676"/>
                </a:lnTo>
                <a:lnTo>
                  <a:pt x="293423" y="152197"/>
                </a:lnTo>
                <a:lnTo>
                  <a:pt x="295628" y="150027"/>
                </a:lnTo>
                <a:lnTo>
                  <a:pt x="297098" y="147628"/>
                </a:lnTo>
                <a:lnTo>
                  <a:pt x="298077" y="145076"/>
                </a:lnTo>
                <a:lnTo>
                  <a:pt x="298731" y="142423"/>
                </a:lnTo>
                <a:lnTo>
                  <a:pt x="300119" y="139701"/>
                </a:lnTo>
                <a:lnTo>
                  <a:pt x="301996" y="136934"/>
                </a:lnTo>
                <a:lnTo>
                  <a:pt x="304202" y="134137"/>
                </a:lnTo>
                <a:lnTo>
                  <a:pt x="305670" y="130367"/>
                </a:lnTo>
                <a:lnTo>
                  <a:pt x="306651" y="125949"/>
                </a:lnTo>
                <a:lnTo>
                  <a:pt x="307303" y="121099"/>
                </a:lnTo>
                <a:lnTo>
                  <a:pt x="308692" y="116912"/>
                </a:lnTo>
                <a:lnTo>
                  <a:pt x="310569" y="113169"/>
                </a:lnTo>
                <a:lnTo>
                  <a:pt x="312774" y="109721"/>
                </a:lnTo>
                <a:lnTo>
                  <a:pt x="315195" y="106470"/>
                </a:lnTo>
                <a:lnTo>
                  <a:pt x="317764" y="103350"/>
                </a:lnTo>
                <a:lnTo>
                  <a:pt x="320428" y="100317"/>
                </a:lnTo>
                <a:lnTo>
                  <a:pt x="322204" y="97343"/>
                </a:lnTo>
                <a:lnTo>
                  <a:pt x="323387" y="94408"/>
                </a:lnTo>
                <a:lnTo>
                  <a:pt x="324176" y="91499"/>
                </a:lnTo>
                <a:lnTo>
                  <a:pt x="325655" y="88607"/>
                </a:lnTo>
                <a:lnTo>
                  <a:pt x="327594" y="85726"/>
                </a:lnTo>
                <a:lnTo>
                  <a:pt x="329838" y="82853"/>
                </a:lnTo>
                <a:lnTo>
                  <a:pt x="332287" y="79986"/>
                </a:lnTo>
                <a:lnTo>
                  <a:pt x="334873" y="77121"/>
                </a:lnTo>
                <a:lnTo>
                  <a:pt x="341315" y="70231"/>
                </a:lnTo>
                <a:lnTo>
                  <a:pt x="341843" y="68713"/>
                </a:lnTo>
                <a:lnTo>
                  <a:pt x="342430" y="64487"/>
                </a:lnTo>
                <a:lnTo>
                  <a:pt x="343539" y="62979"/>
                </a:lnTo>
                <a:lnTo>
                  <a:pt x="345232" y="61973"/>
                </a:lnTo>
                <a:lnTo>
                  <a:pt x="347312" y="61303"/>
                </a:lnTo>
                <a:lnTo>
                  <a:pt x="348698" y="61809"/>
                </a:lnTo>
                <a:lnTo>
                  <a:pt x="349624" y="63098"/>
                </a:lnTo>
                <a:lnTo>
                  <a:pt x="351107" y="67461"/>
                </a:lnTo>
                <a:lnTo>
                  <a:pt x="351310" y="70598"/>
                </a:lnTo>
                <a:lnTo>
                  <a:pt x="351400" y="75167"/>
                </a:lnTo>
                <a:lnTo>
                  <a:pt x="351471" y="97146"/>
                </a:lnTo>
                <a:lnTo>
                  <a:pt x="352423" y="99991"/>
                </a:lnTo>
                <a:lnTo>
                  <a:pt x="354011" y="102841"/>
                </a:lnTo>
                <a:lnTo>
                  <a:pt x="356023" y="105693"/>
                </a:lnTo>
                <a:lnTo>
                  <a:pt x="357364" y="108547"/>
                </a:lnTo>
                <a:lnTo>
                  <a:pt x="358258" y="111402"/>
                </a:lnTo>
                <a:lnTo>
                  <a:pt x="358853" y="114258"/>
                </a:lnTo>
                <a:lnTo>
                  <a:pt x="360203" y="117115"/>
                </a:lnTo>
                <a:lnTo>
                  <a:pt x="362055" y="119971"/>
                </a:lnTo>
                <a:lnTo>
                  <a:pt x="364242" y="122828"/>
                </a:lnTo>
                <a:lnTo>
                  <a:pt x="366654" y="124733"/>
                </a:lnTo>
                <a:lnTo>
                  <a:pt x="369213" y="126003"/>
                </a:lnTo>
                <a:lnTo>
                  <a:pt x="371872" y="126850"/>
                </a:lnTo>
                <a:lnTo>
                  <a:pt x="377367" y="130330"/>
                </a:lnTo>
                <a:lnTo>
                  <a:pt x="380165" y="132592"/>
                </a:lnTo>
                <a:lnTo>
                  <a:pt x="382983" y="134099"/>
                </a:lnTo>
                <a:lnTo>
                  <a:pt x="388655" y="135775"/>
                </a:lnTo>
                <a:lnTo>
                  <a:pt x="401753" y="136718"/>
                </a:lnTo>
                <a:lnTo>
                  <a:pt x="405949" y="135898"/>
                </a:lnTo>
                <a:lnTo>
                  <a:pt x="416402" y="131145"/>
                </a:lnTo>
                <a:lnTo>
                  <a:pt x="422558" y="129699"/>
                </a:lnTo>
                <a:lnTo>
                  <a:pt x="428469" y="126517"/>
                </a:lnTo>
                <a:lnTo>
                  <a:pt x="435223" y="121927"/>
                </a:lnTo>
                <a:lnTo>
                  <a:pt x="439691" y="119370"/>
                </a:lnTo>
                <a:lnTo>
                  <a:pt x="449736" y="113988"/>
                </a:lnTo>
                <a:lnTo>
                  <a:pt x="477348" y="99932"/>
                </a:lnTo>
                <a:lnTo>
                  <a:pt x="482062" y="97087"/>
                </a:lnTo>
                <a:lnTo>
                  <a:pt x="486158" y="94237"/>
                </a:lnTo>
                <a:lnTo>
                  <a:pt x="489840" y="91385"/>
                </a:lnTo>
                <a:lnTo>
                  <a:pt x="493247" y="88531"/>
                </a:lnTo>
                <a:lnTo>
                  <a:pt x="496471" y="85676"/>
                </a:lnTo>
                <a:lnTo>
                  <a:pt x="499574" y="82819"/>
                </a:lnTo>
                <a:lnTo>
                  <a:pt x="502594" y="79010"/>
                </a:lnTo>
                <a:lnTo>
                  <a:pt x="505561" y="74566"/>
                </a:lnTo>
                <a:lnTo>
                  <a:pt x="508491" y="69698"/>
                </a:lnTo>
                <a:lnTo>
                  <a:pt x="511396" y="65500"/>
                </a:lnTo>
                <a:lnTo>
                  <a:pt x="514286" y="61749"/>
                </a:lnTo>
                <a:lnTo>
                  <a:pt x="517165" y="58296"/>
                </a:lnTo>
                <a:lnTo>
                  <a:pt x="520036" y="54089"/>
                </a:lnTo>
                <a:lnTo>
                  <a:pt x="522904" y="49379"/>
                </a:lnTo>
                <a:lnTo>
                  <a:pt x="525768" y="44335"/>
                </a:lnTo>
                <a:lnTo>
                  <a:pt x="527676" y="40019"/>
                </a:lnTo>
                <a:lnTo>
                  <a:pt x="528950" y="36189"/>
                </a:lnTo>
                <a:lnTo>
                  <a:pt x="529798" y="32684"/>
                </a:lnTo>
                <a:lnTo>
                  <a:pt x="529412" y="29394"/>
                </a:lnTo>
                <a:lnTo>
                  <a:pt x="528201" y="26249"/>
                </a:lnTo>
                <a:lnTo>
                  <a:pt x="526441" y="23199"/>
                </a:lnTo>
                <a:lnTo>
                  <a:pt x="525269" y="20214"/>
                </a:lnTo>
                <a:lnTo>
                  <a:pt x="524487" y="17271"/>
                </a:lnTo>
                <a:lnTo>
                  <a:pt x="523965" y="14356"/>
                </a:lnTo>
                <a:lnTo>
                  <a:pt x="522665" y="12413"/>
                </a:lnTo>
                <a:lnTo>
                  <a:pt x="520847" y="11118"/>
                </a:lnTo>
                <a:lnTo>
                  <a:pt x="515633" y="9039"/>
                </a:lnTo>
                <a:lnTo>
                  <a:pt x="498783" y="8541"/>
                </a:lnTo>
                <a:lnTo>
                  <a:pt x="495367" y="11073"/>
                </a:lnTo>
                <a:lnTo>
                  <a:pt x="490673" y="15374"/>
                </a:lnTo>
                <a:lnTo>
                  <a:pt x="485411" y="20460"/>
                </a:lnTo>
                <a:lnTo>
                  <a:pt x="483627" y="23150"/>
                </a:lnTo>
                <a:lnTo>
                  <a:pt x="482439" y="25896"/>
                </a:lnTo>
                <a:lnTo>
                  <a:pt x="481646" y="28679"/>
                </a:lnTo>
                <a:lnTo>
                  <a:pt x="480164" y="31487"/>
                </a:lnTo>
                <a:lnTo>
                  <a:pt x="478224" y="34311"/>
                </a:lnTo>
                <a:lnTo>
                  <a:pt x="475979" y="37147"/>
                </a:lnTo>
                <a:lnTo>
                  <a:pt x="474481" y="40942"/>
                </a:lnTo>
                <a:lnTo>
                  <a:pt x="473484" y="45377"/>
                </a:lnTo>
                <a:lnTo>
                  <a:pt x="472818" y="50239"/>
                </a:lnTo>
                <a:lnTo>
                  <a:pt x="472375" y="54433"/>
                </a:lnTo>
                <a:lnTo>
                  <a:pt x="472079" y="58181"/>
                </a:lnTo>
                <a:lnTo>
                  <a:pt x="471882" y="61632"/>
                </a:lnTo>
                <a:lnTo>
                  <a:pt x="472704" y="64886"/>
                </a:lnTo>
                <a:lnTo>
                  <a:pt x="474203" y="68007"/>
                </a:lnTo>
                <a:lnTo>
                  <a:pt x="476155" y="71041"/>
                </a:lnTo>
                <a:lnTo>
                  <a:pt x="478410" y="74015"/>
                </a:lnTo>
                <a:lnTo>
                  <a:pt x="480864" y="76951"/>
                </a:lnTo>
                <a:lnTo>
                  <a:pt x="483453" y="79861"/>
                </a:lnTo>
                <a:lnTo>
                  <a:pt x="488871" y="85634"/>
                </a:lnTo>
                <a:lnTo>
                  <a:pt x="491648" y="88507"/>
                </a:lnTo>
                <a:lnTo>
                  <a:pt x="495406" y="91375"/>
                </a:lnTo>
                <a:lnTo>
                  <a:pt x="499816" y="94239"/>
                </a:lnTo>
                <a:lnTo>
                  <a:pt x="508843" y="99009"/>
                </a:lnTo>
                <a:lnTo>
                  <a:pt x="516030" y="101129"/>
                </a:lnTo>
                <a:lnTo>
                  <a:pt x="529982" y="102323"/>
                </a:lnTo>
                <a:lnTo>
                  <a:pt x="540665" y="100062"/>
                </a:lnTo>
                <a:lnTo>
                  <a:pt x="551762" y="95882"/>
                </a:lnTo>
                <a:lnTo>
                  <a:pt x="563045" y="90849"/>
                </a:lnTo>
                <a:lnTo>
                  <a:pt x="574410" y="87977"/>
                </a:lnTo>
                <a:lnTo>
                  <a:pt x="585811" y="85749"/>
                </a:lnTo>
                <a:lnTo>
                  <a:pt x="597228" y="81583"/>
                </a:lnTo>
                <a:lnTo>
                  <a:pt x="608653" y="76557"/>
                </a:lnTo>
                <a:lnTo>
                  <a:pt x="620080" y="71148"/>
                </a:lnTo>
                <a:lnTo>
                  <a:pt x="631510" y="65569"/>
                </a:lnTo>
                <a:lnTo>
                  <a:pt x="635319" y="62747"/>
                </a:lnTo>
                <a:lnTo>
                  <a:pt x="637858" y="59914"/>
                </a:lnTo>
                <a:lnTo>
                  <a:pt x="639551" y="57073"/>
                </a:lnTo>
                <a:lnTo>
                  <a:pt x="641633" y="55179"/>
                </a:lnTo>
                <a:lnTo>
                  <a:pt x="643972" y="53916"/>
                </a:lnTo>
                <a:lnTo>
                  <a:pt x="650021" y="51889"/>
                </a:lnTo>
                <a:lnTo>
                  <a:pt x="650518" y="50770"/>
                </a:lnTo>
                <a:lnTo>
                  <a:pt x="650849" y="49072"/>
                </a:lnTo>
                <a:lnTo>
                  <a:pt x="651510" y="428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0"/>
          <p:cNvSpPr/>
          <p:nvPr/>
        </p:nvSpPr>
        <p:spPr>
          <a:xfrm>
            <a:off x="7186616" y="2468925"/>
            <a:ext cx="377187" cy="239836"/>
          </a:xfrm>
          <a:custGeom>
            <a:avLst/>
            <a:gdLst/>
            <a:ahLst/>
            <a:cxnLst/>
            <a:rect l="0" t="0" r="0" b="0"/>
            <a:pathLst>
              <a:path w="377187" h="239836">
                <a:moveTo>
                  <a:pt x="68576" y="102825"/>
                </a:moveTo>
                <a:lnTo>
                  <a:pt x="43326" y="102825"/>
                </a:lnTo>
                <a:lnTo>
                  <a:pt x="33895" y="107376"/>
                </a:lnTo>
                <a:lnTo>
                  <a:pt x="23587" y="114756"/>
                </a:lnTo>
                <a:lnTo>
                  <a:pt x="21438" y="118399"/>
                </a:lnTo>
                <a:lnTo>
                  <a:pt x="20006" y="122733"/>
                </a:lnTo>
                <a:lnTo>
                  <a:pt x="19051" y="127527"/>
                </a:lnTo>
                <a:lnTo>
                  <a:pt x="17462" y="131675"/>
                </a:lnTo>
                <a:lnTo>
                  <a:pt x="13156" y="138824"/>
                </a:lnTo>
                <a:lnTo>
                  <a:pt x="10674" y="143017"/>
                </a:lnTo>
                <a:lnTo>
                  <a:pt x="8068" y="147717"/>
                </a:lnTo>
                <a:lnTo>
                  <a:pt x="5377" y="152756"/>
                </a:lnTo>
                <a:lnTo>
                  <a:pt x="3583" y="158019"/>
                </a:lnTo>
                <a:lnTo>
                  <a:pt x="2387" y="163433"/>
                </a:lnTo>
                <a:lnTo>
                  <a:pt x="1590" y="168948"/>
                </a:lnTo>
                <a:lnTo>
                  <a:pt x="1060" y="173577"/>
                </a:lnTo>
                <a:lnTo>
                  <a:pt x="705" y="177615"/>
                </a:lnTo>
                <a:lnTo>
                  <a:pt x="469" y="181260"/>
                </a:lnTo>
                <a:lnTo>
                  <a:pt x="311" y="185595"/>
                </a:lnTo>
                <a:lnTo>
                  <a:pt x="58" y="203700"/>
                </a:lnTo>
                <a:lnTo>
                  <a:pt x="0" y="225580"/>
                </a:lnTo>
                <a:lnTo>
                  <a:pt x="951" y="228477"/>
                </a:lnTo>
                <a:lnTo>
                  <a:pt x="4548" y="234235"/>
                </a:lnTo>
                <a:lnTo>
                  <a:pt x="6841" y="236151"/>
                </a:lnTo>
                <a:lnTo>
                  <a:pt x="9322" y="237429"/>
                </a:lnTo>
                <a:lnTo>
                  <a:pt x="14618" y="238849"/>
                </a:lnTo>
                <a:lnTo>
                  <a:pt x="23908" y="239648"/>
                </a:lnTo>
                <a:lnTo>
                  <a:pt x="33166" y="239835"/>
                </a:lnTo>
                <a:lnTo>
                  <a:pt x="36397" y="238932"/>
                </a:lnTo>
                <a:lnTo>
                  <a:pt x="38551" y="237378"/>
                </a:lnTo>
                <a:lnTo>
                  <a:pt x="44122" y="230640"/>
                </a:lnTo>
                <a:lnTo>
                  <a:pt x="46559" y="228040"/>
                </a:lnTo>
                <a:lnTo>
                  <a:pt x="54346" y="222611"/>
                </a:lnTo>
                <a:lnTo>
                  <a:pt x="59089" y="219829"/>
                </a:lnTo>
                <a:lnTo>
                  <a:pt x="62251" y="216070"/>
                </a:lnTo>
                <a:lnTo>
                  <a:pt x="64360" y="211659"/>
                </a:lnTo>
                <a:lnTo>
                  <a:pt x="65766" y="206814"/>
                </a:lnTo>
                <a:lnTo>
                  <a:pt x="67655" y="202631"/>
                </a:lnTo>
                <a:lnTo>
                  <a:pt x="72294" y="195443"/>
                </a:lnTo>
                <a:lnTo>
                  <a:pt x="74864" y="191240"/>
                </a:lnTo>
                <a:lnTo>
                  <a:pt x="77531" y="186533"/>
                </a:lnTo>
                <a:lnTo>
                  <a:pt x="80261" y="181490"/>
                </a:lnTo>
                <a:lnTo>
                  <a:pt x="82081" y="177176"/>
                </a:lnTo>
                <a:lnTo>
                  <a:pt x="84103" y="169842"/>
                </a:lnTo>
                <a:lnTo>
                  <a:pt x="84643" y="165601"/>
                </a:lnTo>
                <a:lnTo>
                  <a:pt x="85002" y="160868"/>
                </a:lnTo>
                <a:lnTo>
                  <a:pt x="85402" y="151481"/>
                </a:lnTo>
                <a:lnTo>
                  <a:pt x="85579" y="144135"/>
                </a:lnTo>
                <a:lnTo>
                  <a:pt x="85709" y="118419"/>
                </a:lnTo>
                <a:lnTo>
                  <a:pt x="84761" y="115125"/>
                </a:lnTo>
                <a:lnTo>
                  <a:pt x="81166" y="108927"/>
                </a:lnTo>
                <a:lnTo>
                  <a:pt x="78875" y="106893"/>
                </a:lnTo>
                <a:lnTo>
                  <a:pt x="76394" y="105537"/>
                </a:lnTo>
                <a:lnTo>
                  <a:pt x="73788" y="104633"/>
                </a:lnTo>
                <a:lnTo>
                  <a:pt x="72051" y="103078"/>
                </a:lnTo>
                <a:lnTo>
                  <a:pt x="70893" y="101088"/>
                </a:lnTo>
                <a:lnTo>
                  <a:pt x="68617" y="94371"/>
                </a:lnTo>
                <a:lnTo>
                  <a:pt x="68579" y="102990"/>
                </a:lnTo>
                <a:lnTo>
                  <a:pt x="68577" y="107026"/>
                </a:lnTo>
                <a:lnTo>
                  <a:pt x="69529" y="109435"/>
                </a:lnTo>
                <a:lnTo>
                  <a:pt x="73127" y="114652"/>
                </a:lnTo>
                <a:lnTo>
                  <a:pt x="77901" y="120146"/>
                </a:lnTo>
                <a:lnTo>
                  <a:pt x="80507" y="122945"/>
                </a:lnTo>
                <a:lnTo>
                  <a:pt x="82246" y="125763"/>
                </a:lnTo>
                <a:lnTo>
                  <a:pt x="84176" y="131435"/>
                </a:lnTo>
                <a:lnTo>
                  <a:pt x="86596" y="134281"/>
                </a:lnTo>
                <a:lnTo>
                  <a:pt x="94365" y="139982"/>
                </a:lnTo>
                <a:lnTo>
                  <a:pt x="102139" y="145513"/>
                </a:lnTo>
                <a:lnTo>
                  <a:pt x="106670" y="149737"/>
                </a:lnTo>
                <a:lnTo>
                  <a:pt x="109213" y="151244"/>
                </a:lnTo>
                <a:lnTo>
                  <a:pt x="114577" y="152920"/>
                </a:lnTo>
                <a:lnTo>
                  <a:pt x="126081" y="154083"/>
                </a:lnTo>
                <a:lnTo>
                  <a:pt x="126915" y="154142"/>
                </a:lnTo>
                <a:lnTo>
                  <a:pt x="130382" y="151667"/>
                </a:lnTo>
                <a:lnTo>
                  <a:pt x="132640" y="149674"/>
                </a:lnTo>
                <a:lnTo>
                  <a:pt x="135098" y="148345"/>
                </a:lnTo>
                <a:lnTo>
                  <a:pt x="143108" y="145522"/>
                </a:lnTo>
                <a:lnTo>
                  <a:pt x="151514" y="139077"/>
                </a:lnTo>
                <a:lnTo>
                  <a:pt x="157190" y="133859"/>
                </a:lnTo>
                <a:lnTo>
                  <a:pt x="159084" y="131134"/>
                </a:lnTo>
                <a:lnTo>
                  <a:pt x="161189" y="125567"/>
                </a:lnTo>
                <a:lnTo>
                  <a:pt x="162126" y="119917"/>
                </a:lnTo>
                <a:lnTo>
                  <a:pt x="162374" y="117077"/>
                </a:lnTo>
                <a:lnTo>
                  <a:pt x="163494" y="114231"/>
                </a:lnTo>
                <a:lnTo>
                  <a:pt x="167276" y="108529"/>
                </a:lnTo>
                <a:lnTo>
                  <a:pt x="169593" y="102820"/>
                </a:lnTo>
                <a:lnTo>
                  <a:pt x="170623" y="96155"/>
                </a:lnTo>
                <a:lnTo>
                  <a:pt x="170897" y="91711"/>
                </a:lnTo>
                <a:lnTo>
                  <a:pt x="171202" y="82645"/>
                </a:lnTo>
                <a:lnTo>
                  <a:pt x="171398" y="69064"/>
                </a:lnTo>
                <a:lnTo>
                  <a:pt x="171413" y="66030"/>
                </a:lnTo>
                <a:lnTo>
                  <a:pt x="170472" y="63055"/>
                </a:lnTo>
                <a:lnTo>
                  <a:pt x="166886" y="57209"/>
                </a:lnTo>
                <a:lnTo>
                  <a:pt x="164062" y="53114"/>
                </a:lnTo>
                <a:lnTo>
                  <a:pt x="164619" y="52539"/>
                </a:lnTo>
                <a:lnTo>
                  <a:pt x="171351" y="51403"/>
                </a:lnTo>
                <a:lnTo>
                  <a:pt x="175969" y="51394"/>
                </a:lnTo>
                <a:lnTo>
                  <a:pt x="178271" y="52345"/>
                </a:lnTo>
                <a:lnTo>
                  <a:pt x="186063" y="58234"/>
                </a:lnTo>
                <a:lnTo>
                  <a:pt x="191595" y="63322"/>
                </a:lnTo>
                <a:lnTo>
                  <a:pt x="199768" y="68758"/>
                </a:lnTo>
                <a:lnTo>
                  <a:pt x="204615" y="71541"/>
                </a:lnTo>
                <a:lnTo>
                  <a:pt x="207847" y="74349"/>
                </a:lnTo>
                <a:lnTo>
                  <a:pt x="210001" y="77173"/>
                </a:lnTo>
                <a:lnTo>
                  <a:pt x="213347" y="82851"/>
                </a:lnTo>
                <a:lnTo>
                  <a:pt x="218009" y="88550"/>
                </a:lnTo>
                <a:lnTo>
                  <a:pt x="220586" y="90451"/>
                </a:lnTo>
                <a:lnTo>
                  <a:pt x="228763" y="94078"/>
                </a:lnTo>
                <a:lnTo>
                  <a:pt x="237218" y="100762"/>
                </a:lnTo>
                <a:lnTo>
                  <a:pt x="242905" y="106036"/>
                </a:lnTo>
                <a:lnTo>
                  <a:pt x="245755" y="107823"/>
                </a:lnTo>
                <a:lnTo>
                  <a:pt x="257127" y="111385"/>
                </a:lnTo>
                <a:lnTo>
                  <a:pt x="257158" y="106843"/>
                </a:lnTo>
                <a:lnTo>
                  <a:pt x="256210" y="104551"/>
                </a:lnTo>
                <a:lnTo>
                  <a:pt x="252616" y="99464"/>
                </a:lnTo>
                <a:lnTo>
                  <a:pt x="247844" y="94029"/>
                </a:lnTo>
                <a:lnTo>
                  <a:pt x="245238" y="91246"/>
                </a:lnTo>
                <a:lnTo>
                  <a:pt x="243501" y="88438"/>
                </a:lnTo>
                <a:lnTo>
                  <a:pt x="241570" y="82778"/>
                </a:lnTo>
                <a:lnTo>
                  <a:pt x="240712" y="77088"/>
                </a:lnTo>
                <a:lnTo>
                  <a:pt x="240484" y="74237"/>
                </a:lnTo>
                <a:lnTo>
                  <a:pt x="239379" y="70431"/>
                </a:lnTo>
                <a:lnTo>
                  <a:pt x="237689" y="65989"/>
                </a:lnTo>
                <a:lnTo>
                  <a:pt x="235611" y="61123"/>
                </a:lnTo>
                <a:lnTo>
                  <a:pt x="234225" y="56926"/>
                </a:lnTo>
                <a:lnTo>
                  <a:pt x="232685" y="49723"/>
                </a:lnTo>
                <a:lnTo>
                  <a:pt x="233228" y="45516"/>
                </a:lnTo>
                <a:lnTo>
                  <a:pt x="234541" y="40806"/>
                </a:lnTo>
                <a:lnTo>
                  <a:pt x="236369" y="35762"/>
                </a:lnTo>
                <a:lnTo>
                  <a:pt x="238540" y="31446"/>
                </a:lnTo>
                <a:lnTo>
                  <a:pt x="243493" y="24111"/>
                </a:lnTo>
                <a:lnTo>
                  <a:pt x="248869" y="17676"/>
                </a:lnTo>
                <a:lnTo>
                  <a:pt x="251636" y="14626"/>
                </a:lnTo>
                <a:lnTo>
                  <a:pt x="259791" y="8698"/>
                </a:lnTo>
                <a:lnTo>
                  <a:pt x="268813" y="3841"/>
                </a:lnTo>
                <a:lnTo>
                  <a:pt x="275998" y="1682"/>
                </a:lnTo>
                <a:lnTo>
                  <a:pt x="284906" y="722"/>
                </a:lnTo>
                <a:lnTo>
                  <a:pt x="294263" y="296"/>
                </a:lnTo>
                <a:lnTo>
                  <a:pt x="304885" y="56"/>
                </a:lnTo>
                <a:lnTo>
                  <a:pt x="311080" y="0"/>
                </a:lnTo>
                <a:lnTo>
                  <a:pt x="314065" y="937"/>
                </a:lnTo>
                <a:lnTo>
                  <a:pt x="319923" y="4519"/>
                </a:lnTo>
                <a:lnTo>
                  <a:pt x="328575" y="11890"/>
                </a:lnTo>
                <a:lnTo>
                  <a:pt x="334309" y="17324"/>
                </a:lnTo>
                <a:lnTo>
                  <a:pt x="337171" y="20107"/>
                </a:lnTo>
                <a:lnTo>
                  <a:pt x="339080" y="23867"/>
                </a:lnTo>
                <a:lnTo>
                  <a:pt x="340352" y="28279"/>
                </a:lnTo>
                <a:lnTo>
                  <a:pt x="341200" y="33125"/>
                </a:lnTo>
                <a:lnTo>
                  <a:pt x="342718" y="36355"/>
                </a:lnTo>
                <a:lnTo>
                  <a:pt x="344682" y="38509"/>
                </a:lnTo>
                <a:lnTo>
                  <a:pt x="346945" y="39945"/>
                </a:lnTo>
                <a:lnTo>
                  <a:pt x="348452" y="41855"/>
                </a:lnTo>
                <a:lnTo>
                  <a:pt x="349458" y="44081"/>
                </a:lnTo>
                <a:lnTo>
                  <a:pt x="350128" y="46517"/>
                </a:lnTo>
                <a:lnTo>
                  <a:pt x="353413" y="51764"/>
                </a:lnTo>
                <a:lnTo>
                  <a:pt x="355622" y="54497"/>
                </a:lnTo>
                <a:lnTo>
                  <a:pt x="357095" y="57271"/>
                </a:lnTo>
                <a:lnTo>
                  <a:pt x="358732" y="62893"/>
                </a:lnTo>
                <a:lnTo>
                  <a:pt x="360121" y="64774"/>
                </a:lnTo>
                <a:lnTo>
                  <a:pt x="361999" y="66028"/>
                </a:lnTo>
                <a:lnTo>
                  <a:pt x="367307" y="68039"/>
                </a:lnTo>
                <a:lnTo>
                  <a:pt x="377186" y="6853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31"/>
          <p:cNvSpPr/>
          <p:nvPr/>
        </p:nvSpPr>
        <p:spPr>
          <a:xfrm>
            <a:off x="7598594" y="2383155"/>
            <a:ext cx="153643" cy="133448"/>
          </a:xfrm>
          <a:custGeom>
            <a:avLst/>
            <a:gdLst/>
            <a:ahLst/>
            <a:cxnLst/>
            <a:rect l="0" t="0" r="0" b="0"/>
            <a:pathLst>
              <a:path w="153643" h="133448">
                <a:moveTo>
                  <a:pt x="59506" y="0"/>
                </a:moveTo>
                <a:lnTo>
                  <a:pt x="51287" y="0"/>
                </a:lnTo>
                <a:lnTo>
                  <a:pt x="48550" y="2540"/>
                </a:lnTo>
                <a:lnTo>
                  <a:pt x="30791" y="20151"/>
                </a:lnTo>
                <a:lnTo>
                  <a:pt x="27980" y="23911"/>
                </a:lnTo>
                <a:lnTo>
                  <a:pt x="25154" y="28323"/>
                </a:lnTo>
                <a:lnTo>
                  <a:pt x="22316" y="33169"/>
                </a:lnTo>
                <a:lnTo>
                  <a:pt x="19473" y="37353"/>
                </a:lnTo>
                <a:lnTo>
                  <a:pt x="16624" y="41094"/>
                </a:lnTo>
                <a:lnTo>
                  <a:pt x="13773" y="44541"/>
                </a:lnTo>
                <a:lnTo>
                  <a:pt x="10920" y="47791"/>
                </a:lnTo>
                <a:lnTo>
                  <a:pt x="8065" y="50911"/>
                </a:lnTo>
                <a:lnTo>
                  <a:pt x="1190" y="58210"/>
                </a:lnTo>
                <a:lnTo>
                  <a:pt x="626" y="59762"/>
                </a:lnTo>
                <a:lnTo>
                  <a:pt x="250" y="61749"/>
                </a:lnTo>
                <a:lnTo>
                  <a:pt x="0" y="64026"/>
                </a:lnTo>
                <a:lnTo>
                  <a:pt x="785" y="65543"/>
                </a:lnTo>
                <a:lnTo>
                  <a:pt x="2261" y="66556"/>
                </a:lnTo>
                <a:lnTo>
                  <a:pt x="6441" y="67680"/>
                </a:lnTo>
                <a:lnTo>
                  <a:pt x="8889" y="67980"/>
                </a:lnTo>
                <a:lnTo>
                  <a:pt x="11474" y="68180"/>
                </a:lnTo>
                <a:lnTo>
                  <a:pt x="14149" y="68313"/>
                </a:lnTo>
                <a:lnTo>
                  <a:pt x="19662" y="68461"/>
                </a:lnTo>
                <a:lnTo>
                  <a:pt x="28121" y="68544"/>
                </a:lnTo>
                <a:lnTo>
                  <a:pt x="31915" y="67604"/>
                </a:lnTo>
                <a:lnTo>
                  <a:pt x="36350" y="66024"/>
                </a:lnTo>
                <a:lnTo>
                  <a:pt x="41211" y="64018"/>
                </a:lnTo>
                <a:lnTo>
                  <a:pt x="46357" y="62681"/>
                </a:lnTo>
                <a:lnTo>
                  <a:pt x="51692" y="61790"/>
                </a:lnTo>
                <a:lnTo>
                  <a:pt x="57154" y="61195"/>
                </a:lnTo>
                <a:lnTo>
                  <a:pt x="62701" y="60799"/>
                </a:lnTo>
                <a:lnTo>
                  <a:pt x="68303" y="60535"/>
                </a:lnTo>
                <a:lnTo>
                  <a:pt x="79608" y="60242"/>
                </a:lnTo>
                <a:lnTo>
                  <a:pt x="125232" y="60016"/>
                </a:lnTo>
                <a:lnTo>
                  <a:pt x="129993" y="60966"/>
                </a:lnTo>
                <a:lnTo>
                  <a:pt x="134120" y="62551"/>
                </a:lnTo>
                <a:lnTo>
                  <a:pt x="137823" y="64561"/>
                </a:lnTo>
                <a:lnTo>
                  <a:pt x="141245" y="66853"/>
                </a:lnTo>
                <a:lnTo>
                  <a:pt x="144479" y="69333"/>
                </a:lnTo>
                <a:lnTo>
                  <a:pt x="147587" y="71940"/>
                </a:lnTo>
                <a:lnTo>
                  <a:pt x="149659" y="74630"/>
                </a:lnTo>
                <a:lnTo>
                  <a:pt x="151040" y="77376"/>
                </a:lnTo>
                <a:lnTo>
                  <a:pt x="151961" y="80158"/>
                </a:lnTo>
                <a:lnTo>
                  <a:pt x="152575" y="82966"/>
                </a:lnTo>
                <a:lnTo>
                  <a:pt x="152985" y="85791"/>
                </a:lnTo>
                <a:lnTo>
                  <a:pt x="153257" y="88626"/>
                </a:lnTo>
                <a:lnTo>
                  <a:pt x="153439" y="91469"/>
                </a:lnTo>
                <a:lnTo>
                  <a:pt x="153561" y="94317"/>
                </a:lnTo>
                <a:lnTo>
                  <a:pt x="153642" y="97168"/>
                </a:lnTo>
                <a:lnTo>
                  <a:pt x="152742" y="100021"/>
                </a:lnTo>
                <a:lnTo>
                  <a:pt x="151191" y="102876"/>
                </a:lnTo>
                <a:lnTo>
                  <a:pt x="149205" y="105731"/>
                </a:lnTo>
                <a:lnTo>
                  <a:pt x="146927" y="108587"/>
                </a:lnTo>
                <a:lnTo>
                  <a:pt x="144457" y="111444"/>
                </a:lnTo>
                <a:lnTo>
                  <a:pt x="141857" y="114301"/>
                </a:lnTo>
                <a:lnTo>
                  <a:pt x="139172" y="116205"/>
                </a:lnTo>
                <a:lnTo>
                  <a:pt x="136429" y="117475"/>
                </a:lnTo>
                <a:lnTo>
                  <a:pt x="133648" y="118321"/>
                </a:lnTo>
                <a:lnTo>
                  <a:pt x="130841" y="119838"/>
                </a:lnTo>
                <a:lnTo>
                  <a:pt x="128018" y="121802"/>
                </a:lnTo>
                <a:lnTo>
                  <a:pt x="125183" y="124064"/>
                </a:lnTo>
                <a:lnTo>
                  <a:pt x="122340" y="125571"/>
                </a:lnTo>
                <a:lnTo>
                  <a:pt x="119493" y="126577"/>
                </a:lnTo>
                <a:lnTo>
                  <a:pt x="116642" y="127247"/>
                </a:lnTo>
                <a:lnTo>
                  <a:pt x="113789" y="127694"/>
                </a:lnTo>
                <a:lnTo>
                  <a:pt x="110935" y="127991"/>
                </a:lnTo>
                <a:lnTo>
                  <a:pt x="108079" y="128190"/>
                </a:lnTo>
                <a:lnTo>
                  <a:pt x="105224" y="129275"/>
                </a:lnTo>
                <a:lnTo>
                  <a:pt x="102366" y="130951"/>
                </a:lnTo>
                <a:lnTo>
                  <a:pt x="99509" y="133020"/>
                </a:lnTo>
                <a:lnTo>
                  <a:pt x="96652" y="133447"/>
                </a:lnTo>
                <a:lnTo>
                  <a:pt x="93795" y="132780"/>
                </a:lnTo>
                <a:lnTo>
                  <a:pt x="90938" y="131382"/>
                </a:lnTo>
                <a:lnTo>
                  <a:pt x="88081" y="130451"/>
                </a:lnTo>
                <a:lnTo>
                  <a:pt x="85223" y="129829"/>
                </a:lnTo>
                <a:lnTo>
                  <a:pt x="76650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32"/>
          <p:cNvSpPr/>
          <p:nvPr/>
        </p:nvSpPr>
        <p:spPr>
          <a:xfrm>
            <a:off x="7803832" y="2271712"/>
            <a:ext cx="231414" cy="171406"/>
          </a:xfrm>
          <a:custGeom>
            <a:avLst/>
            <a:gdLst/>
            <a:ahLst/>
            <a:cxnLst/>
            <a:rect l="0" t="0" r="0" b="0"/>
            <a:pathLst>
              <a:path w="231414" h="171406">
                <a:moveTo>
                  <a:pt x="0" y="77152"/>
                </a:moveTo>
                <a:lnTo>
                  <a:pt x="0" y="121716"/>
                </a:lnTo>
                <a:lnTo>
                  <a:pt x="953" y="125912"/>
                </a:lnTo>
                <a:lnTo>
                  <a:pt x="2541" y="130614"/>
                </a:lnTo>
                <a:lnTo>
                  <a:pt x="4551" y="135653"/>
                </a:lnTo>
                <a:lnTo>
                  <a:pt x="6844" y="139965"/>
                </a:lnTo>
                <a:lnTo>
                  <a:pt x="9325" y="143793"/>
                </a:lnTo>
                <a:lnTo>
                  <a:pt x="11932" y="147297"/>
                </a:lnTo>
                <a:lnTo>
                  <a:pt x="13669" y="150585"/>
                </a:lnTo>
                <a:lnTo>
                  <a:pt x="14828" y="153730"/>
                </a:lnTo>
                <a:lnTo>
                  <a:pt x="15600" y="156779"/>
                </a:lnTo>
                <a:lnTo>
                  <a:pt x="17068" y="159765"/>
                </a:lnTo>
                <a:lnTo>
                  <a:pt x="18999" y="162707"/>
                </a:lnTo>
                <a:lnTo>
                  <a:pt x="21239" y="165622"/>
                </a:lnTo>
                <a:lnTo>
                  <a:pt x="23684" y="167564"/>
                </a:lnTo>
                <a:lnTo>
                  <a:pt x="26267" y="168860"/>
                </a:lnTo>
                <a:lnTo>
                  <a:pt x="32705" y="170939"/>
                </a:lnTo>
                <a:lnTo>
                  <a:pt x="38666" y="171223"/>
                </a:lnTo>
                <a:lnTo>
                  <a:pt x="53464" y="171405"/>
                </a:lnTo>
                <a:lnTo>
                  <a:pt x="56597" y="170468"/>
                </a:lnTo>
                <a:lnTo>
                  <a:pt x="62619" y="166886"/>
                </a:lnTo>
                <a:lnTo>
                  <a:pt x="68471" y="162119"/>
                </a:lnTo>
                <a:lnTo>
                  <a:pt x="74246" y="156826"/>
                </a:lnTo>
                <a:lnTo>
                  <a:pt x="82854" y="148490"/>
                </a:lnTo>
                <a:lnTo>
                  <a:pt x="97153" y="134289"/>
                </a:lnTo>
                <a:lnTo>
                  <a:pt x="99059" y="131436"/>
                </a:lnTo>
                <a:lnTo>
                  <a:pt x="100329" y="128582"/>
                </a:lnTo>
                <a:lnTo>
                  <a:pt x="101177" y="125726"/>
                </a:lnTo>
                <a:lnTo>
                  <a:pt x="101741" y="121918"/>
                </a:lnTo>
                <a:lnTo>
                  <a:pt x="102117" y="117473"/>
                </a:lnTo>
                <a:lnTo>
                  <a:pt x="102535" y="108408"/>
                </a:lnTo>
                <a:lnTo>
                  <a:pt x="102721" y="101204"/>
                </a:lnTo>
                <a:lnTo>
                  <a:pt x="102865" y="77199"/>
                </a:lnTo>
                <a:lnTo>
                  <a:pt x="102867" y="74326"/>
                </a:lnTo>
                <a:lnTo>
                  <a:pt x="101914" y="72411"/>
                </a:lnTo>
                <a:lnTo>
                  <a:pt x="100328" y="71134"/>
                </a:lnTo>
                <a:lnTo>
                  <a:pt x="98318" y="70283"/>
                </a:lnTo>
                <a:lnTo>
                  <a:pt x="96978" y="68763"/>
                </a:lnTo>
                <a:lnTo>
                  <a:pt x="96085" y="66797"/>
                </a:lnTo>
                <a:lnTo>
                  <a:pt x="95488" y="64534"/>
                </a:lnTo>
                <a:lnTo>
                  <a:pt x="94140" y="63025"/>
                </a:lnTo>
                <a:lnTo>
                  <a:pt x="92287" y="62019"/>
                </a:lnTo>
                <a:lnTo>
                  <a:pt x="87022" y="60405"/>
                </a:lnTo>
                <a:lnTo>
                  <a:pt x="86590" y="61225"/>
                </a:lnTo>
                <a:lnTo>
                  <a:pt x="85981" y="65978"/>
                </a:lnTo>
                <a:lnTo>
                  <a:pt x="85775" y="70606"/>
                </a:lnTo>
                <a:lnTo>
                  <a:pt x="85759" y="72788"/>
                </a:lnTo>
                <a:lnTo>
                  <a:pt x="86701" y="75195"/>
                </a:lnTo>
                <a:lnTo>
                  <a:pt x="90286" y="80410"/>
                </a:lnTo>
                <a:lnTo>
                  <a:pt x="91623" y="83134"/>
                </a:lnTo>
                <a:lnTo>
                  <a:pt x="92514" y="85903"/>
                </a:lnTo>
                <a:lnTo>
                  <a:pt x="93109" y="88701"/>
                </a:lnTo>
                <a:lnTo>
                  <a:pt x="94457" y="91519"/>
                </a:lnTo>
                <a:lnTo>
                  <a:pt x="96309" y="94350"/>
                </a:lnTo>
                <a:lnTo>
                  <a:pt x="98497" y="97190"/>
                </a:lnTo>
                <a:lnTo>
                  <a:pt x="100907" y="100036"/>
                </a:lnTo>
                <a:lnTo>
                  <a:pt x="103466" y="102886"/>
                </a:lnTo>
                <a:lnTo>
                  <a:pt x="106126" y="105738"/>
                </a:lnTo>
                <a:lnTo>
                  <a:pt x="109803" y="108592"/>
                </a:lnTo>
                <a:lnTo>
                  <a:pt x="114159" y="111447"/>
                </a:lnTo>
                <a:lnTo>
                  <a:pt x="118968" y="114303"/>
                </a:lnTo>
                <a:lnTo>
                  <a:pt x="123127" y="117160"/>
                </a:lnTo>
                <a:lnTo>
                  <a:pt x="126852" y="120016"/>
                </a:lnTo>
                <a:lnTo>
                  <a:pt x="130289" y="122874"/>
                </a:lnTo>
                <a:lnTo>
                  <a:pt x="134485" y="124778"/>
                </a:lnTo>
                <a:lnTo>
                  <a:pt x="139186" y="126048"/>
                </a:lnTo>
                <a:lnTo>
                  <a:pt x="144226" y="126894"/>
                </a:lnTo>
                <a:lnTo>
                  <a:pt x="148538" y="128411"/>
                </a:lnTo>
                <a:lnTo>
                  <a:pt x="152365" y="130375"/>
                </a:lnTo>
                <a:lnTo>
                  <a:pt x="155869" y="132637"/>
                </a:lnTo>
                <a:lnTo>
                  <a:pt x="160111" y="134145"/>
                </a:lnTo>
                <a:lnTo>
                  <a:pt x="164843" y="135150"/>
                </a:lnTo>
                <a:lnTo>
                  <a:pt x="169903" y="135820"/>
                </a:lnTo>
                <a:lnTo>
                  <a:pt x="174229" y="135314"/>
                </a:lnTo>
                <a:lnTo>
                  <a:pt x="178065" y="134024"/>
                </a:lnTo>
                <a:lnTo>
                  <a:pt x="184867" y="131004"/>
                </a:lnTo>
                <a:lnTo>
                  <a:pt x="191066" y="129661"/>
                </a:lnTo>
                <a:lnTo>
                  <a:pt x="196996" y="126525"/>
                </a:lnTo>
                <a:lnTo>
                  <a:pt x="202806" y="121956"/>
                </a:lnTo>
                <a:lnTo>
                  <a:pt x="208564" y="116750"/>
                </a:lnTo>
                <a:lnTo>
                  <a:pt x="214298" y="111261"/>
                </a:lnTo>
                <a:lnTo>
                  <a:pt x="225739" y="99977"/>
                </a:lnTo>
                <a:lnTo>
                  <a:pt x="227645" y="97131"/>
                </a:lnTo>
                <a:lnTo>
                  <a:pt x="228917" y="94282"/>
                </a:lnTo>
                <a:lnTo>
                  <a:pt x="229763" y="91429"/>
                </a:lnTo>
                <a:lnTo>
                  <a:pt x="230328" y="88576"/>
                </a:lnTo>
                <a:lnTo>
                  <a:pt x="230705" y="85720"/>
                </a:lnTo>
                <a:lnTo>
                  <a:pt x="230956" y="82865"/>
                </a:lnTo>
                <a:lnTo>
                  <a:pt x="231123" y="79055"/>
                </a:lnTo>
                <a:lnTo>
                  <a:pt x="231358" y="65546"/>
                </a:lnTo>
                <a:lnTo>
                  <a:pt x="231413" y="58341"/>
                </a:lnTo>
                <a:lnTo>
                  <a:pt x="230476" y="55087"/>
                </a:lnTo>
                <a:lnTo>
                  <a:pt x="228898" y="51964"/>
                </a:lnTo>
                <a:lnTo>
                  <a:pt x="226894" y="48931"/>
                </a:lnTo>
                <a:lnTo>
                  <a:pt x="224605" y="45955"/>
                </a:lnTo>
                <a:lnTo>
                  <a:pt x="222126" y="43019"/>
                </a:lnTo>
                <a:lnTo>
                  <a:pt x="219522" y="40110"/>
                </a:lnTo>
                <a:lnTo>
                  <a:pt x="214087" y="34337"/>
                </a:lnTo>
                <a:lnTo>
                  <a:pt x="199996" y="20009"/>
                </a:lnTo>
                <a:lnTo>
                  <a:pt x="194297" y="14290"/>
                </a:lnTo>
                <a:lnTo>
                  <a:pt x="190491" y="12385"/>
                </a:lnTo>
                <a:lnTo>
                  <a:pt x="186049" y="11114"/>
                </a:lnTo>
                <a:lnTo>
                  <a:pt x="174334" y="9075"/>
                </a:lnTo>
                <a:lnTo>
                  <a:pt x="170192" y="625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3"/>
          <p:cNvSpPr/>
          <p:nvPr/>
        </p:nvSpPr>
        <p:spPr>
          <a:xfrm>
            <a:off x="8061007" y="2143169"/>
            <a:ext cx="351474" cy="171009"/>
          </a:xfrm>
          <a:custGeom>
            <a:avLst/>
            <a:gdLst/>
            <a:ahLst/>
            <a:cxnLst/>
            <a:rect l="0" t="0" r="0" b="0"/>
            <a:pathLst>
              <a:path w="351474" h="171009">
                <a:moveTo>
                  <a:pt x="0" y="162833"/>
                </a:moveTo>
                <a:lnTo>
                  <a:pt x="15600" y="162833"/>
                </a:lnTo>
                <a:lnTo>
                  <a:pt x="18999" y="160293"/>
                </a:lnTo>
                <a:lnTo>
                  <a:pt x="21239" y="158282"/>
                </a:lnTo>
                <a:lnTo>
                  <a:pt x="24636" y="156941"/>
                </a:lnTo>
                <a:lnTo>
                  <a:pt x="33491" y="155452"/>
                </a:lnTo>
                <a:lnTo>
                  <a:pt x="41238" y="154790"/>
                </a:lnTo>
                <a:lnTo>
                  <a:pt x="44637" y="154614"/>
                </a:lnTo>
                <a:lnTo>
                  <a:pt x="47855" y="153543"/>
                </a:lnTo>
                <a:lnTo>
                  <a:pt x="53972" y="149814"/>
                </a:lnTo>
                <a:lnTo>
                  <a:pt x="55984" y="147486"/>
                </a:lnTo>
                <a:lnTo>
                  <a:pt x="57324" y="144982"/>
                </a:lnTo>
                <a:lnTo>
                  <a:pt x="58219" y="142360"/>
                </a:lnTo>
                <a:lnTo>
                  <a:pt x="59768" y="140612"/>
                </a:lnTo>
                <a:lnTo>
                  <a:pt x="61753" y="139447"/>
                </a:lnTo>
                <a:lnTo>
                  <a:pt x="64028" y="138670"/>
                </a:lnTo>
                <a:lnTo>
                  <a:pt x="69097" y="135266"/>
                </a:lnTo>
                <a:lnTo>
                  <a:pt x="74525" y="130579"/>
                </a:lnTo>
                <a:lnTo>
                  <a:pt x="80113" y="125320"/>
                </a:lnTo>
                <a:lnTo>
                  <a:pt x="81983" y="122585"/>
                </a:lnTo>
                <a:lnTo>
                  <a:pt x="83230" y="119808"/>
                </a:lnTo>
                <a:lnTo>
                  <a:pt x="84062" y="117005"/>
                </a:lnTo>
                <a:lnTo>
                  <a:pt x="85569" y="114183"/>
                </a:lnTo>
                <a:lnTo>
                  <a:pt x="87526" y="111350"/>
                </a:lnTo>
                <a:lnTo>
                  <a:pt x="92960" y="104509"/>
                </a:lnTo>
                <a:lnTo>
                  <a:pt x="93703" y="101034"/>
                </a:lnTo>
                <a:lnTo>
                  <a:pt x="94033" y="96314"/>
                </a:lnTo>
                <a:lnTo>
                  <a:pt x="94180" y="91042"/>
                </a:lnTo>
                <a:lnTo>
                  <a:pt x="93267" y="89255"/>
                </a:lnTo>
                <a:lnTo>
                  <a:pt x="91706" y="88063"/>
                </a:lnTo>
                <a:lnTo>
                  <a:pt x="89712" y="87269"/>
                </a:lnTo>
                <a:lnTo>
                  <a:pt x="88383" y="85787"/>
                </a:lnTo>
                <a:lnTo>
                  <a:pt x="87497" y="83847"/>
                </a:lnTo>
                <a:lnTo>
                  <a:pt x="86907" y="81601"/>
                </a:lnTo>
                <a:lnTo>
                  <a:pt x="85560" y="80103"/>
                </a:lnTo>
                <a:lnTo>
                  <a:pt x="83711" y="79105"/>
                </a:lnTo>
                <a:lnTo>
                  <a:pt x="78448" y="77503"/>
                </a:lnTo>
                <a:lnTo>
                  <a:pt x="72986" y="77225"/>
                </a:lnTo>
                <a:lnTo>
                  <a:pt x="71517" y="78139"/>
                </a:lnTo>
                <a:lnTo>
                  <a:pt x="70538" y="79700"/>
                </a:lnTo>
                <a:lnTo>
                  <a:pt x="69885" y="81694"/>
                </a:lnTo>
                <a:lnTo>
                  <a:pt x="68497" y="83023"/>
                </a:lnTo>
                <a:lnTo>
                  <a:pt x="66620" y="83909"/>
                </a:lnTo>
                <a:lnTo>
                  <a:pt x="64416" y="84499"/>
                </a:lnTo>
                <a:lnTo>
                  <a:pt x="61994" y="86798"/>
                </a:lnTo>
                <a:lnTo>
                  <a:pt x="59427" y="90235"/>
                </a:lnTo>
                <a:lnTo>
                  <a:pt x="56764" y="94432"/>
                </a:lnTo>
                <a:lnTo>
                  <a:pt x="54987" y="98182"/>
                </a:lnTo>
                <a:lnTo>
                  <a:pt x="53803" y="101635"/>
                </a:lnTo>
                <a:lnTo>
                  <a:pt x="53014" y="104889"/>
                </a:lnTo>
                <a:lnTo>
                  <a:pt x="52488" y="108012"/>
                </a:lnTo>
                <a:lnTo>
                  <a:pt x="52137" y="111045"/>
                </a:lnTo>
                <a:lnTo>
                  <a:pt x="51903" y="114020"/>
                </a:lnTo>
                <a:lnTo>
                  <a:pt x="51747" y="116956"/>
                </a:lnTo>
                <a:lnTo>
                  <a:pt x="51573" y="122758"/>
                </a:lnTo>
                <a:lnTo>
                  <a:pt x="51476" y="131380"/>
                </a:lnTo>
                <a:lnTo>
                  <a:pt x="52414" y="134244"/>
                </a:lnTo>
                <a:lnTo>
                  <a:pt x="53993" y="137106"/>
                </a:lnTo>
                <a:lnTo>
                  <a:pt x="55998" y="139967"/>
                </a:lnTo>
                <a:lnTo>
                  <a:pt x="58287" y="142827"/>
                </a:lnTo>
                <a:lnTo>
                  <a:pt x="60765" y="145685"/>
                </a:lnTo>
                <a:lnTo>
                  <a:pt x="63371" y="148544"/>
                </a:lnTo>
                <a:lnTo>
                  <a:pt x="65107" y="151402"/>
                </a:lnTo>
                <a:lnTo>
                  <a:pt x="66265" y="154260"/>
                </a:lnTo>
                <a:lnTo>
                  <a:pt x="67037" y="157118"/>
                </a:lnTo>
                <a:lnTo>
                  <a:pt x="68503" y="159023"/>
                </a:lnTo>
                <a:lnTo>
                  <a:pt x="70434" y="160293"/>
                </a:lnTo>
                <a:lnTo>
                  <a:pt x="80241" y="164620"/>
                </a:lnTo>
                <a:lnTo>
                  <a:pt x="84926" y="166882"/>
                </a:lnTo>
                <a:lnTo>
                  <a:pt x="95213" y="169395"/>
                </a:lnTo>
                <a:lnTo>
                  <a:pt x="105182" y="170512"/>
                </a:lnTo>
                <a:lnTo>
                  <a:pt x="112787" y="171008"/>
                </a:lnTo>
                <a:lnTo>
                  <a:pt x="121883" y="168689"/>
                </a:lnTo>
                <a:lnTo>
                  <a:pt x="132275" y="165436"/>
                </a:lnTo>
                <a:lnTo>
                  <a:pt x="143244" y="163990"/>
                </a:lnTo>
                <a:lnTo>
                  <a:pt x="148836" y="162652"/>
                </a:lnTo>
                <a:lnTo>
                  <a:pt x="154469" y="160807"/>
                </a:lnTo>
                <a:lnTo>
                  <a:pt x="164856" y="156218"/>
                </a:lnTo>
                <a:lnTo>
                  <a:pt x="172647" y="151003"/>
                </a:lnTo>
                <a:lnTo>
                  <a:pt x="176057" y="148279"/>
                </a:lnTo>
                <a:lnTo>
                  <a:pt x="179285" y="145510"/>
                </a:lnTo>
                <a:lnTo>
                  <a:pt x="182389" y="142712"/>
                </a:lnTo>
                <a:lnTo>
                  <a:pt x="188377" y="137063"/>
                </a:lnTo>
                <a:lnTo>
                  <a:pt x="191307" y="134223"/>
                </a:lnTo>
                <a:lnTo>
                  <a:pt x="193260" y="131377"/>
                </a:lnTo>
                <a:lnTo>
                  <a:pt x="194563" y="128527"/>
                </a:lnTo>
                <a:lnTo>
                  <a:pt x="195431" y="125675"/>
                </a:lnTo>
                <a:lnTo>
                  <a:pt x="196962" y="122821"/>
                </a:lnTo>
                <a:lnTo>
                  <a:pt x="198936" y="119966"/>
                </a:lnTo>
                <a:lnTo>
                  <a:pt x="201204" y="117110"/>
                </a:lnTo>
                <a:lnTo>
                  <a:pt x="202716" y="113301"/>
                </a:lnTo>
                <a:lnTo>
                  <a:pt x="203724" y="108857"/>
                </a:lnTo>
                <a:lnTo>
                  <a:pt x="204397" y="103989"/>
                </a:lnTo>
                <a:lnTo>
                  <a:pt x="204845" y="99791"/>
                </a:lnTo>
                <a:lnTo>
                  <a:pt x="205142" y="96040"/>
                </a:lnTo>
                <a:lnTo>
                  <a:pt x="205342" y="92587"/>
                </a:lnTo>
                <a:lnTo>
                  <a:pt x="204522" y="89332"/>
                </a:lnTo>
                <a:lnTo>
                  <a:pt x="203024" y="86210"/>
                </a:lnTo>
                <a:lnTo>
                  <a:pt x="201071" y="83176"/>
                </a:lnTo>
                <a:lnTo>
                  <a:pt x="199770" y="80201"/>
                </a:lnTo>
                <a:lnTo>
                  <a:pt x="198902" y="77265"/>
                </a:lnTo>
                <a:lnTo>
                  <a:pt x="198324" y="74355"/>
                </a:lnTo>
                <a:lnTo>
                  <a:pt x="196986" y="71463"/>
                </a:lnTo>
                <a:lnTo>
                  <a:pt x="195141" y="68582"/>
                </a:lnTo>
                <a:lnTo>
                  <a:pt x="192960" y="65709"/>
                </a:lnTo>
                <a:lnTo>
                  <a:pt x="191505" y="62841"/>
                </a:lnTo>
                <a:lnTo>
                  <a:pt x="190535" y="59977"/>
                </a:lnTo>
                <a:lnTo>
                  <a:pt x="188978" y="53087"/>
                </a:lnTo>
                <a:lnTo>
                  <a:pt x="186226" y="49604"/>
                </a:lnTo>
                <a:lnTo>
                  <a:pt x="180386" y="43215"/>
                </a:lnTo>
                <a:lnTo>
                  <a:pt x="180131" y="47487"/>
                </a:lnTo>
                <a:lnTo>
                  <a:pt x="181047" y="49740"/>
                </a:lnTo>
                <a:lnTo>
                  <a:pt x="184605" y="54785"/>
                </a:lnTo>
                <a:lnTo>
                  <a:pt x="185935" y="57463"/>
                </a:lnTo>
                <a:lnTo>
                  <a:pt x="186822" y="60202"/>
                </a:lnTo>
                <a:lnTo>
                  <a:pt x="187414" y="62980"/>
                </a:lnTo>
                <a:lnTo>
                  <a:pt x="188759" y="65784"/>
                </a:lnTo>
                <a:lnTo>
                  <a:pt x="190610" y="68606"/>
                </a:lnTo>
                <a:lnTo>
                  <a:pt x="192796" y="71440"/>
                </a:lnTo>
                <a:lnTo>
                  <a:pt x="195206" y="74282"/>
                </a:lnTo>
                <a:lnTo>
                  <a:pt x="197765" y="77129"/>
                </a:lnTo>
                <a:lnTo>
                  <a:pt x="200423" y="79979"/>
                </a:lnTo>
                <a:lnTo>
                  <a:pt x="202196" y="83785"/>
                </a:lnTo>
                <a:lnTo>
                  <a:pt x="203377" y="88227"/>
                </a:lnTo>
                <a:lnTo>
                  <a:pt x="204165" y="93093"/>
                </a:lnTo>
                <a:lnTo>
                  <a:pt x="206595" y="97289"/>
                </a:lnTo>
                <a:lnTo>
                  <a:pt x="210120" y="101040"/>
                </a:lnTo>
                <a:lnTo>
                  <a:pt x="214375" y="104493"/>
                </a:lnTo>
                <a:lnTo>
                  <a:pt x="218165" y="107747"/>
                </a:lnTo>
                <a:lnTo>
                  <a:pt x="221643" y="110869"/>
                </a:lnTo>
                <a:lnTo>
                  <a:pt x="224915" y="113903"/>
                </a:lnTo>
                <a:lnTo>
                  <a:pt x="227096" y="116878"/>
                </a:lnTo>
                <a:lnTo>
                  <a:pt x="228549" y="119814"/>
                </a:lnTo>
                <a:lnTo>
                  <a:pt x="229520" y="122723"/>
                </a:lnTo>
                <a:lnTo>
                  <a:pt x="231117" y="125616"/>
                </a:lnTo>
                <a:lnTo>
                  <a:pt x="233136" y="128497"/>
                </a:lnTo>
                <a:lnTo>
                  <a:pt x="235434" y="131370"/>
                </a:lnTo>
                <a:lnTo>
                  <a:pt x="237919" y="133285"/>
                </a:lnTo>
                <a:lnTo>
                  <a:pt x="240528" y="134562"/>
                </a:lnTo>
                <a:lnTo>
                  <a:pt x="243220" y="135413"/>
                </a:lnTo>
                <a:lnTo>
                  <a:pt x="245014" y="136933"/>
                </a:lnTo>
                <a:lnTo>
                  <a:pt x="246210" y="138899"/>
                </a:lnTo>
                <a:lnTo>
                  <a:pt x="248130" y="144347"/>
                </a:lnTo>
                <a:lnTo>
                  <a:pt x="249240" y="144794"/>
                </a:lnTo>
                <a:lnTo>
                  <a:pt x="253013" y="145291"/>
                </a:lnTo>
                <a:lnTo>
                  <a:pt x="254401" y="144471"/>
                </a:lnTo>
                <a:lnTo>
                  <a:pt x="255326" y="142971"/>
                </a:lnTo>
                <a:lnTo>
                  <a:pt x="256810" y="138272"/>
                </a:lnTo>
                <a:lnTo>
                  <a:pt x="254473" y="135090"/>
                </a:lnTo>
                <a:lnTo>
                  <a:pt x="249762" y="129836"/>
                </a:lnTo>
                <a:lnTo>
                  <a:pt x="244395" y="124375"/>
                </a:lnTo>
                <a:lnTo>
                  <a:pt x="241988" y="121002"/>
                </a:lnTo>
                <a:lnTo>
                  <a:pt x="239430" y="116848"/>
                </a:lnTo>
                <a:lnTo>
                  <a:pt x="236772" y="112174"/>
                </a:lnTo>
                <a:lnTo>
                  <a:pt x="235001" y="108105"/>
                </a:lnTo>
                <a:lnTo>
                  <a:pt x="233820" y="104440"/>
                </a:lnTo>
                <a:lnTo>
                  <a:pt x="233033" y="101044"/>
                </a:lnTo>
                <a:lnTo>
                  <a:pt x="232508" y="96876"/>
                </a:lnTo>
                <a:lnTo>
                  <a:pt x="232158" y="92192"/>
                </a:lnTo>
                <a:lnTo>
                  <a:pt x="231769" y="82859"/>
                </a:lnTo>
                <a:lnTo>
                  <a:pt x="231596" y="75537"/>
                </a:lnTo>
                <a:lnTo>
                  <a:pt x="232502" y="71298"/>
                </a:lnTo>
                <a:lnTo>
                  <a:pt x="234059" y="66567"/>
                </a:lnTo>
                <a:lnTo>
                  <a:pt x="236050" y="61508"/>
                </a:lnTo>
                <a:lnTo>
                  <a:pt x="238329" y="56231"/>
                </a:lnTo>
                <a:lnTo>
                  <a:pt x="243402" y="45287"/>
                </a:lnTo>
                <a:lnTo>
                  <a:pt x="247040" y="40654"/>
                </a:lnTo>
                <a:lnTo>
                  <a:pt x="251371" y="36613"/>
                </a:lnTo>
                <a:lnTo>
                  <a:pt x="256163" y="32966"/>
                </a:lnTo>
                <a:lnTo>
                  <a:pt x="261263" y="29583"/>
                </a:lnTo>
                <a:lnTo>
                  <a:pt x="266568" y="26375"/>
                </a:lnTo>
                <a:lnTo>
                  <a:pt x="272009" y="23283"/>
                </a:lnTo>
                <a:lnTo>
                  <a:pt x="276590" y="20270"/>
                </a:lnTo>
                <a:lnTo>
                  <a:pt x="280596" y="17308"/>
                </a:lnTo>
                <a:lnTo>
                  <a:pt x="284220" y="14382"/>
                </a:lnTo>
                <a:lnTo>
                  <a:pt x="288539" y="11478"/>
                </a:lnTo>
                <a:lnTo>
                  <a:pt x="293324" y="8590"/>
                </a:lnTo>
                <a:lnTo>
                  <a:pt x="298419" y="5712"/>
                </a:lnTo>
                <a:lnTo>
                  <a:pt x="309161" y="2514"/>
                </a:lnTo>
                <a:lnTo>
                  <a:pt x="319332" y="1092"/>
                </a:lnTo>
                <a:lnTo>
                  <a:pt x="327029" y="461"/>
                </a:lnTo>
                <a:lnTo>
                  <a:pt x="336716" y="105"/>
                </a:lnTo>
                <a:lnTo>
                  <a:pt x="345619" y="0"/>
                </a:lnTo>
                <a:lnTo>
                  <a:pt x="347571" y="938"/>
                </a:lnTo>
                <a:lnTo>
                  <a:pt x="348871" y="2515"/>
                </a:lnTo>
                <a:lnTo>
                  <a:pt x="351473" y="852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4"/>
          <p:cNvSpPr/>
          <p:nvPr/>
        </p:nvSpPr>
        <p:spPr>
          <a:xfrm>
            <a:off x="7589519" y="2589046"/>
            <a:ext cx="360047" cy="188441"/>
          </a:xfrm>
          <a:custGeom>
            <a:avLst/>
            <a:gdLst/>
            <a:ahLst/>
            <a:cxnLst/>
            <a:rect l="0" t="0" r="0" b="0"/>
            <a:pathLst>
              <a:path w="360047" h="188441">
                <a:moveTo>
                  <a:pt x="0" y="102718"/>
                </a:moveTo>
                <a:lnTo>
                  <a:pt x="0" y="107270"/>
                </a:lnTo>
                <a:lnTo>
                  <a:pt x="954" y="108610"/>
                </a:lnTo>
                <a:lnTo>
                  <a:pt x="2541" y="109504"/>
                </a:lnTo>
                <a:lnTo>
                  <a:pt x="4552" y="110099"/>
                </a:lnTo>
                <a:lnTo>
                  <a:pt x="5892" y="111449"/>
                </a:lnTo>
                <a:lnTo>
                  <a:pt x="6786" y="113302"/>
                </a:lnTo>
                <a:lnTo>
                  <a:pt x="7382" y="115489"/>
                </a:lnTo>
                <a:lnTo>
                  <a:pt x="9684" y="117900"/>
                </a:lnTo>
                <a:lnTo>
                  <a:pt x="21073" y="125843"/>
                </a:lnTo>
                <a:lnTo>
                  <a:pt x="27781" y="131411"/>
                </a:lnTo>
                <a:lnTo>
                  <a:pt x="30904" y="135182"/>
                </a:lnTo>
                <a:lnTo>
                  <a:pt x="33938" y="139601"/>
                </a:lnTo>
                <a:lnTo>
                  <a:pt x="36913" y="144452"/>
                </a:lnTo>
                <a:lnTo>
                  <a:pt x="40802" y="148638"/>
                </a:lnTo>
                <a:lnTo>
                  <a:pt x="45299" y="152382"/>
                </a:lnTo>
                <a:lnTo>
                  <a:pt x="50202" y="155830"/>
                </a:lnTo>
                <a:lnTo>
                  <a:pt x="54423" y="159081"/>
                </a:lnTo>
                <a:lnTo>
                  <a:pt x="58190" y="162201"/>
                </a:lnTo>
                <a:lnTo>
                  <a:pt x="61653" y="165234"/>
                </a:lnTo>
                <a:lnTo>
                  <a:pt x="64915" y="168208"/>
                </a:lnTo>
                <a:lnTo>
                  <a:pt x="71079" y="174052"/>
                </a:lnTo>
                <a:lnTo>
                  <a:pt x="79905" y="182698"/>
                </a:lnTo>
                <a:lnTo>
                  <a:pt x="82797" y="184613"/>
                </a:lnTo>
                <a:lnTo>
                  <a:pt x="92595" y="187939"/>
                </a:lnTo>
                <a:lnTo>
                  <a:pt x="102473" y="188430"/>
                </a:lnTo>
                <a:lnTo>
                  <a:pt x="98202" y="188440"/>
                </a:lnTo>
                <a:lnTo>
                  <a:pt x="96900" y="187488"/>
                </a:lnTo>
                <a:lnTo>
                  <a:pt x="96033" y="185902"/>
                </a:lnTo>
                <a:lnTo>
                  <a:pt x="94116" y="180646"/>
                </a:lnTo>
                <a:lnTo>
                  <a:pt x="92272" y="176578"/>
                </a:lnTo>
                <a:lnTo>
                  <a:pt x="90090" y="171961"/>
                </a:lnTo>
                <a:lnTo>
                  <a:pt x="88635" y="167930"/>
                </a:lnTo>
                <a:lnTo>
                  <a:pt x="87665" y="164290"/>
                </a:lnTo>
                <a:lnTo>
                  <a:pt x="87018" y="160911"/>
                </a:lnTo>
                <a:lnTo>
                  <a:pt x="86588" y="156754"/>
                </a:lnTo>
                <a:lnTo>
                  <a:pt x="86300" y="152077"/>
                </a:lnTo>
                <a:lnTo>
                  <a:pt x="85981" y="141801"/>
                </a:lnTo>
                <a:lnTo>
                  <a:pt x="85839" y="130883"/>
                </a:lnTo>
                <a:lnTo>
                  <a:pt x="86754" y="126258"/>
                </a:lnTo>
                <a:lnTo>
                  <a:pt x="88316" y="122221"/>
                </a:lnTo>
                <a:lnTo>
                  <a:pt x="90310" y="118578"/>
                </a:lnTo>
                <a:lnTo>
                  <a:pt x="91640" y="114244"/>
                </a:lnTo>
                <a:lnTo>
                  <a:pt x="92526" y="109450"/>
                </a:lnTo>
                <a:lnTo>
                  <a:pt x="93116" y="104349"/>
                </a:lnTo>
                <a:lnTo>
                  <a:pt x="94463" y="99995"/>
                </a:lnTo>
                <a:lnTo>
                  <a:pt x="96313" y="96141"/>
                </a:lnTo>
                <a:lnTo>
                  <a:pt x="98499" y="92618"/>
                </a:lnTo>
                <a:lnTo>
                  <a:pt x="100909" y="89318"/>
                </a:lnTo>
                <a:lnTo>
                  <a:pt x="103468" y="86164"/>
                </a:lnTo>
                <a:lnTo>
                  <a:pt x="106126" y="83110"/>
                </a:lnTo>
                <a:lnTo>
                  <a:pt x="108851" y="80121"/>
                </a:lnTo>
                <a:lnTo>
                  <a:pt x="114419" y="74260"/>
                </a:lnTo>
                <a:lnTo>
                  <a:pt x="122908" y="65606"/>
                </a:lnTo>
                <a:lnTo>
                  <a:pt x="125754" y="64642"/>
                </a:lnTo>
                <a:lnTo>
                  <a:pt x="128604" y="64951"/>
                </a:lnTo>
                <a:lnTo>
                  <a:pt x="131457" y="66110"/>
                </a:lnTo>
                <a:lnTo>
                  <a:pt x="139706" y="67398"/>
                </a:lnTo>
                <a:lnTo>
                  <a:pt x="148769" y="67971"/>
                </a:lnTo>
                <a:lnTo>
                  <a:pt x="155973" y="68225"/>
                </a:lnTo>
                <a:lnTo>
                  <a:pt x="159227" y="69245"/>
                </a:lnTo>
                <a:lnTo>
                  <a:pt x="165382" y="72919"/>
                </a:lnTo>
                <a:lnTo>
                  <a:pt x="171294" y="77727"/>
                </a:lnTo>
                <a:lnTo>
                  <a:pt x="178048" y="83038"/>
                </a:lnTo>
                <a:lnTo>
                  <a:pt x="187400" y="88575"/>
                </a:lnTo>
                <a:lnTo>
                  <a:pt x="190657" y="91384"/>
                </a:lnTo>
                <a:lnTo>
                  <a:pt x="192827" y="94210"/>
                </a:lnTo>
                <a:lnTo>
                  <a:pt x="196191" y="99890"/>
                </a:lnTo>
                <a:lnTo>
                  <a:pt x="200862" y="105589"/>
                </a:lnTo>
                <a:lnTo>
                  <a:pt x="206112" y="111297"/>
                </a:lnTo>
                <a:lnTo>
                  <a:pt x="214423" y="119865"/>
                </a:lnTo>
                <a:lnTo>
                  <a:pt x="217244" y="122722"/>
                </a:lnTo>
                <a:lnTo>
                  <a:pt x="220077" y="124627"/>
                </a:lnTo>
                <a:lnTo>
                  <a:pt x="225765" y="126743"/>
                </a:lnTo>
                <a:lnTo>
                  <a:pt x="234322" y="127934"/>
                </a:lnTo>
                <a:lnTo>
                  <a:pt x="242890" y="128287"/>
                </a:lnTo>
                <a:lnTo>
                  <a:pt x="257176" y="128417"/>
                </a:lnTo>
                <a:lnTo>
                  <a:pt x="260033" y="128423"/>
                </a:lnTo>
                <a:lnTo>
                  <a:pt x="262890" y="127475"/>
                </a:lnTo>
                <a:lnTo>
                  <a:pt x="268606" y="123881"/>
                </a:lnTo>
                <a:lnTo>
                  <a:pt x="274321" y="119109"/>
                </a:lnTo>
                <a:lnTo>
                  <a:pt x="277179" y="116503"/>
                </a:lnTo>
                <a:lnTo>
                  <a:pt x="279083" y="113814"/>
                </a:lnTo>
                <a:lnTo>
                  <a:pt x="281200" y="108285"/>
                </a:lnTo>
                <a:lnTo>
                  <a:pt x="284680" y="102652"/>
                </a:lnTo>
                <a:lnTo>
                  <a:pt x="286943" y="99817"/>
                </a:lnTo>
                <a:lnTo>
                  <a:pt x="289403" y="96022"/>
                </a:lnTo>
                <a:lnTo>
                  <a:pt x="291995" y="91586"/>
                </a:lnTo>
                <a:lnTo>
                  <a:pt x="294677" y="86725"/>
                </a:lnTo>
                <a:lnTo>
                  <a:pt x="296463" y="82531"/>
                </a:lnTo>
                <a:lnTo>
                  <a:pt x="297655" y="78783"/>
                </a:lnTo>
                <a:lnTo>
                  <a:pt x="298449" y="75331"/>
                </a:lnTo>
                <a:lnTo>
                  <a:pt x="299931" y="71125"/>
                </a:lnTo>
                <a:lnTo>
                  <a:pt x="301872" y="66416"/>
                </a:lnTo>
                <a:lnTo>
                  <a:pt x="304118" y="61372"/>
                </a:lnTo>
                <a:lnTo>
                  <a:pt x="305616" y="57057"/>
                </a:lnTo>
                <a:lnTo>
                  <a:pt x="306614" y="53227"/>
                </a:lnTo>
                <a:lnTo>
                  <a:pt x="307279" y="49722"/>
                </a:lnTo>
                <a:lnTo>
                  <a:pt x="307723" y="45480"/>
                </a:lnTo>
                <a:lnTo>
                  <a:pt x="308019" y="40747"/>
                </a:lnTo>
                <a:lnTo>
                  <a:pt x="308216" y="35687"/>
                </a:lnTo>
                <a:lnTo>
                  <a:pt x="307395" y="31361"/>
                </a:lnTo>
                <a:lnTo>
                  <a:pt x="305895" y="27524"/>
                </a:lnTo>
                <a:lnTo>
                  <a:pt x="303944" y="24014"/>
                </a:lnTo>
                <a:lnTo>
                  <a:pt x="301690" y="20721"/>
                </a:lnTo>
                <a:lnTo>
                  <a:pt x="299233" y="17574"/>
                </a:lnTo>
                <a:lnTo>
                  <a:pt x="296644" y="14523"/>
                </a:lnTo>
                <a:lnTo>
                  <a:pt x="293965" y="11536"/>
                </a:lnTo>
                <a:lnTo>
                  <a:pt x="288450" y="5678"/>
                </a:lnTo>
                <a:lnTo>
                  <a:pt x="285646" y="3735"/>
                </a:lnTo>
                <a:lnTo>
                  <a:pt x="279988" y="1576"/>
                </a:lnTo>
                <a:lnTo>
                  <a:pt x="271450" y="360"/>
                </a:lnTo>
                <a:lnTo>
                  <a:pt x="262887" y="0"/>
                </a:lnTo>
                <a:lnTo>
                  <a:pt x="260031" y="902"/>
                </a:lnTo>
                <a:lnTo>
                  <a:pt x="251460" y="5770"/>
                </a:lnTo>
                <a:lnTo>
                  <a:pt x="245745" y="7243"/>
                </a:lnTo>
                <a:lnTo>
                  <a:pt x="243840" y="9540"/>
                </a:lnTo>
                <a:lnTo>
                  <a:pt x="242570" y="12978"/>
                </a:lnTo>
                <a:lnTo>
                  <a:pt x="241723" y="17174"/>
                </a:lnTo>
                <a:lnTo>
                  <a:pt x="241159" y="20924"/>
                </a:lnTo>
                <a:lnTo>
                  <a:pt x="240783" y="24376"/>
                </a:lnTo>
                <a:lnTo>
                  <a:pt x="240532" y="27630"/>
                </a:lnTo>
                <a:lnTo>
                  <a:pt x="240365" y="30752"/>
                </a:lnTo>
                <a:lnTo>
                  <a:pt x="240179" y="36761"/>
                </a:lnTo>
                <a:lnTo>
                  <a:pt x="241082" y="40649"/>
                </a:lnTo>
                <a:lnTo>
                  <a:pt x="242637" y="45147"/>
                </a:lnTo>
                <a:lnTo>
                  <a:pt x="244626" y="50050"/>
                </a:lnTo>
                <a:lnTo>
                  <a:pt x="246904" y="54271"/>
                </a:lnTo>
                <a:lnTo>
                  <a:pt x="249376" y="58038"/>
                </a:lnTo>
                <a:lnTo>
                  <a:pt x="251976" y="61501"/>
                </a:lnTo>
                <a:lnTo>
                  <a:pt x="254661" y="65715"/>
                </a:lnTo>
                <a:lnTo>
                  <a:pt x="257404" y="70430"/>
                </a:lnTo>
                <a:lnTo>
                  <a:pt x="260186" y="75478"/>
                </a:lnTo>
                <a:lnTo>
                  <a:pt x="262992" y="79796"/>
                </a:lnTo>
                <a:lnTo>
                  <a:pt x="265816" y="83627"/>
                </a:lnTo>
                <a:lnTo>
                  <a:pt x="268651" y="87133"/>
                </a:lnTo>
                <a:lnTo>
                  <a:pt x="271493" y="89471"/>
                </a:lnTo>
                <a:lnTo>
                  <a:pt x="274340" y="91029"/>
                </a:lnTo>
                <a:lnTo>
                  <a:pt x="285439" y="95762"/>
                </a:lnTo>
                <a:lnTo>
                  <a:pt x="290305" y="98081"/>
                </a:lnTo>
                <a:lnTo>
                  <a:pt x="300793" y="100658"/>
                </a:lnTo>
                <a:lnTo>
                  <a:pt x="311803" y="101803"/>
                </a:lnTo>
                <a:lnTo>
                  <a:pt x="323047" y="102312"/>
                </a:lnTo>
                <a:lnTo>
                  <a:pt x="327759" y="101495"/>
                </a:lnTo>
                <a:lnTo>
                  <a:pt x="335536" y="98047"/>
                </a:lnTo>
                <a:lnTo>
                  <a:pt x="344708" y="95880"/>
                </a:lnTo>
                <a:lnTo>
                  <a:pt x="360046" y="9414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5"/>
          <p:cNvSpPr/>
          <p:nvPr/>
        </p:nvSpPr>
        <p:spPr>
          <a:xfrm>
            <a:off x="8001499" y="2520464"/>
            <a:ext cx="247672" cy="282699"/>
          </a:xfrm>
          <a:custGeom>
            <a:avLst/>
            <a:gdLst/>
            <a:ahLst/>
            <a:cxnLst/>
            <a:rect l="0" t="0" r="0" b="0"/>
            <a:pathLst>
              <a:path w="247672" h="282699">
                <a:moveTo>
                  <a:pt x="42363" y="8423"/>
                </a:moveTo>
                <a:lnTo>
                  <a:pt x="34982" y="8423"/>
                </a:lnTo>
                <a:lnTo>
                  <a:pt x="29593" y="12974"/>
                </a:lnTo>
                <a:lnTo>
                  <a:pt x="21963" y="20355"/>
                </a:lnTo>
                <a:lnTo>
                  <a:pt x="13670" y="28574"/>
                </a:lnTo>
                <a:lnTo>
                  <a:pt x="8021" y="36747"/>
                </a:lnTo>
                <a:lnTo>
                  <a:pt x="5181" y="41593"/>
                </a:lnTo>
                <a:lnTo>
                  <a:pt x="2026" y="49518"/>
                </a:lnTo>
                <a:lnTo>
                  <a:pt x="622" y="57167"/>
                </a:lnTo>
                <a:lnTo>
                  <a:pt x="249" y="61874"/>
                </a:lnTo>
                <a:lnTo>
                  <a:pt x="0" y="66917"/>
                </a:lnTo>
                <a:lnTo>
                  <a:pt x="786" y="72184"/>
                </a:lnTo>
                <a:lnTo>
                  <a:pt x="2262" y="77601"/>
                </a:lnTo>
                <a:lnTo>
                  <a:pt x="4199" y="83116"/>
                </a:lnTo>
                <a:lnTo>
                  <a:pt x="6351" y="91785"/>
                </a:lnTo>
                <a:lnTo>
                  <a:pt x="6925" y="95430"/>
                </a:lnTo>
                <a:lnTo>
                  <a:pt x="10103" y="102020"/>
                </a:lnTo>
                <a:lnTo>
                  <a:pt x="12284" y="105111"/>
                </a:lnTo>
                <a:lnTo>
                  <a:pt x="19787" y="111086"/>
                </a:lnTo>
                <a:lnTo>
                  <a:pt x="24455" y="114012"/>
                </a:lnTo>
                <a:lnTo>
                  <a:pt x="32181" y="119804"/>
                </a:lnTo>
                <a:lnTo>
                  <a:pt x="35576" y="122682"/>
                </a:lnTo>
                <a:lnTo>
                  <a:pt x="41886" y="125880"/>
                </a:lnTo>
                <a:lnTo>
                  <a:pt x="44902" y="126733"/>
                </a:lnTo>
                <a:lnTo>
                  <a:pt x="48818" y="126349"/>
                </a:lnTo>
                <a:lnTo>
                  <a:pt x="53334" y="125140"/>
                </a:lnTo>
                <a:lnTo>
                  <a:pt x="58250" y="123382"/>
                </a:lnTo>
                <a:lnTo>
                  <a:pt x="62479" y="121257"/>
                </a:lnTo>
                <a:lnTo>
                  <a:pt x="69719" y="116357"/>
                </a:lnTo>
                <a:lnTo>
                  <a:pt x="76111" y="111003"/>
                </a:lnTo>
                <a:lnTo>
                  <a:pt x="83081" y="105449"/>
                </a:lnTo>
                <a:lnTo>
                  <a:pt x="87605" y="102635"/>
                </a:lnTo>
                <a:lnTo>
                  <a:pt x="92527" y="99806"/>
                </a:lnTo>
                <a:lnTo>
                  <a:pt x="96760" y="96967"/>
                </a:lnTo>
                <a:lnTo>
                  <a:pt x="104005" y="91274"/>
                </a:lnTo>
                <a:lnTo>
                  <a:pt x="110399" y="83028"/>
                </a:lnTo>
                <a:lnTo>
                  <a:pt x="113438" y="78162"/>
                </a:lnTo>
                <a:lnTo>
                  <a:pt x="119354" y="70216"/>
                </a:lnTo>
                <a:lnTo>
                  <a:pt x="122266" y="66763"/>
                </a:lnTo>
                <a:lnTo>
                  <a:pt x="124207" y="62557"/>
                </a:lnTo>
                <a:lnTo>
                  <a:pt x="125500" y="57847"/>
                </a:lnTo>
                <a:lnTo>
                  <a:pt x="126363" y="52802"/>
                </a:lnTo>
                <a:lnTo>
                  <a:pt x="125986" y="48487"/>
                </a:lnTo>
                <a:lnTo>
                  <a:pt x="124781" y="44657"/>
                </a:lnTo>
                <a:lnTo>
                  <a:pt x="121857" y="37862"/>
                </a:lnTo>
                <a:lnTo>
                  <a:pt x="120556" y="31667"/>
                </a:lnTo>
                <a:lnTo>
                  <a:pt x="117438" y="25739"/>
                </a:lnTo>
                <a:lnTo>
                  <a:pt x="115273" y="22824"/>
                </a:lnTo>
                <a:lnTo>
                  <a:pt x="112867" y="17046"/>
                </a:lnTo>
                <a:lnTo>
                  <a:pt x="112226" y="14172"/>
                </a:lnTo>
                <a:lnTo>
                  <a:pt x="108974" y="8438"/>
                </a:lnTo>
                <a:lnTo>
                  <a:pt x="103675" y="1547"/>
                </a:lnTo>
                <a:lnTo>
                  <a:pt x="102288" y="981"/>
                </a:lnTo>
                <a:lnTo>
                  <a:pt x="95104" y="0"/>
                </a:lnTo>
                <a:lnTo>
                  <a:pt x="94668" y="903"/>
                </a:lnTo>
                <a:lnTo>
                  <a:pt x="94057" y="6724"/>
                </a:lnTo>
                <a:lnTo>
                  <a:pt x="93875" y="14481"/>
                </a:lnTo>
                <a:lnTo>
                  <a:pt x="93833" y="20006"/>
                </a:lnTo>
                <a:lnTo>
                  <a:pt x="94773" y="22812"/>
                </a:lnTo>
                <a:lnTo>
                  <a:pt x="98360" y="28471"/>
                </a:lnTo>
                <a:lnTo>
                  <a:pt x="105733" y="37012"/>
                </a:lnTo>
                <a:lnTo>
                  <a:pt x="111168" y="42719"/>
                </a:lnTo>
                <a:lnTo>
                  <a:pt x="168492" y="100260"/>
                </a:lnTo>
                <a:lnTo>
                  <a:pt x="174073" y="104890"/>
                </a:lnTo>
                <a:lnTo>
                  <a:pt x="179700" y="108930"/>
                </a:lnTo>
                <a:lnTo>
                  <a:pt x="185356" y="112575"/>
                </a:lnTo>
                <a:lnTo>
                  <a:pt x="191032" y="116910"/>
                </a:lnTo>
                <a:lnTo>
                  <a:pt x="196720" y="121705"/>
                </a:lnTo>
                <a:lnTo>
                  <a:pt x="202418" y="126807"/>
                </a:lnTo>
                <a:lnTo>
                  <a:pt x="207169" y="132113"/>
                </a:lnTo>
                <a:lnTo>
                  <a:pt x="211289" y="137556"/>
                </a:lnTo>
                <a:lnTo>
                  <a:pt x="214987" y="143089"/>
                </a:lnTo>
                <a:lnTo>
                  <a:pt x="219358" y="148683"/>
                </a:lnTo>
                <a:lnTo>
                  <a:pt x="224178" y="154317"/>
                </a:lnTo>
                <a:lnTo>
                  <a:pt x="229295" y="159978"/>
                </a:lnTo>
                <a:lnTo>
                  <a:pt x="232708" y="165657"/>
                </a:lnTo>
                <a:lnTo>
                  <a:pt x="234981" y="171348"/>
                </a:lnTo>
                <a:lnTo>
                  <a:pt x="236498" y="177047"/>
                </a:lnTo>
                <a:lnTo>
                  <a:pt x="238461" y="181799"/>
                </a:lnTo>
                <a:lnTo>
                  <a:pt x="243183" y="189619"/>
                </a:lnTo>
                <a:lnTo>
                  <a:pt x="244824" y="193990"/>
                </a:lnTo>
                <a:lnTo>
                  <a:pt x="245917" y="198810"/>
                </a:lnTo>
                <a:lnTo>
                  <a:pt x="246645" y="203928"/>
                </a:lnTo>
                <a:lnTo>
                  <a:pt x="247131" y="209244"/>
                </a:lnTo>
                <a:lnTo>
                  <a:pt x="247455" y="214694"/>
                </a:lnTo>
                <a:lnTo>
                  <a:pt x="247671" y="220232"/>
                </a:lnTo>
                <a:lnTo>
                  <a:pt x="246862" y="224877"/>
                </a:lnTo>
                <a:lnTo>
                  <a:pt x="243424" y="232577"/>
                </a:lnTo>
                <a:lnTo>
                  <a:pt x="236134" y="246818"/>
                </a:lnTo>
                <a:lnTo>
                  <a:pt x="232503" y="251173"/>
                </a:lnTo>
                <a:lnTo>
                  <a:pt x="228179" y="255029"/>
                </a:lnTo>
                <a:lnTo>
                  <a:pt x="223390" y="258552"/>
                </a:lnTo>
                <a:lnTo>
                  <a:pt x="219245" y="261853"/>
                </a:lnTo>
                <a:lnTo>
                  <a:pt x="212100" y="268061"/>
                </a:lnTo>
                <a:lnTo>
                  <a:pt x="207908" y="271050"/>
                </a:lnTo>
                <a:lnTo>
                  <a:pt x="203209" y="273995"/>
                </a:lnTo>
                <a:lnTo>
                  <a:pt x="198172" y="276911"/>
                </a:lnTo>
                <a:lnTo>
                  <a:pt x="192908" y="278855"/>
                </a:lnTo>
                <a:lnTo>
                  <a:pt x="187494" y="280151"/>
                </a:lnTo>
                <a:lnTo>
                  <a:pt x="181979" y="281015"/>
                </a:lnTo>
                <a:lnTo>
                  <a:pt x="177351" y="281591"/>
                </a:lnTo>
                <a:lnTo>
                  <a:pt x="169668" y="282231"/>
                </a:lnTo>
                <a:lnTo>
                  <a:pt x="164380" y="282402"/>
                </a:lnTo>
                <a:lnTo>
                  <a:pt x="137903" y="282676"/>
                </a:lnTo>
                <a:lnTo>
                  <a:pt x="131774" y="282698"/>
                </a:lnTo>
                <a:lnTo>
                  <a:pt x="125783" y="281761"/>
                </a:lnTo>
                <a:lnTo>
                  <a:pt x="119884" y="280183"/>
                </a:lnTo>
                <a:lnTo>
                  <a:pt x="114045" y="278179"/>
                </a:lnTo>
                <a:lnTo>
                  <a:pt x="109202" y="275890"/>
                </a:lnTo>
                <a:lnTo>
                  <a:pt x="105020" y="273412"/>
                </a:lnTo>
                <a:lnTo>
                  <a:pt x="97833" y="269071"/>
                </a:lnTo>
                <a:lnTo>
                  <a:pt x="91465" y="267142"/>
                </a:lnTo>
                <a:lnTo>
                  <a:pt x="85458" y="263744"/>
                </a:lnTo>
                <a:lnTo>
                  <a:pt x="76653" y="2570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6"/>
          <p:cNvSpPr/>
          <p:nvPr/>
        </p:nvSpPr>
        <p:spPr>
          <a:xfrm>
            <a:off x="8249606" y="2434943"/>
            <a:ext cx="222882" cy="119263"/>
          </a:xfrm>
          <a:custGeom>
            <a:avLst/>
            <a:gdLst/>
            <a:ahLst/>
            <a:cxnLst/>
            <a:rect l="0" t="0" r="0" b="0"/>
            <a:pathLst>
              <a:path w="222882" h="119263">
                <a:moveTo>
                  <a:pt x="34286" y="8219"/>
                </a:moveTo>
                <a:lnTo>
                  <a:pt x="26067" y="0"/>
                </a:lnTo>
                <a:lnTo>
                  <a:pt x="23330" y="2344"/>
                </a:lnTo>
                <a:lnTo>
                  <a:pt x="18364" y="7059"/>
                </a:lnTo>
                <a:lnTo>
                  <a:pt x="5318" y="20049"/>
                </a:lnTo>
                <a:lnTo>
                  <a:pt x="3543" y="22773"/>
                </a:lnTo>
                <a:lnTo>
                  <a:pt x="2361" y="25542"/>
                </a:lnTo>
                <a:lnTo>
                  <a:pt x="1572" y="28340"/>
                </a:lnTo>
                <a:lnTo>
                  <a:pt x="1046" y="31158"/>
                </a:lnTo>
                <a:lnTo>
                  <a:pt x="697" y="33989"/>
                </a:lnTo>
                <a:lnTo>
                  <a:pt x="463" y="36829"/>
                </a:lnTo>
                <a:lnTo>
                  <a:pt x="308" y="40627"/>
                </a:lnTo>
                <a:lnTo>
                  <a:pt x="88" y="54123"/>
                </a:lnTo>
                <a:lnTo>
                  <a:pt x="0" y="84103"/>
                </a:lnTo>
                <a:lnTo>
                  <a:pt x="951" y="88336"/>
                </a:lnTo>
                <a:lnTo>
                  <a:pt x="2538" y="92110"/>
                </a:lnTo>
                <a:lnTo>
                  <a:pt x="4548" y="95579"/>
                </a:lnTo>
                <a:lnTo>
                  <a:pt x="6841" y="98844"/>
                </a:lnTo>
                <a:lnTo>
                  <a:pt x="9322" y="101973"/>
                </a:lnTo>
                <a:lnTo>
                  <a:pt x="11929" y="105012"/>
                </a:lnTo>
                <a:lnTo>
                  <a:pt x="14618" y="107037"/>
                </a:lnTo>
                <a:lnTo>
                  <a:pt x="20148" y="109288"/>
                </a:lnTo>
                <a:lnTo>
                  <a:pt x="25779" y="112829"/>
                </a:lnTo>
                <a:lnTo>
                  <a:pt x="28615" y="115106"/>
                </a:lnTo>
                <a:lnTo>
                  <a:pt x="31458" y="116625"/>
                </a:lnTo>
                <a:lnTo>
                  <a:pt x="37157" y="118312"/>
                </a:lnTo>
                <a:lnTo>
                  <a:pt x="42865" y="119062"/>
                </a:lnTo>
                <a:lnTo>
                  <a:pt x="45720" y="119262"/>
                </a:lnTo>
                <a:lnTo>
                  <a:pt x="49529" y="118443"/>
                </a:lnTo>
                <a:lnTo>
                  <a:pt x="53973" y="116944"/>
                </a:lnTo>
                <a:lnTo>
                  <a:pt x="58841" y="114992"/>
                </a:lnTo>
                <a:lnTo>
                  <a:pt x="63038" y="113691"/>
                </a:lnTo>
                <a:lnTo>
                  <a:pt x="66790" y="112824"/>
                </a:lnTo>
                <a:lnTo>
                  <a:pt x="70242" y="112246"/>
                </a:lnTo>
                <a:lnTo>
                  <a:pt x="72544" y="110907"/>
                </a:lnTo>
                <a:lnTo>
                  <a:pt x="74079" y="109063"/>
                </a:lnTo>
                <a:lnTo>
                  <a:pt x="75102" y="106881"/>
                </a:lnTo>
                <a:lnTo>
                  <a:pt x="76737" y="104474"/>
                </a:lnTo>
                <a:lnTo>
                  <a:pt x="78779" y="101916"/>
                </a:lnTo>
                <a:lnTo>
                  <a:pt x="81094" y="99259"/>
                </a:lnTo>
                <a:lnTo>
                  <a:pt x="82636" y="96535"/>
                </a:lnTo>
                <a:lnTo>
                  <a:pt x="83665" y="93766"/>
                </a:lnTo>
                <a:lnTo>
                  <a:pt x="84350" y="90968"/>
                </a:lnTo>
                <a:lnTo>
                  <a:pt x="84807" y="88150"/>
                </a:lnTo>
                <a:lnTo>
                  <a:pt x="85112" y="85319"/>
                </a:lnTo>
                <a:lnTo>
                  <a:pt x="85315" y="82479"/>
                </a:lnTo>
                <a:lnTo>
                  <a:pt x="85450" y="79633"/>
                </a:lnTo>
                <a:lnTo>
                  <a:pt x="85601" y="73931"/>
                </a:lnTo>
                <a:lnTo>
                  <a:pt x="85710" y="56796"/>
                </a:lnTo>
                <a:lnTo>
                  <a:pt x="84762" y="53938"/>
                </a:lnTo>
                <a:lnTo>
                  <a:pt x="83176" y="51081"/>
                </a:lnTo>
                <a:lnTo>
                  <a:pt x="81167" y="48224"/>
                </a:lnTo>
                <a:lnTo>
                  <a:pt x="79828" y="45366"/>
                </a:lnTo>
                <a:lnTo>
                  <a:pt x="78935" y="42509"/>
                </a:lnTo>
                <a:lnTo>
                  <a:pt x="78339" y="39651"/>
                </a:lnTo>
                <a:lnTo>
                  <a:pt x="76989" y="36794"/>
                </a:lnTo>
                <a:lnTo>
                  <a:pt x="75138" y="33937"/>
                </a:lnTo>
                <a:lnTo>
                  <a:pt x="72950" y="31079"/>
                </a:lnTo>
                <a:lnTo>
                  <a:pt x="71493" y="28222"/>
                </a:lnTo>
                <a:lnTo>
                  <a:pt x="70521" y="25364"/>
                </a:lnTo>
                <a:lnTo>
                  <a:pt x="69873" y="22507"/>
                </a:lnTo>
                <a:lnTo>
                  <a:pt x="68488" y="19649"/>
                </a:lnTo>
                <a:lnTo>
                  <a:pt x="66611" y="16792"/>
                </a:lnTo>
                <a:lnTo>
                  <a:pt x="60038" y="8263"/>
                </a:lnTo>
                <a:lnTo>
                  <a:pt x="80156" y="28371"/>
                </a:lnTo>
                <a:lnTo>
                  <a:pt x="82964" y="30226"/>
                </a:lnTo>
                <a:lnTo>
                  <a:pt x="88623" y="32288"/>
                </a:lnTo>
                <a:lnTo>
                  <a:pt x="92418" y="33790"/>
                </a:lnTo>
                <a:lnTo>
                  <a:pt x="96853" y="35744"/>
                </a:lnTo>
                <a:lnTo>
                  <a:pt x="106862" y="40455"/>
                </a:lnTo>
                <a:lnTo>
                  <a:pt x="117659" y="45723"/>
                </a:lnTo>
                <a:lnTo>
                  <a:pt x="122252" y="48462"/>
                </a:lnTo>
                <a:lnTo>
                  <a:pt x="126269" y="51240"/>
                </a:lnTo>
                <a:lnTo>
                  <a:pt x="129898" y="54045"/>
                </a:lnTo>
                <a:lnTo>
                  <a:pt x="134222" y="55915"/>
                </a:lnTo>
                <a:lnTo>
                  <a:pt x="139010" y="57161"/>
                </a:lnTo>
                <a:lnTo>
                  <a:pt x="144107" y="57992"/>
                </a:lnTo>
                <a:lnTo>
                  <a:pt x="148458" y="58546"/>
                </a:lnTo>
                <a:lnTo>
                  <a:pt x="152311" y="58916"/>
                </a:lnTo>
                <a:lnTo>
                  <a:pt x="159131" y="59326"/>
                </a:lnTo>
                <a:lnTo>
                  <a:pt x="165338" y="59508"/>
                </a:lnTo>
                <a:lnTo>
                  <a:pt x="182507" y="59635"/>
                </a:lnTo>
                <a:lnTo>
                  <a:pt x="187393" y="59641"/>
                </a:lnTo>
                <a:lnTo>
                  <a:pt x="191602" y="58693"/>
                </a:lnTo>
                <a:lnTo>
                  <a:pt x="195360" y="57108"/>
                </a:lnTo>
                <a:lnTo>
                  <a:pt x="198819" y="55099"/>
                </a:lnTo>
                <a:lnTo>
                  <a:pt x="201126" y="52808"/>
                </a:lnTo>
                <a:lnTo>
                  <a:pt x="202661" y="50327"/>
                </a:lnTo>
                <a:lnTo>
                  <a:pt x="203687" y="47721"/>
                </a:lnTo>
                <a:lnTo>
                  <a:pt x="205322" y="44079"/>
                </a:lnTo>
                <a:lnTo>
                  <a:pt x="209679" y="34952"/>
                </a:lnTo>
                <a:lnTo>
                  <a:pt x="222881" y="82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7"/>
          <p:cNvSpPr/>
          <p:nvPr/>
        </p:nvSpPr>
        <p:spPr>
          <a:xfrm>
            <a:off x="8412480" y="2280285"/>
            <a:ext cx="197168" cy="137150"/>
          </a:xfrm>
          <a:custGeom>
            <a:avLst/>
            <a:gdLst/>
            <a:ahLst/>
            <a:cxnLst/>
            <a:rect l="0" t="0" r="0" b="0"/>
            <a:pathLst>
              <a:path w="197168" h="137150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382" y="12770"/>
                </a:lnTo>
                <a:lnTo>
                  <a:pt x="8730" y="16133"/>
                </a:lnTo>
                <a:lnTo>
                  <a:pt x="10582" y="20280"/>
                </a:lnTo>
                <a:lnTo>
                  <a:pt x="12770" y="24950"/>
                </a:lnTo>
                <a:lnTo>
                  <a:pt x="14228" y="29016"/>
                </a:lnTo>
                <a:lnTo>
                  <a:pt x="15200" y="32679"/>
                </a:lnTo>
                <a:lnTo>
                  <a:pt x="15849" y="36073"/>
                </a:lnTo>
                <a:lnTo>
                  <a:pt x="17234" y="40241"/>
                </a:lnTo>
                <a:lnTo>
                  <a:pt x="19109" y="44925"/>
                </a:lnTo>
                <a:lnTo>
                  <a:pt x="21312" y="49952"/>
                </a:lnTo>
                <a:lnTo>
                  <a:pt x="24685" y="55209"/>
                </a:lnTo>
                <a:lnTo>
                  <a:pt x="28838" y="60618"/>
                </a:lnTo>
                <a:lnTo>
                  <a:pt x="33513" y="66130"/>
                </a:lnTo>
                <a:lnTo>
                  <a:pt x="38535" y="70756"/>
                </a:lnTo>
                <a:lnTo>
                  <a:pt x="43787" y="74793"/>
                </a:lnTo>
                <a:lnTo>
                  <a:pt x="49193" y="78437"/>
                </a:lnTo>
                <a:lnTo>
                  <a:pt x="53750" y="81819"/>
                </a:lnTo>
                <a:lnTo>
                  <a:pt x="57741" y="85026"/>
                </a:lnTo>
                <a:lnTo>
                  <a:pt x="61354" y="88116"/>
                </a:lnTo>
                <a:lnTo>
                  <a:pt x="66620" y="91129"/>
                </a:lnTo>
                <a:lnTo>
                  <a:pt x="72988" y="94090"/>
                </a:lnTo>
                <a:lnTo>
                  <a:pt x="80092" y="97016"/>
                </a:lnTo>
                <a:lnTo>
                  <a:pt x="85779" y="99920"/>
                </a:lnTo>
                <a:lnTo>
                  <a:pt x="90524" y="102808"/>
                </a:lnTo>
                <a:lnTo>
                  <a:pt x="94639" y="105686"/>
                </a:lnTo>
                <a:lnTo>
                  <a:pt x="99288" y="108557"/>
                </a:lnTo>
                <a:lnTo>
                  <a:pt x="104292" y="111424"/>
                </a:lnTo>
                <a:lnTo>
                  <a:pt x="114932" y="117149"/>
                </a:lnTo>
                <a:lnTo>
                  <a:pt x="126011" y="122868"/>
                </a:lnTo>
                <a:lnTo>
                  <a:pt x="130679" y="124774"/>
                </a:lnTo>
                <a:lnTo>
                  <a:pt x="134744" y="126046"/>
                </a:lnTo>
                <a:lnTo>
                  <a:pt x="138407" y="126893"/>
                </a:lnTo>
                <a:lnTo>
                  <a:pt x="142754" y="128410"/>
                </a:lnTo>
                <a:lnTo>
                  <a:pt x="147557" y="130374"/>
                </a:lnTo>
                <a:lnTo>
                  <a:pt x="152663" y="132636"/>
                </a:lnTo>
                <a:lnTo>
                  <a:pt x="157021" y="134144"/>
                </a:lnTo>
                <a:lnTo>
                  <a:pt x="160878" y="135149"/>
                </a:lnTo>
                <a:lnTo>
                  <a:pt x="164401" y="135819"/>
                </a:lnTo>
                <a:lnTo>
                  <a:pt x="167704" y="136266"/>
                </a:lnTo>
                <a:lnTo>
                  <a:pt x="170858" y="136564"/>
                </a:lnTo>
                <a:lnTo>
                  <a:pt x="176901" y="136895"/>
                </a:lnTo>
                <a:lnTo>
                  <a:pt x="182763" y="137042"/>
                </a:lnTo>
                <a:lnTo>
                  <a:pt x="195463" y="137149"/>
                </a:lnTo>
                <a:lnTo>
                  <a:pt x="196032" y="136200"/>
                </a:lnTo>
                <a:lnTo>
                  <a:pt x="196663" y="132606"/>
                </a:lnTo>
                <a:lnTo>
                  <a:pt x="197167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8"/>
          <p:cNvSpPr/>
          <p:nvPr/>
        </p:nvSpPr>
        <p:spPr>
          <a:xfrm>
            <a:off x="8395334" y="2288892"/>
            <a:ext cx="240032" cy="111409"/>
          </a:xfrm>
          <a:custGeom>
            <a:avLst/>
            <a:gdLst/>
            <a:ahLst/>
            <a:cxnLst/>
            <a:rect l="0" t="0" r="0" b="0"/>
            <a:pathLst>
              <a:path w="240032" h="111409">
                <a:moveTo>
                  <a:pt x="0" y="111408"/>
                </a:moveTo>
                <a:lnTo>
                  <a:pt x="0" y="106857"/>
                </a:lnTo>
                <a:lnTo>
                  <a:pt x="953" y="105516"/>
                </a:lnTo>
                <a:lnTo>
                  <a:pt x="2541" y="104622"/>
                </a:lnTo>
                <a:lnTo>
                  <a:pt x="4551" y="104027"/>
                </a:lnTo>
                <a:lnTo>
                  <a:pt x="9325" y="100825"/>
                </a:lnTo>
                <a:lnTo>
                  <a:pt x="11932" y="98637"/>
                </a:lnTo>
                <a:lnTo>
                  <a:pt x="14623" y="96226"/>
                </a:lnTo>
                <a:lnTo>
                  <a:pt x="20152" y="91008"/>
                </a:lnTo>
                <a:lnTo>
                  <a:pt x="33171" y="78164"/>
                </a:lnTo>
                <a:lnTo>
                  <a:pt x="38307" y="74005"/>
                </a:lnTo>
                <a:lnTo>
                  <a:pt x="43636" y="70280"/>
                </a:lnTo>
                <a:lnTo>
                  <a:pt x="49093" y="66844"/>
                </a:lnTo>
                <a:lnTo>
                  <a:pt x="53683" y="62649"/>
                </a:lnTo>
                <a:lnTo>
                  <a:pt x="57697" y="57947"/>
                </a:lnTo>
                <a:lnTo>
                  <a:pt x="61325" y="52907"/>
                </a:lnTo>
                <a:lnTo>
                  <a:pt x="65648" y="48595"/>
                </a:lnTo>
                <a:lnTo>
                  <a:pt x="70436" y="44767"/>
                </a:lnTo>
                <a:lnTo>
                  <a:pt x="75532" y="41263"/>
                </a:lnTo>
                <a:lnTo>
                  <a:pt x="79882" y="37975"/>
                </a:lnTo>
                <a:lnTo>
                  <a:pt x="83736" y="34830"/>
                </a:lnTo>
                <a:lnTo>
                  <a:pt x="87256" y="31781"/>
                </a:lnTo>
                <a:lnTo>
                  <a:pt x="90556" y="28795"/>
                </a:lnTo>
                <a:lnTo>
                  <a:pt x="96763" y="22938"/>
                </a:lnTo>
                <a:lnTo>
                  <a:pt x="100704" y="20043"/>
                </a:lnTo>
                <a:lnTo>
                  <a:pt x="105236" y="17161"/>
                </a:lnTo>
                <a:lnTo>
                  <a:pt x="117096" y="10241"/>
                </a:lnTo>
                <a:lnTo>
                  <a:pt x="119022" y="8721"/>
                </a:lnTo>
                <a:lnTo>
                  <a:pt x="121258" y="6755"/>
                </a:lnTo>
                <a:lnTo>
                  <a:pt x="127140" y="1306"/>
                </a:lnTo>
                <a:lnTo>
                  <a:pt x="130484" y="561"/>
                </a:lnTo>
                <a:lnTo>
                  <a:pt x="137234" y="44"/>
                </a:lnTo>
                <a:lnTo>
                  <a:pt x="141321" y="0"/>
                </a:lnTo>
                <a:lnTo>
                  <a:pt x="142792" y="941"/>
                </a:lnTo>
                <a:lnTo>
                  <a:pt x="143772" y="2521"/>
                </a:lnTo>
                <a:lnTo>
                  <a:pt x="144426" y="4526"/>
                </a:lnTo>
                <a:lnTo>
                  <a:pt x="145814" y="5863"/>
                </a:lnTo>
                <a:lnTo>
                  <a:pt x="147692" y="6755"/>
                </a:lnTo>
                <a:lnTo>
                  <a:pt x="149897" y="7349"/>
                </a:lnTo>
                <a:lnTo>
                  <a:pt x="154886" y="10549"/>
                </a:lnTo>
                <a:lnTo>
                  <a:pt x="157550" y="12736"/>
                </a:lnTo>
                <a:lnTo>
                  <a:pt x="159326" y="15147"/>
                </a:lnTo>
                <a:lnTo>
                  <a:pt x="160510" y="17706"/>
                </a:lnTo>
                <a:lnTo>
                  <a:pt x="161299" y="20365"/>
                </a:lnTo>
                <a:lnTo>
                  <a:pt x="162777" y="23090"/>
                </a:lnTo>
                <a:lnTo>
                  <a:pt x="164717" y="25859"/>
                </a:lnTo>
                <a:lnTo>
                  <a:pt x="166961" y="28658"/>
                </a:lnTo>
                <a:lnTo>
                  <a:pt x="170362" y="31476"/>
                </a:lnTo>
                <a:lnTo>
                  <a:pt x="174535" y="34307"/>
                </a:lnTo>
                <a:lnTo>
                  <a:pt x="179221" y="37147"/>
                </a:lnTo>
                <a:lnTo>
                  <a:pt x="183299" y="39041"/>
                </a:lnTo>
                <a:lnTo>
                  <a:pt x="190369" y="41145"/>
                </a:lnTo>
                <a:lnTo>
                  <a:pt x="196687" y="44620"/>
                </a:lnTo>
                <a:lnTo>
                  <a:pt x="199704" y="46880"/>
                </a:lnTo>
                <a:lnTo>
                  <a:pt x="202669" y="49339"/>
                </a:lnTo>
                <a:lnTo>
                  <a:pt x="205598" y="51931"/>
                </a:lnTo>
                <a:lnTo>
                  <a:pt x="208503" y="54612"/>
                </a:lnTo>
                <a:lnTo>
                  <a:pt x="211392" y="56398"/>
                </a:lnTo>
                <a:lnTo>
                  <a:pt x="217143" y="58384"/>
                </a:lnTo>
                <a:lnTo>
                  <a:pt x="222873" y="61807"/>
                </a:lnTo>
                <a:lnTo>
                  <a:pt x="229763" y="67214"/>
                </a:lnTo>
                <a:lnTo>
                  <a:pt x="233244" y="67954"/>
                </a:lnTo>
                <a:lnTo>
                  <a:pt x="240031" y="685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9"/>
          <p:cNvSpPr/>
          <p:nvPr/>
        </p:nvSpPr>
        <p:spPr>
          <a:xfrm>
            <a:off x="8498205" y="2194560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0"/>
          <p:cNvSpPr/>
          <p:nvPr/>
        </p:nvSpPr>
        <p:spPr>
          <a:xfrm>
            <a:off x="8643937" y="2151697"/>
            <a:ext cx="85574" cy="161541"/>
          </a:xfrm>
          <a:custGeom>
            <a:avLst/>
            <a:gdLst/>
            <a:ahLst/>
            <a:cxnLst/>
            <a:rect l="0" t="0" r="0" b="0"/>
            <a:pathLst>
              <a:path w="85574" h="161541">
                <a:moveTo>
                  <a:pt x="0" y="111442"/>
                </a:moveTo>
                <a:lnTo>
                  <a:pt x="0" y="118823"/>
                </a:lnTo>
                <a:lnTo>
                  <a:pt x="1905" y="120173"/>
                </a:lnTo>
                <a:lnTo>
                  <a:pt x="5080" y="122026"/>
                </a:lnTo>
                <a:lnTo>
                  <a:pt x="9102" y="124213"/>
                </a:lnTo>
                <a:lnTo>
                  <a:pt x="12736" y="125671"/>
                </a:lnTo>
                <a:lnTo>
                  <a:pt x="16110" y="126643"/>
                </a:lnTo>
                <a:lnTo>
                  <a:pt x="19312" y="127291"/>
                </a:lnTo>
                <a:lnTo>
                  <a:pt x="22400" y="128676"/>
                </a:lnTo>
                <a:lnTo>
                  <a:pt x="25411" y="130551"/>
                </a:lnTo>
                <a:lnTo>
                  <a:pt x="28370" y="132754"/>
                </a:lnTo>
                <a:lnTo>
                  <a:pt x="31297" y="135176"/>
                </a:lnTo>
                <a:lnTo>
                  <a:pt x="34199" y="137742"/>
                </a:lnTo>
                <a:lnTo>
                  <a:pt x="37087" y="140405"/>
                </a:lnTo>
                <a:lnTo>
                  <a:pt x="40917" y="143134"/>
                </a:lnTo>
                <a:lnTo>
                  <a:pt x="45376" y="145905"/>
                </a:lnTo>
                <a:lnTo>
                  <a:pt x="50254" y="148705"/>
                </a:lnTo>
                <a:lnTo>
                  <a:pt x="54457" y="150572"/>
                </a:lnTo>
                <a:lnTo>
                  <a:pt x="58213" y="151816"/>
                </a:lnTo>
                <a:lnTo>
                  <a:pt x="61668" y="152646"/>
                </a:lnTo>
                <a:lnTo>
                  <a:pt x="64925" y="154151"/>
                </a:lnTo>
                <a:lnTo>
                  <a:pt x="68049" y="156108"/>
                </a:lnTo>
                <a:lnTo>
                  <a:pt x="71083" y="158364"/>
                </a:lnTo>
                <a:lnTo>
                  <a:pt x="74058" y="159869"/>
                </a:lnTo>
                <a:lnTo>
                  <a:pt x="76995" y="160872"/>
                </a:lnTo>
                <a:lnTo>
                  <a:pt x="79906" y="161540"/>
                </a:lnTo>
                <a:lnTo>
                  <a:pt x="81845" y="161033"/>
                </a:lnTo>
                <a:lnTo>
                  <a:pt x="83138" y="159743"/>
                </a:lnTo>
                <a:lnTo>
                  <a:pt x="85214" y="155379"/>
                </a:lnTo>
                <a:lnTo>
                  <a:pt x="85498" y="152242"/>
                </a:lnTo>
                <a:lnTo>
                  <a:pt x="85573" y="150072"/>
                </a:lnTo>
                <a:lnTo>
                  <a:pt x="84672" y="147673"/>
                </a:lnTo>
                <a:lnTo>
                  <a:pt x="83118" y="145121"/>
                </a:lnTo>
                <a:lnTo>
                  <a:pt x="81129" y="142468"/>
                </a:lnTo>
                <a:lnTo>
                  <a:pt x="79804" y="139746"/>
                </a:lnTo>
                <a:lnTo>
                  <a:pt x="78920" y="136979"/>
                </a:lnTo>
                <a:lnTo>
                  <a:pt x="78331" y="134182"/>
                </a:lnTo>
                <a:lnTo>
                  <a:pt x="77939" y="131365"/>
                </a:lnTo>
                <a:lnTo>
                  <a:pt x="77677" y="128534"/>
                </a:lnTo>
                <a:lnTo>
                  <a:pt x="77502" y="125694"/>
                </a:lnTo>
                <a:lnTo>
                  <a:pt x="77308" y="117459"/>
                </a:lnTo>
                <a:lnTo>
                  <a:pt x="77257" y="112596"/>
                </a:lnTo>
                <a:lnTo>
                  <a:pt x="76269" y="107449"/>
                </a:lnTo>
                <a:lnTo>
                  <a:pt x="74659" y="102113"/>
                </a:lnTo>
                <a:lnTo>
                  <a:pt x="72633" y="96650"/>
                </a:lnTo>
                <a:lnTo>
                  <a:pt x="71282" y="92056"/>
                </a:lnTo>
                <a:lnTo>
                  <a:pt x="70381" y="88041"/>
                </a:lnTo>
                <a:lnTo>
                  <a:pt x="69780" y="84411"/>
                </a:lnTo>
                <a:lnTo>
                  <a:pt x="69380" y="80087"/>
                </a:lnTo>
                <a:lnTo>
                  <a:pt x="69114" y="75299"/>
                </a:lnTo>
                <a:lnTo>
                  <a:pt x="68936" y="70202"/>
                </a:lnTo>
                <a:lnTo>
                  <a:pt x="67866" y="64899"/>
                </a:lnTo>
                <a:lnTo>
                  <a:pt x="66198" y="59458"/>
                </a:lnTo>
                <a:lnTo>
                  <a:pt x="64135" y="53926"/>
                </a:lnTo>
                <a:lnTo>
                  <a:pt x="62759" y="49286"/>
                </a:lnTo>
                <a:lnTo>
                  <a:pt x="61842" y="45240"/>
                </a:lnTo>
                <a:lnTo>
                  <a:pt x="61231" y="41590"/>
                </a:lnTo>
                <a:lnTo>
                  <a:pt x="60823" y="38204"/>
                </a:lnTo>
                <a:lnTo>
                  <a:pt x="60551" y="34994"/>
                </a:lnTo>
                <a:lnTo>
                  <a:pt x="60370" y="31902"/>
                </a:lnTo>
                <a:lnTo>
                  <a:pt x="59297" y="27936"/>
                </a:lnTo>
                <a:lnTo>
                  <a:pt x="57629" y="23386"/>
                </a:lnTo>
                <a:lnTo>
                  <a:pt x="52658" y="11499"/>
                </a:lnTo>
                <a:lnTo>
                  <a:pt x="51979" y="7333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41"/>
          <p:cNvSpPr/>
          <p:nvPr/>
        </p:nvSpPr>
        <p:spPr>
          <a:xfrm>
            <a:off x="8772525" y="2108869"/>
            <a:ext cx="180023" cy="137079"/>
          </a:xfrm>
          <a:custGeom>
            <a:avLst/>
            <a:gdLst/>
            <a:ahLst/>
            <a:cxnLst/>
            <a:rect l="0" t="0" r="0" b="0"/>
            <a:pathLst>
              <a:path w="180023" h="137079">
                <a:moveTo>
                  <a:pt x="0" y="111408"/>
                </a:moveTo>
                <a:lnTo>
                  <a:pt x="0" y="104027"/>
                </a:lnTo>
                <a:lnTo>
                  <a:pt x="952" y="103630"/>
                </a:lnTo>
                <a:lnTo>
                  <a:pt x="4550" y="103189"/>
                </a:lnTo>
                <a:lnTo>
                  <a:pt x="6843" y="102118"/>
                </a:lnTo>
                <a:lnTo>
                  <a:pt x="11931" y="98389"/>
                </a:lnTo>
                <a:lnTo>
                  <a:pt x="15574" y="96061"/>
                </a:lnTo>
                <a:lnTo>
                  <a:pt x="19907" y="93557"/>
                </a:lnTo>
                <a:lnTo>
                  <a:pt x="24701" y="90935"/>
                </a:lnTo>
                <a:lnTo>
                  <a:pt x="28850" y="88234"/>
                </a:lnTo>
                <a:lnTo>
                  <a:pt x="32568" y="85481"/>
                </a:lnTo>
                <a:lnTo>
                  <a:pt x="36000" y="82694"/>
                </a:lnTo>
                <a:lnTo>
                  <a:pt x="39239" y="79883"/>
                </a:lnTo>
                <a:lnTo>
                  <a:pt x="42353" y="77056"/>
                </a:lnTo>
                <a:lnTo>
                  <a:pt x="45380" y="74219"/>
                </a:lnTo>
                <a:lnTo>
                  <a:pt x="70215" y="49731"/>
                </a:lnTo>
                <a:lnTo>
                  <a:pt x="72528" y="46477"/>
                </a:lnTo>
                <a:lnTo>
                  <a:pt x="74069" y="43356"/>
                </a:lnTo>
                <a:lnTo>
                  <a:pt x="75096" y="40323"/>
                </a:lnTo>
                <a:lnTo>
                  <a:pt x="76734" y="37348"/>
                </a:lnTo>
                <a:lnTo>
                  <a:pt x="78779" y="34412"/>
                </a:lnTo>
                <a:lnTo>
                  <a:pt x="81094" y="31502"/>
                </a:lnTo>
                <a:lnTo>
                  <a:pt x="83590" y="28610"/>
                </a:lnTo>
                <a:lnTo>
                  <a:pt x="86207" y="25729"/>
                </a:lnTo>
                <a:lnTo>
                  <a:pt x="88903" y="22856"/>
                </a:lnTo>
                <a:lnTo>
                  <a:pt x="89749" y="19989"/>
                </a:lnTo>
                <a:lnTo>
                  <a:pt x="89360" y="17124"/>
                </a:lnTo>
                <a:lnTo>
                  <a:pt x="86442" y="10234"/>
                </a:lnTo>
                <a:lnTo>
                  <a:pt x="86044" y="6752"/>
                </a:lnTo>
                <a:lnTo>
                  <a:pt x="85937" y="4490"/>
                </a:lnTo>
                <a:lnTo>
                  <a:pt x="84914" y="2982"/>
                </a:lnTo>
                <a:lnTo>
                  <a:pt x="83279" y="1976"/>
                </a:lnTo>
                <a:lnTo>
                  <a:pt x="78363" y="363"/>
                </a:lnTo>
                <a:lnTo>
                  <a:pt x="72960" y="83"/>
                </a:lnTo>
                <a:lnTo>
                  <a:pt x="65327" y="0"/>
                </a:lnTo>
                <a:lnTo>
                  <a:pt x="62601" y="941"/>
                </a:lnTo>
                <a:lnTo>
                  <a:pt x="57032" y="4527"/>
                </a:lnTo>
                <a:lnTo>
                  <a:pt x="54214" y="6816"/>
                </a:lnTo>
                <a:lnTo>
                  <a:pt x="51382" y="9295"/>
                </a:lnTo>
                <a:lnTo>
                  <a:pt x="48542" y="11900"/>
                </a:lnTo>
                <a:lnTo>
                  <a:pt x="45697" y="15542"/>
                </a:lnTo>
                <a:lnTo>
                  <a:pt x="42846" y="19875"/>
                </a:lnTo>
                <a:lnTo>
                  <a:pt x="39994" y="24668"/>
                </a:lnTo>
                <a:lnTo>
                  <a:pt x="37140" y="28817"/>
                </a:lnTo>
                <a:lnTo>
                  <a:pt x="34285" y="32535"/>
                </a:lnTo>
                <a:lnTo>
                  <a:pt x="31429" y="35966"/>
                </a:lnTo>
                <a:lnTo>
                  <a:pt x="28573" y="40158"/>
                </a:lnTo>
                <a:lnTo>
                  <a:pt x="25716" y="44858"/>
                </a:lnTo>
                <a:lnTo>
                  <a:pt x="22859" y="49896"/>
                </a:lnTo>
                <a:lnTo>
                  <a:pt x="17144" y="60575"/>
                </a:lnTo>
                <a:lnTo>
                  <a:pt x="14287" y="66089"/>
                </a:lnTo>
                <a:lnTo>
                  <a:pt x="12382" y="71670"/>
                </a:lnTo>
                <a:lnTo>
                  <a:pt x="11112" y="77296"/>
                </a:lnTo>
                <a:lnTo>
                  <a:pt x="10266" y="82952"/>
                </a:lnTo>
                <a:lnTo>
                  <a:pt x="9701" y="87675"/>
                </a:lnTo>
                <a:lnTo>
                  <a:pt x="9325" y="91776"/>
                </a:lnTo>
                <a:lnTo>
                  <a:pt x="9073" y="95463"/>
                </a:lnTo>
                <a:lnTo>
                  <a:pt x="9859" y="99825"/>
                </a:lnTo>
                <a:lnTo>
                  <a:pt x="11334" y="104639"/>
                </a:lnTo>
                <a:lnTo>
                  <a:pt x="13272" y="109753"/>
                </a:lnTo>
                <a:lnTo>
                  <a:pt x="15516" y="114114"/>
                </a:lnTo>
                <a:lnTo>
                  <a:pt x="17963" y="117975"/>
                </a:lnTo>
                <a:lnTo>
                  <a:pt x="20548" y="121501"/>
                </a:lnTo>
                <a:lnTo>
                  <a:pt x="23224" y="124804"/>
                </a:lnTo>
                <a:lnTo>
                  <a:pt x="25960" y="127959"/>
                </a:lnTo>
                <a:lnTo>
                  <a:pt x="28736" y="131015"/>
                </a:lnTo>
                <a:lnTo>
                  <a:pt x="31540" y="133051"/>
                </a:lnTo>
                <a:lnTo>
                  <a:pt x="34362" y="134409"/>
                </a:lnTo>
                <a:lnTo>
                  <a:pt x="37194" y="135315"/>
                </a:lnTo>
                <a:lnTo>
                  <a:pt x="40989" y="135918"/>
                </a:lnTo>
                <a:lnTo>
                  <a:pt x="45424" y="136321"/>
                </a:lnTo>
                <a:lnTo>
                  <a:pt x="50285" y="136589"/>
                </a:lnTo>
                <a:lnTo>
                  <a:pt x="60766" y="136887"/>
                </a:lnTo>
                <a:lnTo>
                  <a:pt x="83018" y="137078"/>
                </a:lnTo>
                <a:lnTo>
                  <a:pt x="89635" y="136142"/>
                </a:lnTo>
                <a:lnTo>
                  <a:pt x="96904" y="134565"/>
                </a:lnTo>
                <a:lnTo>
                  <a:pt x="104608" y="132561"/>
                </a:lnTo>
                <a:lnTo>
                  <a:pt x="111648" y="130272"/>
                </a:lnTo>
                <a:lnTo>
                  <a:pt x="118247" y="127794"/>
                </a:lnTo>
                <a:lnTo>
                  <a:pt x="124551" y="125190"/>
                </a:lnTo>
                <a:lnTo>
                  <a:pt x="130659" y="122501"/>
                </a:lnTo>
                <a:lnTo>
                  <a:pt x="142526" y="116973"/>
                </a:lnTo>
                <a:lnTo>
                  <a:pt x="148356" y="115118"/>
                </a:lnTo>
                <a:lnTo>
                  <a:pt x="154150" y="113881"/>
                </a:lnTo>
                <a:lnTo>
                  <a:pt x="159915" y="113057"/>
                </a:lnTo>
                <a:lnTo>
                  <a:pt x="164713" y="111555"/>
                </a:lnTo>
                <a:lnTo>
                  <a:pt x="168864" y="109601"/>
                </a:lnTo>
                <a:lnTo>
                  <a:pt x="180022" y="10283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2"/>
          <p:cNvSpPr/>
          <p:nvPr/>
        </p:nvSpPr>
        <p:spPr>
          <a:xfrm>
            <a:off x="1341960" y="3351847"/>
            <a:ext cx="23925" cy="231458"/>
          </a:xfrm>
          <a:custGeom>
            <a:avLst/>
            <a:gdLst/>
            <a:ahLst/>
            <a:cxnLst/>
            <a:rect l="0" t="0" r="0" b="0"/>
            <a:pathLst>
              <a:path w="23925" h="231458">
                <a:moveTo>
                  <a:pt x="15352" y="0"/>
                </a:moveTo>
                <a:lnTo>
                  <a:pt x="15352" y="33244"/>
                </a:lnTo>
                <a:lnTo>
                  <a:pt x="16304" y="38355"/>
                </a:lnTo>
                <a:lnTo>
                  <a:pt x="17892" y="43668"/>
                </a:lnTo>
                <a:lnTo>
                  <a:pt x="19903" y="49114"/>
                </a:lnTo>
                <a:lnTo>
                  <a:pt x="19338" y="54650"/>
                </a:lnTo>
                <a:lnTo>
                  <a:pt x="17057" y="60246"/>
                </a:lnTo>
                <a:lnTo>
                  <a:pt x="13631" y="65881"/>
                </a:lnTo>
                <a:lnTo>
                  <a:pt x="10395" y="71544"/>
                </a:lnTo>
                <a:lnTo>
                  <a:pt x="4259" y="82915"/>
                </a:lnTo>
                <a:lnTo>
                  <a:pt x="2241" y="89566"/>
                </a:lnTo>
                <a:lnTo>
                  <a:pt x="897" y="96859"/>
                </a:lnTo>
                <a:lnTo>
                  <a:pt x="0" y="104577"/>
                </a:lnTo>
                <a:lnTo>
                  <a:pt x="355" y="111628"/>
                </a:lnTo>
                <a:lnTo>
                  <a:pt x="1544" y="118234"/>
                </a:lnTo>
                <a:lnTo>
                  <a:pt x="3289" y="124543"/>
                </a:lnTo>
                <a:lnTo>
                  <a:pt x="4453" y="130653"/>
                </a:lnTo>
                <a:lnTo>
                  <a:pt x="5228" y="136632"/>
                </a:lnTo>
                <a:lnTo>
                  <a:pt x="5745" y="142523"/>
                </a:lnTo>
                <a:lnTo>
                  <a:pt x="7042" y="148356"/>
                </a:lnTo>
                <a:lnTo>
                  <a:pt x="8860" y="154149"/>
                </a:lnTo>
                <a:lnTo>
                  <a:pt x="11024" y="159916"/>
                </a:lnTo>
                <a:lnTo>
                  <a:pt x="12467" y="165666"/>
                </a:lnTo>
                <a:lnTo>
                  <a:pt x="13428" y="171404"/>
                </a:lnTo>
                <a:lnTo>
                  <a:pt x="14070" y="177134"/>
                </a:lnTo>
                <a:lnTo>
                  <a:pt x="14497" y="182860"/>
                </a:lnTo>
                <a:lnTo>
                  <a:pt x="14782" y="188581"/>
                </a:lnTo>
                <a:lnTo>
                  <a:pt x="15183" y="203196"/>
                </a:lnTo>
                <a:lnTo>
                  <a:pt x="15319" y="212117"/>
                </a:lnTo>
                <a:lnTo>
                  <a:pt x="16282" y="213801"/>
                </a:lnTo>
                <a:lnTo>
                  <a:pt x="17877" y="215877"/>
                </a:lnTo>
                <a:lnTo>
                  <a:pt x="19893" y="218213"/>
                </a:lnTo>
                <a:lnTo>
                  <a:pt x="21237" y="220723"/>
                </a:lnTo>
                <a:lnTo>
                  <a:pt x="22133" y="223349"/>
                </a:lnTo>
                <a:lnTo>
                  <a:pt x="23924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3"/>
          <p:cNvSpPr/>
          <p:nvPr/>
        </p:nvSpPr>
        <p:spPr>
          <a:xfrm>
            <a:off x="1245869" y="3437572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0" y="18337"/>
                </a:lnTo>
                <a:lnTo>
                  <a:pt x="953" y="17939"/>
                </a:lnTo>
                <a:lnTo>
                  <a:pt x="6844" y="17381"/>
                </a:lnTo>
                <a:lnTo>
                  <a:pt x="11932" y="17250"/>
                </a:lnTo>
                <a:lnTo>
                  <a:pt x="57656" y="17146"/>
                </a:lnTo>
                <a:lnTo>
                  <a:pt x="62250" y="16193"/>
                </a:lnTo>
                <a:lnTo>
                  <a:pt x="66265" y="14605"/>
                </a:lnTo>
                <a:lnTo>
                  <a:pt x="69894" y="12594"/>
                </a:lnTo>
                <a:lnTo>
                  <a:pt x="74219" y="11254"/>
                </a:lnTo>
                <a:lnTo>
                  <a:pt x="79007" y="10360"/>
                </a:lnTo>
                <a:lnTo>
                  <a:pt x="84104" y="9764"/>
                </a:lnTo>
                <a:lnTo>
                  <a:pt x="89407" y="9367"/>
                </a:lnTo>
                <a:lnTo>
                  <a:pt x="94847" y="9102"/>
                </a:lnTo>
                <a:lnTo>
                  <a:pt x="100379" y="8926"/>
                </a:lnTo>
                <a:lnTo>
                  <a:pt x="105972" y="7856"/>
                </a:lnTo>
                <a:lnTo>
                  <a:pt x="111606" y="6189"/>
                </a:lnTo>
                <a:lnTo>
                  <a:pt x="117266" y="4126"/>
                </a:lnTo>
                <a:lnTo>
                  <a:pt x="122945" y="2751"/>
                </a:lnTo>
                <a:lnTo>
                  <a:pt x="128636" y="1834"/>
                </a:lnTo>
                <a:lnTo>
                  <a:pt x="134335" y="1223"/>
                </a:lnTo>
                <a:lnTo>
                  <a:pt x="140039" y="815"/>
                </a:lnTo>
                <a:lnTo>
                  <a:pt x="145747" y="544"/>
                </a:lnTo>
                <a:lnTo>
                  <a:pt x="157169" y="24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4"/>
          <p:cNvSpPr/>
          <p:nvPr/>
        </p:nvSpPr>
        <p:spPr>
          <a:xfrm>
            <a:off x="1511739" y="3343662"/>
            <a:ext cx="162241" cy="265348"/>
          </a:xfrm>
          <a:custGeom>
            <a:avLst/>
            <a:gdLst/>
            <a:ahLst/>
            <a:cxnLst/>
            <a:rect l="0" t="0" r="0" b="0"/>
            <a:pathLst>
              <a:path w="162241" h="265348">
                <a:moveTo>
                  <a:pt x="17023" y="33903"/>
                </a:moveTo>
                <a:lnTo>
                  <a:pt x="17023" y="29352"/>
                </a:lnTo>
                <a:lnTo>
                  <a:pt x="17975" y="28011"/>
                </a:lnTo>
                <a:lnTo>
                  <a:pt x="19563" y="27117"/>
                </a:lnTo>
                <a:lnTo>
                  <a:pt x="21574" y="26522"/>
                </a:lnTo>
                <a:lnTo>
                  <a:pt x="22914" y="25172"/>
                </a:lnTo>
                <a:lnTo>
                  <a:pt x="23808" y="23320"/>
                </a:lnTo>
                <a:lnTo>
                  <a:pt x="24404" y="21132"/>
                </a:lnTo>
                <a:lnTo>
                  <a:pt x="25754" y="19674"/>
                </a:lnTo>
                <a:lnTo>
                  <a:pt x="27606" y="18702"/>
                </a:lnTo>
                <a:lnTo>
                  <a:pt x="29793" y="18054"/>
                </a:lnTo>
                <a:lnTo>
                  <a:pt x="33157" y="16669"/>
                </a:lnTo>
                <a:lnTo>
                  <a:pt x="37304" y="14794"/>
                </a:lnTo>
                <a:lnTo>
                  <a:pt x="41973" y="12591"/>
                </a:lnTo>
                <a:lnTo>
                  <a:pt x="46992" y="11122"/>
                </a:lnTo>
                <a:lnTo>
                  <a:pt x="52242" y="10143"/>
                </a:lnTo>
                <a:lnTo>
                  <a:pt x="57647" y="9491"/>
                </a:lnTo>
                <a:lnTo>
                  <a:pt x="62203" y="8103"/>
                </a:lnTo>
                <a:lnTo>
                  <a:pt x="66193" y="6225"/>
                </a:lnTo>
                <a:lnTo>
                  <a:pt x="69805" y="4021"/>
                </a:lnTo>
                <a:lnTo>
                  <a:pt x="74119" y="2551"/>
                </a:lnTo>
                <a:lnTo>
                  <a:pt x="78899" y="1572"/>
                </a:lnTo>
                <a:lnTo>
                  <a:pt x="83991" y="919"/>
                </a:lnTo>
                <a:lnTo>
                  <a:pt x="88339" y="483"/>
                </a:lnTo>
                <a:lnTo>
                  <a:pt x="92189" y="193"/>
                </a:lnTo>
                <a:lnTo>
                  <a:pt x="95709" y="0"/>
                </a:lnTo>
                <a:lnTo>
                  <a:pt x="99960" y="823"/>
                </a:lnTo>
                <a:lnTo>
                  <a:pt x="104700" y="2325"/>
                </a:lnTo>
                <a:lnTo>
                  <a:pt x="109764" y="4278"/>
                </a:lnTo>
                <a:lnTo>
                  <a:pt x="115045" y="5580"/>
                </a:lnTo>
                <a:lnTo>
                  <a:pt x="120471" y="6449"/>
                </a:lnTo>
                <a:lnTo>
                  <a:pt x="125993" y="7028"/>
                </a:lnTo>
                <a:lnTo>
                  <a:pt x="129675" y="8366"/>
                </a:lnTo>
                <a:lnTo>
                  <a:pt x="132129" y="10211"/>
                </a:lnTo>
                <a:lnTo>
                  <a:pt x="133766" y="12393"/>
                </a:lnTo>
                <a:lnTo>
                  <a:pt x="135584" y="19898"/>
                </a:lnTo>
                <a:lnTo>
                  <a:pt x="136068" y="24566"/>
                </a:lnTo>
                <a:lnTo>
                  <a:pt x="136391" y="29584"/>
                </a:lnTo>
                <a:lnTo>
                  <a:pt x="136607" y="34833"/>
                </a:lnTo>
                <a:lnTo>
                  <a:pt x="136751" y="40238"/>
                </a:lnTo>
                <a:lnTo>
                  <a:pt x="134941" y="45746"/>
                </a:lnTo>
                <a:lnTo>
                  <a:pt x="131830" y="51323"/>
                </a:lnTo>
                <a:lnTo>
                  <a:pt x="127851" y="56946"/>
                </a:lnTo>
                <a:lnTo>
                  <a:pt x="121389" y="62600"/>
                </a:lnTo>
                <a:lnTo>
                  <a:pt x="113270" y="68275"/>
                </a:lnTo>
                <a:lnTo>
                  <a:pt x="104048" y="73962"/>
                </a:lnTo>
                <a:lnTo>
                  <a:pt x="95994" y="79659"/>
                </a:lnTo>
                <a:lnTo>
                  <a:pt x="88721" y="85362"/>
                </a:lnTo>
                <a:lnTo>
                  <a:pt x="81967" y="91069"/>
                </a:lnTo>
                <a:lnTo>
                  <a:pt x="75559" y="96778"/>
                </a:lnTo>
                <a:lnTo>
                  <a:pt x="63359" y="108202"/>
                </a:lnTo>
                <a:lnTo>
                  <a:pt x="57439" y="112963"/>
                </a:lnTo>
                <a:lnTo>
                  <a:pt x="51587" y="117090"/>
                </a:lnTo>
                <a:lnTo>
                  <a:pt x="45780" y="120793"/>
                </a:lnTo>
                <a:lnTo>
                  <a:pt x="40004" y="124215"/>
                </a:lnTo>
                <a:lnTo>
                  <a:pt x="34249" y="127448"/>
                </a:lnTo>
                <a:lnTo>
                  <a:pt x="28507" y="130556"/>
                </a:lnTo>
                <a:lnTo>
                  <a:pt x="23726" y="133581"/>
                </a:lnTo>
                <a:lnTo>
                  <a:pt x="19587" y="136550"/>
                </a:lnTo>
                <a:lnTo>
                  <a:pt x="15875" y="139481"/>
                </a:lnTo>
                <a:lnTo>
                  <a:pt x="13400" y="142389"/>
                </a:lnTo>
                <a:lnTo>
                  <a:pt x="11750" y="145279"/>
                </a:lnTo>
                <a:lnTo>
                  <a:pt x="10650" y="148158"/>
                </a:lnTo>
                <a:lnTo>
                  <a:pt x="8964" y="150078"/>
                </a:lnTo>
                <a:lnTo>
                  <a:pt x="6888" y="151358"/>
                </a:lnTo>
                <a:lnTo>
                  <a:pt x="288" y="153768"/>
                </a:lnTo>
                <a:lnTo>
                  <a:pt x="0" y="149322"/>
                </a:lnTo>
                <a:lnTo>
                  <a:pt x="912" y="147044"/>
                </a:lnTo>
                <a:lnTo>
                  <a:pt x="4465" y="141973"/>
                </a:lnTo>
                <a:lnTo>
                  <a:pt x="6746" y="140240"/>
                </a:lnTo>
                <a:lnTo>
                  <a:pt x="9219" y="139084"/>
                </a:lnTo>
                <a:lnTo>
                  <a:pt x="11820" y="138313"/>
                </a:lnTo>
                <a:lnTo>
                  <a:pt x="14507" y="136848"/>
                </a:lnTo>
                <a:lnTo>
                  <a:pt x="17251" y="134917"/>
                </a:lnTo>
                <a:lnTo>
                  <a:pt x="20032" y="132678"/>
                </a:lnTo>
                <a:lnTo>
                  <a:pt x="23792" y="130233"/>
                </a:lnTo>
                <a:lnTo>
                  <a:pt x="28203" y="127650"/>
                </a:lnTo>
                <a:lnTo>
                  <a:pt x="33049" y="124976"/>
                </a:lnTo>
                <a:lnTo>
                  <a:pt x="38184" y="123193"/>
                </a:lnTo>
                <a:lnTo>
                  <a:pt x="43513" y="122005"/>
                </a:lnTo>
                <a:lnTo>
                  <a:pt x="48970" y="121212"/>
                </a:lnTo>
                <a:lnTo>
                  <a:pt x="55466" y="119732"/>
                </a:lnTo>
                <a:lnTo>
                  <a:pt x="62654" y="117792"/>
                </a:lnTo>
                <a:lnTo>
                  <a:pt x="70304" y="115547"/>
                </a:lnTo>
                <a:lnTo>
                  <a:pt x="77308" y="114049"/>
                </a:lnTo>
                <a:lnTo>
                  <a:pt x="83883" y="113051"/>
                </a:lnTo>
                <a:lnTo>
                  <a:pt x="90171" y="112386"/>
                </a:lnTo>
                <a:lnTo>
                  <a:pt x="96269" y="112895"/>
                </a:lnTo>
                <a:lnTo>
                  <a:pt x="102238" y="114187"/>
                </a:lnTo>
                <a:lnTo>
                  <a:pt x="108123" y="116000"/>
                </a:lnTo>
                <a:lnTo>
                  <a:pt x="113951" y="117209"/>
                </a:lnTo>
                <a:lnTo>
                  <a:pt x="119742" y="118015"/>
                </a:lnTo>
                <a:lnTo>
                  <a:pt x="125507" y="118553"/>
                </a:lnTo>
                <a:lnTo>
                  <a:pt x="130303" y="119864"/>
                </a:lnTo>
                <a:lnTo>
                  <a:pt x="134453" y="121690"/>
                </a:lnTo>
                <a:lnTo>
                  <a:pt x="138172" y="123860"/>
                </a:lnTo>
                <a:lnTo>
                  <a:pt x="141604" y="126259"/>
                </a:lnTo>
                <a:lnTo>
                  <a:pt x="144845" y="128811"/>
                </a:lnTo>
                <a:lnTo>
                  <a:pt x="147957" y="131465"/>
                </a:lnTo>
                <a:lnTo>
                  <a:pt x="150985" y="134187"/>
                </a:lnTo>
                <a:lnTo>
                  <a:pt x="156889" y="139751"/>
                </a:lnTo>
                <a:lnTo>
                  <a:pt x="158845" y="143521"/>
                </a:lnTo>
                <a:lnTo>
                  <a:pt x="160148" y="147939"/>
                </a:lnTo>
                <a:lnTo>
                  <a:pt x="161017" y="152789"/>
                </a:lnTo>
                <a:lnTo>
                  <a:pt x="161983" y="160719"/>
                </a:lnTo>
                <a:lnTo>
                  <a:pt x="162240" y="164166"/>
                </a:lnTo>
                <a:lnTo>
                  <a:pt x="161460" y="168370"/>
                </a:lnTo>
                <a:lnTo>
                  <a:pt x="159987" y="173078"/>
                </a:lnTo>
                <a:lnTo>
                  <a:pt x="158052" y="178121"/>
                </a:lnTo>
                <a:lnTo>
                  <a:pt x="155810" y="183388"/>
                </a:lnTo>
                <a:lnTo>
                  <a:pt x="150779" y="194321"/>
                </a:lnTo>
                <a:lnTo>
                  <a:pt x="142591" y="211186"/>
                </a:lnTo>
                <a:lnTo>
                  <a:pt x="138835" y="216861"/>
                </a:lnTo>
                <a:lnTo>
                  <a:pt x="134426" y="222550"/>
                </a:lnTo>
                <a:lnTo>
                  <a:pt x="129582" y="228247"/>
                </a:lnTo>
                <a:lnTo>
                  <a:pt x="124447" y="232998"/>
                </a:lnTo>
                <a:lnTo>
                  <a:pt x="119119" y="237118"/>
                </a:lnTo>
                <a:lnTo>
                  <a:pt x="113662" y="240817"/>
                </a:lnTo>
                <a:lnTo>
                  <a:pt x="108119" y="244236"/>
                </a:lnTo>
                <a:lnTo>
                  <a:pt x="102519" y="247467"/>
                </a:lnTo>
                <a:lnTo>
                  <a:pt x="91216" y="253598"/>
                </a:lnTo>
                <a:lnTo>
                  <a:pt x="79843" y="259497"/>
                </a:lnTo>
                <a:lnTo>
                  <a:pt x="75095" y="261452"/>
                </a:lnTo>
                <a:lnTo>
                  <a:pt x="70978" y="262755"/>
                </a:lnTo>
                <a:lnTo>
                  <a:pt x="62076" y="264846"/>
                </a:lnTo>
                <a:lnTo>
                  <a:pt x="59441" y="265017"/>
                </a:lnTo>
                <a:lnTo>
                  <a:pt x="43885" y="265340"/>
                </a:lnTo>
                <a:lnTo>
                  <a:pt x="43504" y="265347"/>
                </a:lnTo>
                <a:lnTo>
                  <a:pt x="43249" y="264399"/>
                </a:lnTo>
                <a:lnTo>
                  <a:pt x="42966" y="260805"/>
                </a:lnTo>
                <a:lnTo>
                  <a:pt x="43844" y="259466"/>
                </a:lnTo>
                <a:lnTo>
                  <a:pt x="45381" y="258573"/>
                </a:lnTo>
                <a:lnTo>
                  <a:pt x="51313" y="2567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5"/>
          <p:cNvSpPr/>
          <p:nvPr/>
        </p:nvSpPr>
        <p:spPr>
          <a:xfrm>
            <a:off x="2017394" y="3351847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779" y="6844"/>
                </a:lnTo>
                <a:lnTo>
                  <a:pt x="8220" y="11932"/>
                </a:lnTo>
                <a:lnTo>
                  <a:pt x="9290" y="15574"/>
                </a:lnTo>
                <a:lnTo>
                  <a:pt x="10956" y="19908"/>
                </a:lnTo>
                <a:lnTo>
                  <a:pt x="13019" y="24702"/>
                </a:lnTo>
                <a:lnTo>
                  <a:pt x="15347" y="28851"/>
                </a:lnTo>
                <a:lnTo>
                  <a:pt x="17851" y="32569"/>
                </a:lnTo>
                <a:lnTo>
                  <a:pt x="20474" y="36000"/>
                </a:lnTo>
                <a:lnTo>
                  <a:pt x="22222" y="39240"/>
                </a:lnTo>
                <a:lnTo>
                  <a:pt x="23387" y="42353"/>
                </a:lnTo>
                <a:lnTo>
                  <a:pt x="24164" y="45380"/>
                </a:lnTo>
                <a:lnTo>
                  <a:pt x="25634" y="49303"/>
                </a:lnTo>
                <a:lnTo>
                  <a:pt x="27567" y="53824"/>
                </a:lnTo>
                <a:lnTo>
                  <a:pt x="29808" y="58743"/>
                </a:lnTo>
                <a:lnTo>
                  <a:pt x="29397" y="62974"/>
                </a:lnTo>
                <a:lnTo>
                  <a:pt x="27218" y="66748"/>
                </a:lnTo>
                <a:lnTo>
                  <a:pt x="23861" y="70216"/>
                </a:lnTo>
                <a:lnTo>
                  <a:pt x="21622" y="74433"/>
                </a:lnTo>
                <a:lnTo>
                  <a:pt x="20130" y="79150"/>
                </a:lnTo>
                <a:lnTo>
                  <a:pt x="19135" y="84199"/>
                </a:lnTo>
                <a:lnTo>
                  <a:pt x="18472" y="89470"/>
                </a:lnTo>
                <a:lnTo>
                  <a:pt x="18030" y="94889"/>
                </a:lnTo>
                <a:lnTo>
                  <a:pt x="17735" y="100407"/>
                </a:lnTo>
                <a:lnTo>
                  <a:pt x="18491" y="105038"/>
                </a:lnTo>
                <a:lnTo>
                  <a:pt x="19948" y="109078"/>
                </a:lnTo>
                <a:lnTo>
                  <a:pt x="21871" y="112724"/>
                </a:lnTo>
                <a:lnTo>
                  <a:pt x="23153" y="117059"/>
                </a:lnTo>
                <a:lnTo>
                  <a:pt x="24008" y="121854"/>
                </a:lnTo>
                <a:lnTo>
                  <a:pt x="24578" y="126956"/>
                </a:lnTo>
                <a:lnTo>
                  <a:pt x="26863" y="131310"/>
                </a:lnTo>
                <a:lnTo>
                  <a:pt x="30291" y="135165"/>
                </a:lnTo>
                <a:lnTo>
                  <a:pt x="34482" y="138688"/>
                </a:lnTo>
                <a:lnTo>
                  <a:pt x="37276" y="141988"/>
                </a:lnTo>
                <a:lnTo>
                  <a:pt x="39138" y="145142"/>
                </a:lnTo>
                <a:lnTo>
                  <a:pt x="40380" y="148196"/>
                </a:lnTo>
                <a:lnTo>
                  <a:pt x="41207" y="152137"/>
                </a:lnTo>
                <a:lnTo>
                  <a:pt x="41759" y="156670"/>
                </a:lnTo>
                <a:lnTo>
                  <a:pt x="42127" y="161597"/>
                </a:lnTo>
                <a:lnTo>
                  <a:pt x="43325" y="165834"/>
                </a:lnTo>
                <a:lnTo>
                  <a:pt x="45076" y="169611"/>
                </a:lnTo>
                <a:lnTo>
                  <a:pt x="47196" y="173082"/>
                </a:lnTo>
                <a:lnTo>
                  <a:pt x="48609" y="176348"/>
                </a:lnTo>
                <a:lnTo>
                  <a:pt x="49551" y="179478"/>
                </a:lnTo>
                <a:lnTo>
                  <a:pt x="5143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6"/>
          <p:cNvSpPr/>
          <p:nvPr/>
        </p:nvSpPr>
        <p:spPr>
          <a:xfrm>
            <a:off x="1948845" y="3403282"/>
            <a:ext cx="128558" cy="60009"/>
          </a:xfrm>
          <a:custGeom>
            <a:avLst/>
            <a:gdLst/>
            <a:ahLst/>
            <a:cxnLst/>
            <a:rect l="0" t="0" r="0" b="0"/>
            <a:pathLst>
              <a:path w="128558" h="60009">
                <a:moveTo>
                  <a:pt x="8542" y="60008"/>
                </a:moveTo>
                <a:lnTo>
                  <a:pt x="3991" y="55457"/>
                </a:lnTo>
                <a:lnTo>
                  <a:pt x="2650" y="53164"/>
                </a:lnTo>
                <a:lnTo>
                  <a:pt x="1757" y="50682"/>
                </a:lnTo>
                <a:lnTo>
                  <a:pt x="0" y="42998"/>
                </a:lnTo>
                <a:lnTo>
                  <a:pt x="943" y="42001"/>
                </a:lnTo>
                <a:lnTo>
                  <a:pt x="4530" y="38352"/>
                </a:lnTo>
                <a:lnTo>
                  <a:pt x="6819" y="36998"/>
                </a:lnTo>
                <a:lnTo>
                  <a:pt x="9299" y="36096"/>
                </a:lnTo>
                <a:lnTo>
                  <a:pt x="11904" y="35494"/>
                </a:lnTo>
                <a:lnTo>
                  <a:pt x="15546" y="34140"/>
                </a:lnTo>
                <a:lnTo>
                  <a:pt x="19879" y="32285"/>
                </a:lnTo>
                <a:lnTo>
                  <a:pt x="24672" y="30096"/>
                </a:lnTo>
                <a:lnTo>
                  <a:pt x="32631" y="27684"/>
                </a:lnTo>
                <a:lnTo>
                  <a:pt x="42698" y="25123"/>
                </a:lnTo>
                <a:lnTo>
                  <a:pt x="54173" y="22464"/>
                </a:lnTo>
                <a:lnTo>
                  <a:pt x="63728" y="19738"/>
                </a:lnTo>
                <a:lnTo>
                  <a:pt x="72002" y="16969"/>
                </a:lnTo>
                <a:lnTo>
                  <a:pt x="79424" y="14170"/>
                </a:lnTo>
                <a:lnTo>
                  <a:pt x="86277" y="11352"/>
                </a:lnTo>
                <a:lnTo>
                  <a:pt x="92750" y="8520"/>
                </a:lnTo>
                <a:lnTo>
                  <a:pt x="98971" y="5680"/>
                </a:lnTo>
                <a:lnTo>
                  <a:pt x="105023" y="3787"/>
                </a:lnTo>
                <a:lnTo>
                  <a:pt x="110962" y="2525"/>
                </a:lnTo>
                <a:lnTo>
                  <a:pt x="1285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7"/>
          <p:cNvSpPr/>
          <p:nvPr/>
        </p:nvSpPr>
        <p:spPr>
          <a:xfrm>
            <a:off x="2197553" y="3293179"/>
            <a:ext cx="268206" cy="264409"/>
          </a:xfrm>
          <a:custGeom>
            <a:avLst/>
            <a:gdLst/>
            <a:ahLst/>
            <a:cxnLst/>
            <a:rect l="0" t="0" r="0" b="0"/>
            <a:pathLst>
              <a:path w="268206" h="264409">
                <a:moveTo>
                  <a:pt x="17009" y="50096"/>
                </a:moveTo>
                <a:lnTo>
                  <a:pt x="0" y="50096"/>
                </a:lnTo>
                <a:lnTo>
                  <a:pt x="4455" y="50096"/>
                </a:lnTo>
                <a:lnTo>
                  <a:pt x="6735" y="49143"/>
                </a:lnTo>
                <a:lnTo>
                  <a:pt x="14494" y="44204"/>
                </a:lnTo>
                <a:lnTo>
                  <a:pt x="20019" y="42715"/>
                </a:lnTo>
                <a:lnTo>
                  <a:pt x="28189" y="39512"/>
                </a:lnTo>
                <a:lnTo>
                  <a:pt x="33035" y="37325"/>
                </a:lnTo>
                <a:lnTo>
                  <a:pt x="43499" y="32355"/>
                </a:lnTo>
                <a:lnTo>
                  <a:pt x="48957" y="29696"/>
                </a:lnTo>
                <a:lnTo>
                  <a:pt x="55452" y="26971"/>
                </a:lnTo>
                <a:lnTo>
                  <a:pt x="62640" y="24202"/>
                </a:lnTo>
                <a:lnTo>
                  <a:pt x="70290" y="21403"/>
                </a:lnTo>
                <a:lnTo>
                  <a:pt x="77294" y="18585"/>
                </a:lnTo>
                <a:lnTo>
                  <a:pt x="83869" y="15753"/>
                </a:lnTo>
                <a:lnTo>
                  <a:pt x="90157" y="12913"/>
                </a:lnTo>
                <a:lnTo>
                  <a:pt x="97207" y="11020"/>
                </a:lnTo>
                <a:lnTo>
                  <a:pt x="104764" y="9758"/>
                </a:lnTo>
                <a:lnTo>
                  <a:pt x="112660" y="8916"/>
                </a:lnTo>
                <a:lnTo>
                  <a:pt x="119829" y="7403"/>
                </a:lnTo>
                <a:lnTo>
                  <a:pt x="126513" y="5441"/>
                </a:lnTo>
                <a:lnTo>
                  <a:pt x="132874" y="3181"/>
                </a:lnTo>
                <a:lnTo>
                  <a:pt x="139973" y="1674"/>
                </a:lnTo>
                <a:lnTo>
                  <a:pt x="147562" y="670"/>
                </a:lnTo>
                <a:lnTo>
                  <a:pt x="155479" y="0"/>
                </a:lnTo>
                <a:lnTo>
                  <a:pt x="162663" y="506"/>
                </a:lnTo>
                <a:lnTo>
                  <a:pt x="169356" y="1796"/>
                </a:lnTo>
                <a:lnTo>
                  <a:pt x="175724" y="3608"/>
                </a:lnTo>
                <a:lnTo>
                  <a:pt x="180921" y="5769"/>
                </a:lnTo>
                <a:lnTo>
                  <a:pt x="189236" y="10710"/>
                </a:lnTo>
                <a:lnTo>
                  <a:pt x="193740" y="13361"/>
                </a:lnTo>
                <a:lnTo>
                  <a:pt x="198647" y="16081"/>
                </a:lnTo>
                <a:lnTo>
                  <a:pt x="203823" y="18847"/>
                </a:lnTo>
                <a:lnTo>
                  <a:pt x="207274" y="21643"/>
                </a:lnTo>
                <a:lnTo>
                  <a:pt x="209575" y="24460"/>
                </a:lnTo>
                <a:lnTo>
                  <a:pt x="211109" y="27290"/>
                </a:lnTo>
                <a:lnTo>
                  <a:pt x="212813" y="32975"/>
                </a:lnTo>
                <a:lnTo>
                  <a:pt x="213268" y="35824"/>
                </a:lnTo>
                <a:lnTo>
                  <a:pt x="211233" y="44070"/>
                </a:lnTo>
                <a:lnTo>
                  <a:pt x="209356" y="48936"/>
                </a:lnTo>
                <a:lnTo>
                  <a:pt x="207153" y="54085"/>
                </a:lnTo>
                <a:lnTo>
                  <a:pt x="202165" y="64886"/>
                </a:lnTo>
                <a:lnTo>
                  <a:pt x="199501" y="69481"/>
                </a:lnTo>
                <a:lnTo>
                  <a:pt x="194002" y="77126"/>
                </a:lnTo>
                <a:lnTo>
                  <a:pt x="190249" y="81451"/>
                </a:lnTo>
                <a:lnTo>
                  <a:pt x="185842" y="86239"/>
                </a:lnTo>
                <a:lnTo>
                  <a:pt x="181000" y="91336"/>
                </a:lnTo>
                <a:lnTo>
                  <a:pt x="175866" y="95687"/>
                </a:lnTo>
                <a:lnTo>
                  <a:pt x="170539" y="99540"/>
                </a:lnTo>
                <a:lnTo>
                  <a:pt x="165082" y="103061"/>
                </a:lnTo>
                <a:lnTo>
                  <a:pt x="160492" y="106361"/>
                </a:lnTo>
                <a:lnTo>
                  <a:pt x="152852" y="112567"/>
                </a:lnTo>
                <a:lnTo>
                  <a:pt x="146281" y="118501"/>
                </a:lnTo>
                <a:lnTo>
                  <a:pt x="143195" y="121417"/>
                </a:lnTo>
                <a:lnTo>
                  <a:pt x="140186" y="123360"/>
                </a:lnTo>
                <a:lnTo>
                  <a:pt x="132352" y="126096"/>
                </a:lnTo>
                <a:lnTo>
                  <a:pt x="128497" y="127235"/>
                </a:lnTo>
                <a:lnTo>
                  <a:pt x="133016" y="122693"/>
                </a:lnTo>
                <a:lnTo>
                  <a:pt x="135304" y="121354"/>
                </a:lnTo>
                <a:lnTo>
                  <a:pt x="143076" y="118517"/>
                </a:lnTo>
                <a:lnTo>
                  <a:pt x="151411" y="112067"/>
                </a:lnTo>
                <a:lnTo>
                  <a:pt x="157071" y="106848"/>
                </a:lnTo>
                <a:lnTo>
                  <a:pt x="160866" y="105076"/>
                </a:lnTo>
                <a:lnTo>
                  <a:pt x="165301" y="103894"/>
                </a:lnTo>
                <a:lnTo>
                  <a:pt x="170163" y="103106"/>
                </a:lnTo>
                <a:lnTo>
                  <a:pt x="175309" y="102581"/>
                </a:lnTo>
                <a:lnTo>
                  <a:pt x="180645" y="102231"/>
                </a:lnTo>
                <a:lnTo>
                  <a:pt x="186107" y="101997"/>
                </a:lnTo>
                <a:lnTo>
                  <a:pt x="197256" y="101738"/>
                </a:lnTo>
                <a:lnTo>
                  <a:pt x="232499" y="101543"/>
                </a:lnTo>
                <a:lnTo>
                  <a:pt x="236869" y="102491"/>
                </a:lnTo>
                <a:lnTo>
                  <a:pt x="241687" y="104076"/>
                </a:lnTo>
                <a:lnTo>
                  <a:pt x="246805" y="106085"/>
                </a:lnTo>
                <a:lnTo>
                  <a:pt x="255030" y="108317"/>
                </a:lnTo>
                <a:lnTo>
                  <a:pt x="258557" y="108913"/>
                </a:lnTo>
                <a:lnTo>
                  <a:pt x="261861" y="111214"/>
                </a:lnTo>
                <a:lnTo>
                  <a:pt x="268072" y="118852"/>
                </a:lnTo>
                <a:lnTo>
                  <a:pt x="268205" y="122603"/>
                </a:lnTo>
                <a:lnTo>
                  <a:pt x="266388" y="126056"/>
                </a:lnTo>
                <a:lnTo>
                  <a:pt x="263271" y="129311"/>
                </a:lnTo>
                <a:lnTo>
                  <a:pt x="261194" y="132433"/>
                </a:lnTo>
                <a:lnTo>
                  <a:pt x="258886" y="138443"/>
                </a:lnTo>
                <a:lnTo>
                  <a:pt x="257318" y="142331"/>
                </a:lnTo>
                <a:lnTo>
                  <a:pt x="255320" y="146828"/>
                </a:lnTo>
                <a:lnTo>
                  <a:pt x="253035" y="151732"/>
                </a:lnTo>
                <a:lnTo>
                  <a:pt x="249607" y="156905"/>
                </a:lnTo>
                <a:lnTo>
                  <a:pt x="245417" y="162260"/>
                </a:lnTo>
                <a:lnTo>
                  <a:pt x="240719" y="167734"/>
                </a:lnTo>
                <a:lnTo>
                  <a:pt x="236634" y="173289"/>
                </a:lnTo>
                <a:lnTo>
                  <a:pt x="232958" y="178897"/>
                </a:lnTo>
                <a:lnTo>
                  <a:pt x="229555" y="184541"/>
                </a:lnTo>
                <a:lnTo>
                  <a:pt x="225381" y="189256"/>
                </a:lnTo>
                <a:lnTo>
                  <a:pt x="220694" y="193351"/>
                </a:lnTo>
                <a:lnTo>
                  <a:pt x="215664" y="197035"/>
                </a:lnTo>
                <a:lnTo>
                  <a:pt x="210406" y="201395"/>
                </a:lnTo>
                <a:lnTo>
                  <a:pt x="204995" y="206207"/>
                </a:lnTo>
                <a:lnTo>
                  <a:pt x="199483" y="211320"/>
                </a:lnTo>
                <a:lnTo>
                  <a:pt x="193903" y="215681"/>
                </a:lnTo>
                <a:lnTo>
                  <a:pt x="188278" y="219541"/>
                </a:lnTo>
                <a:lnTo>
                  <a:pt x="182624" y="223067"/>
                </a:lnTo>
                <a:lnTo>
                  <a:pt x="176949" y="226370"/>
                </a:lnTo>
                <a:lnTo>
                  <a:pt x="165563" y="232580"/>
                </a:lnTo>
                <a:lnTo>
                  <a:pt x="159860" y="234617"/>
                </a:lnTo>
                <a:lnTo>
                  <a:pt x="154153" y="235975"/>
                </a:lnTo>
                <a:lnTo>
                  <a:pt x="148443" y="236880"/>
                </a:lnTo>
                <a:lnTo>
                  <a:pt x="142732" y="238436"/>
                </a:lnTo>
                <a:lnTo>
                  <a:pt x="137019" y="240426"/>
                </a:lnTo>
                <a:lnTo>
                  <a:pt x="131306" y="242705"/>
                </a:lnTo>
                <a:lnTo>
                  <a:pt x="125592" y="245177"/>
                </a:lnTo>
                <a:lnTo>
                  <a:pt x="114163" y="250464"/>
                </a:lnTo>
                <a:lnTo>
                  <a:pt x="108448" y="252254"/>
                </a:lnTo>
                <a:lnTo>
                  <a:pt x="102734" y="253448"/>
                </a:lnTo>
                <a:lnTo>
                  <a:pt x="97019" y="254244"/>
                </a:lnTo>
                <a:lnTo>
                  <a:pt x="91304" y="254774"/>
                </a:lnTo>
                <a:lnTo>
                  <a:pt x="85589" y="255128"/>
                </a:lnTo>
                <a:lnTo>
                  <a:pt x="74159" y="255521"/>
                </a:lnTo>
                <a:lnTo>
                  <a:pt x="62729" y="255696"/>
                </a:lnTo>
                <a:lnTo>
                  <a:pt x="57966" y="256695"/>
                </a:lnTo>
                <a:lnTo>
                  <a:pt x="53839" y="258313"/>
                </a:lnTo>
                <a:lnTo>
                  <a:pt x="42726" y="2644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8"/>
          <p:cNvSpPr/>
          <p:nvPr/>
        </p:nvSpPr>
        <p:spPr>
          <a:xfrm>
            <a:off x="1485899" y="3934777"/>
            <a:ext cx="253208" cy="222886"/>
          </a:xfrm>
          <a:custGeom>
            <a:avLst/>
            <a:gdLst/>
            <a:ahLst/>
            <a:cxnLst/>
            <a:rect l="0" t="0" r="0" b="0"/>
            <a:pathLst>
              <a:path w="253208" h="222886">
                <a:moveTo>
                  <a:pt x="0" y="0"/>
                </a:moveTo>
                <a:lnTo>
                  <a:pt x="7381" y="0"/>
                </a:lnTo>
                <a:lnTo>
                  <a:pt x="15181" y="5891"/>
                </a:lnTo>
                <a:lnTo>
                  <a:pt x="20400" y="7381"/>
                </a:lnTo>
                <a:lnTo>
                  <a:pt x="25894" y="10583"/>
                </a:lnTo>
                <a:lnTo>
                  <a:pt x="31511" y="15181"/>
                </a:lnTo>
                <a:lnTo>
                  <a:pt x="37183" y="20400"/>
                </a:lnTo>
                <a:lnTo>
                  <a:pt x="40981" y="23125"/>
                </a:lnTo>
                <a:lnTo>
                  <a:pt x="45418" y="25894"/>
                </a:lnTo>
                <a:lnTo>
                  <a:pt x="50281" y="28693"/>
                </a:lnTo>
                <a:lnTo>
                  <a:pt x="60765" y="34342"/>
                </a:lnTo>
                <a:lnTo>
                  <a:pt x="66228" y="37183"/>
                </a:lnTo>
                <a:lnTo>
                  <a:pt x="71774" y="40981"/>
                </a:lnTo>
                <a:lnTo>
                  <a:pt x="77377" y="45418"/>
                </a:lnTo>
                <a:lnTo>
                  <a:pt x="83017" y="50281"/>
                </a:lnTo>
                <a:lnTo>
                  <a:pt x="91824" y="58225"/>
                </a:lnTo>
                <a:lnTo>
                  <a:pt x="95506" y="61677"/>
                </a:lnTo>
                <a:lnTo>
                  <a:pt x="109790" y="75637"/>
                </a:lnTo>
                <a:lnTo>
                  <a:pt x="115104" y="79952"/>
                </a:lnTo>
                <a:lnTo>
                  <a:pt x="120551" y="83781"/>
                </a:lnTo>
                <a:lnTo>
                  <a:pt x="126087" y="87287"/>
                </a:lnTo>
                <a:lnTo>
                  <a:pt x="131684" y="91529"/>
                </a:lnTo>
                <a:lnTo>
                  <a:pt x="137319" y="96262"/>
                </a:lnTo>
                <a:lnTo>
                  <a:pt x="147708" y="105648"/>
                </a:lnTo>
                <a:lnTo>
                  <a:pt x="155501" y="112995"/>
                </a:lnTo>
                <a:lnTo>
                  <a:pt x="181543" y="138711"/>
                </a:lnTo>
                <a:lnTo>
                  <a:pt x="185799" y="142004"/>
                </a:lnTo>
                <a:lnTo>
                  <a:pt x="190541" y="145152"/>
                </a:lnTo>
                <a:lnTo>
                  <a:pt x="195608" y="148203"/>
                </a:lnTo>
                <a:lnTo>
                  <a:pt x="199938" y="152142"/>
                </a:lnTo>
                <a:lnTo>
                  <a:pt x="203777" y="156673"/>
                </a:lnTo>
                <a:lnTo>
                  <a:pt x="207289" y="161599"/>
                </a:lnTo>
                <a:lnTo>
                  <a:pt x="210583" y="165835"/>
                </a:lnTo>
                <a:lnTo>
                  <a:pt x="213731" y="169612"/>
                </a:lnTo>
                <a:lnTo>
                  <a:pt x="216783" y="173082"/>
                </a:lnTo>
                <a:lnTo>
                  <a:pt x="219769" y="177301"/>
                </a:lnTo>
                <a:lnTo>
                  <a:pt x="222713" y="182018"/>
                </a:lnTo>
                <a:lnTo>
                  <a:pt x="225628" y="187068"/>
                </a:lnTo>
                <a:lnTo>
                  <a:pt x="228524" y="191387"/>
                </a:lnTo>
                <a:lnTo>
                  <a:pt x="231407" y="195219"/>
                </a:lnTo>
                <a:lnTo>
                  <a:pt x="237150" y="202017"/>
                </a:lnTo>
                <a:lnTo>
                  <a:pt x="242878" y="208213"/>
                </a:lnTo>
                <a:lnTo>
                  <a:pt x="248424" y="214060"/>
                </a:lnTo>
                <a:lnTo>
                  <a:pt x="252651" y="218328"/>
                </a:lnTo>
                <a:lnTo>
                  <a:pt x="253207" y="219847"/>
                </a:lnTo>
                <a:lnTo>
                  <a:pt x="252625" y="220860"/>
                </a:lnTo>
                <a:lnTo>
                  <a:pt x="248603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9"/>
          <p:cNvSpPr/>
          <p:nvPr/>
        </p:nvSpPr>
        <p:spPr>
          <a:xfrm>
            <a:off x="1554479" y="3883342"/>
            <a:ext cx="188597" cy="214313"/>
          </a:xfrm>
          <a:custGeom>
            <a:avLst/>
            <a:gdLst/>
            <a:ahLst/>
            <a:cxnLst/>
            <a:rect l="0" t="0" r="0" b="0"/>
            <a:pathLst>
              <a:path w="188597" h="214313">
                <a:moveTo>
                  <a:pt x="188596" y="0"/>
                </a:moveTo>
                <a:lnTo>
                  <a:pt x="180054" y="0"/>
                </a:lnTo>
                <a:lnTo>
                  <a:pt x="180026" y="11932"/>
                </a:lnTo>
                <a:lnTo>
                  <a:pt x="179072" y="14622"/>
                </a:lnTo>
                <a:lnTo>
                  <a:pt x="175473" y="20151"/>
                </a:lnTo>
                <a:lnTo>
                  <a:pt x="172227" y="23912"/>
                </a:lnTo>
                <a:lnTo>
                  <a:pt x="168158" y="28324"/>
                </a:lnTo>
                <a:lnTo>
                  <a:pt x="163541" y="33170"/>
                </a:lnTo>
                <a:lnTo>
                  <a:pt x="158557" y="37353"/>
                </a:lnTo>
                <a:lnTo>
                  <a:pt x="153330" y="41095"/>
                </a:lnTo>
                <a:lnTo>
                  <a:pt x="147940" y="44542"/>
                </a:lnTo>
                <a:lnTo>
                  <a:pt x="143394" y="49697"/>
                </a:lnTo>
                <a:lnTo>
                  <a:pt x="139411" y="55991"/>
                </a:lnTo>
                <a:lnTo>
                  <a:pt x="135804" y="63045"/>
                </a:lnTo>
                <a:lnTo>
                  <a:pt x="131493" y="69653"/>
                </a:lnTo>
                <a:lnTo>
                  <a:pt x="126715" y="75963"/>
                </a:lnTo>
                <a:lnTo>
                  <a:pt x="121624" y="82074"/>
                </a:lnTo>
                <a:lnTo>
                  <a:pt x="117278" y="88054"/>
                </a:lnTo>
                <a:lnTo>
                  <a:pt x="113428" y="93945"/>
                </a:lnTo>
                <a:lnTo>
                  <a:pt x="109909" y="99778"/>
                </a:lnTo>
                <a:lnTo>
                  <a:pt x="106610" y="105571"/>
                </a:lnTo>
                <a:lnTo>
                  <a:pt x="100405" y="117088"/>
                </a:lnTo>
                <a:lnTo>
                  <a:pt x="91556" y="134282"/>
                </a:lnTo>
                <a:lnTo>
                  <a:pt x="87708" y="139051"/>
                </a:lnTo>
                <a:lnTo>
                  <a:pt x="83237" y="143183"/>
                </a:lnTo>
                <a:lnTo>
                  <a:pt x="78351" y="146891"/>
                </a:lnTo>
                <a:lnTo>
                  <a:pt x="74142" y="151267"/>
                </a:lnTo>
                <a:lnTo>
                  <a:pt x="70383" y="156090"/>
                </a:lnTo>
                <a:lnTo>
                  <a:pt x="66925" y="161210"/>
                </a:lnTo>
                <a:lnTo>
                  <a:pt x="63667" y="165576"/>
                </a:lnTo>
                <a:lnTo>
                  <a:pt x="60542" y="169439"/>
                </a:lnTo>
                <a:lnTo>
                  <a:pt x="57507" y="172967"/>
                </a:lnTo>
                <a:lnTo>
                  <a:pt x="53578" y="176271"/>
                </a:lnTo>
                <a:lnTo>
                  <a:pt x="49054" y="179427"/>
                </a:lnTo>
                <a:lnTo>
                  <a:pt x="44133" y="182483"/>
                </a:lnTo>
                <a:lnTo>
                  <a:pt x="39899" y="185473"/>
                </a:lnTo>
                <a:lnTo>
                  <a:pt x="36125" y="188419"/>
                </a:lnTo>
                <a:lnTo>
                  <a:pt x="32656" y="191335"/>
                </a:lnTo>
                <a:lnTo>
                  <a:pt x="29391" y="194232"/>
                </a:lnTo>
                <a:lnTo>
                  <a:pt x="23223" y="199990"/>
                </a:lnTo>
                <a:lnTo>
                  <a:pt x="10298" y="212616"/>
                </a:lnTo>
                <a:lnTo>
                  <a:pt x="8770" y="213181"/>
                </a:lnTo>
                <a:lnTo>
                  <a:pt x="3022" y="213978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50"/>
          <p:cNvSpPr/>
          <p:nvPr/>
        </p:nvSpPr>
        <p:spPr>
          <a:xfrm>
            <a:off x="1892440" y="3909060"/>
            <a:ext cx="287833" cy="17145"/>
          </a:xfrm>
          <a:custGeom>
            <a:avLst/>
            <a:gdLst/>
            <a:ahLst/>
            <a:cxnLst/>
            <a:rect l="0" t="0" r="0" b="0"/>
            <a:pathLst>
              <a:path w="287833" h="17145">
                <a:moveTo>
                  <a:pt x="4939" y="8572"/>
                </a:moveTo>
                <a:lnTo>
                  <a:pt x="0" y="8572"/>
                </a:lnTo>
                <a:lnTo>
                  <a:pt x="4101" y="8572"/>
                </a:lnTo>
                <a:lnTo>
                  <a:pt x="4380" y="9525"/>
                </a:lnTo>
                <a:lnTo>
                  <a:pt x="4567" y="11112"/>
                </a:lnTo>
                <a:lnTo>
                  <a:pt x="4691" y="13123"/>
                </a:lnTo>
                <a:lnTo>
                  <a:pt x="5726" y="14463"/>
                </a:lnTo>
                <a:lnTo>
                  <a:pt x="7369" y="15357"/>
                </a:lnTo>
                <a:lnTo>
                  <a:pt x="9417" y="15953"/>
                </a:lnTo>
                <a:lnTo>
                  <a:pt x="11734" y="16350"/>
                </a:lnTo>
                <a:lnTo>
                  <a:pt x="16849" y="16791"/>
                </a:lnTo>
                <a:lnTo>
                  <a:pt x="23935" y="17098"/>
                </a:lnTo>
                <a:lnTo>
                  <a:pt x="87958" y="17144"/>
                </a:lnTo>
                <a:lnTo>
                  <a:pt x="93623" y="16192"/>
                </a:lnTo>
                <a:lnTo>
                  <a:pt x="99304" y="14605"/>
                </a:lnTo>
                <a:lnTo>
                  <a:pt x="104997" y="12594"/>
                </a:lnTo>
                <a:lnTo>
                  <a:pt x="110697" y="11253"/>
                </a:lnTo>
                <a:lnTo>
                  <a:pt x="116402" y="10360"/>
                </a:lnTo>
                <a:lnTo>
                  <a:pt x="122110" y="9764"/>
                </a:lnTo>
                <a:lnTo>
                  <a:pt x="128774" y="9367"/>
                </a:lnTo>
                <a:lnTo>
                  <a:pt x="143797" y="8925"/>
                </a:lnTo>
                <a:lnTo>
                  <a:pt x="151803" y="7855"/>
                </a:lnTo>
                <a:lnTo>
                  <a:pt x="159999" y="6189"/>
                </a:lnTo>
                <a:lnTo>
                  <a:pt x="168320" y="4126"/>
                </a:lnTo>
                <a:lnTo>
                  <a:pt x="175772" y="2750"/>
                </a:lnTo>
                <a:lnTo>
                  <a:pt x="182646" y="1833"/>
                </a:lnTo>
                <a:lnTo>
                  <a:pt x="189133" y="1222"/>
                </a:lnTo>
                <a:lnTo>
                  <a:pt x="196315" y="815"/>
                </a:lnTo>
                <a:lnTo>
                  <a:pt x="211915" y="362"/>
                </a:lnTo>
                <a:lnTo>
                  <a:pt x="232478" y="71"/>
                </a:lnTo>
                <a:lnTo>
                  <a:pt x="2878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51"/>
          <p:cNvSpPr/>
          <p:nvPr/>
        </p:nvSpPr>
        <p:spPr>
          <a:xfrm>
            <a:off x="1943875" y="4020502"/>
            <a:ext cx="244970" cy="17146"/>
          </a:xfrm>
          <a:custGeom>
            <a:avLst/>
            <a:gdLst/>
            <a:ahLst/>
            <a:cxnLst/>
            <a:rect l="0" t="0" r="0" b="0"/>
            <a:pathLst>
              <a:path w="244970" h="17146">
                <a:moveTo>
                  <a:pt x="4939" y="17145"/>
                </a:moveTo>
                <a:lnTo>
                  <a:pt x="0" y="17145"/>
                </a:lnTo>
                <a:lnTo>
                  <a:pt x="8652" y="17145"/>
                </a:lnTo>
                <a:lnTo>
                  <a:pt x="10272" y="16193"/>
                </a:lnTo>
                <a:lnTo>
                  <a:pt x="11352" y="14605"/>
                </a:lnTo>
                <a:lnTo>
                  <a:pt x="12072" y="12594"/>
                </a:lnTo>
                <a:lnTo>
                  <a:pt x="14457" y="11254"/>
                </a:lnTo>
                <a:lnTo>
                  <a:pt x="17952" y="10360"/>
                </a:lnTo>
                <a:lnTo>
                  <a:pt x="22187" y="9764"/>
                </a:lnTo>
                <a:lnTo>
                  <a:pt x="26915" y="9367"/>
                </a:lnTo>
                <a:lnTo>
                  <a:pt x="31973" y="9102"/>
                </a:lnTo>
                <a:lnTo>
                  <a:pt x="45652" y="8729"/>
                </a:lnTo>
                <a:lnTo>
                  <a:pt x="85200" y="8579"/>
                </a:lnTo>
                <a:lnTo>
                  <a:pt x="96491" y="8576"/>
                </a:lnTo>
                <a:lnTo>
                  <a:pt x="102169" y="7622"/>
                </a:lnTo>
                <a:lnTo>
                  <a:pt x="107859" y="6034"/>
                </a:lnTo>
                <a:lnTo>
                  <a:pt x="113558" y="4023"/>
                </a:lnTo>
                <a:lnTo>
                  <a:pt x="119262" y="2682"/>
                </a:lnTo>
                <a:lnTo>
                  <a:pt x="124969" y="1788"/>
                </a:lnTo>
                <a:lnTo>
                  <a:pt x="130679" y="1192"/>
                </a:lnTo>
                <a:lnTo>
                  <a:pt x="137344" y="795"/>
                </a:lnTo>
                <a:lnTo>
                  <a:pt x="152368" y="353"/>
                </a:lnTo>
                <a:lnTo>
                  <a:pt x="190324" y="31"/>
                </a:lnTo>
                <a:lnTo>
                  <a:pt x="24496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52"/>
          <p:cNvSpPr/>
          <p:nvPr/>
        </p:nvSpPr>
        <p:spPr>
          <a:xfrm>
            <a:off x="2403166" y="3763327"/>
            <a:ext cx="188113" cy="325756"/>
          </a:xfrm>
          <a:custGeom>
            <a:avLst/>
            <a:gdLst/>
            <a:ahLst/>
            <a:cxnLst/>
            <a:rect l="0" t="0" r="0" b="0"/>
            <a:pathLst>
              <a:path w="188113" h="325756">
                <a:moveTo>
                  <a:pt x="34281" y="77152"/>
                </a:moveTo>
                <a:lnTo>
                  <a:pt x="25813" y="77152"/>
                </a:lnTo>
                <a:lnTo>
                  <a:pt x="33098" y="77152"/>
                </a:lnTo>
                <a:lnTo>
                  <a:pt x="33493" y="78105"/>
                </a:lnTo>
                <a:lnTo>
                  <a:pt x="34177" y="84533"/>
                </a:lnTo>
                <a:lnTo>
                  <a:pt x="33259" y="83978"/>
                </a:lnTo>
                <a:lnTo>
                  <a:pt x="27482" y="78783"/>
                </a:lnTo>
                <a:lnTo>
                  <a:pt x="26059" y="77475"/>
                </a:lnTo>
                <a:lnTo>
                  <a:pt x="25812" y="72697"/>
                </a:lnTo>
                <a:lnTo>
                  <a:pt x="24825" y="70372"/>
                </a:lnTo>
                <a:lnTo>
                  <a:pt x="19838" y="62549"/>
                </a:lnTo>
                <a:lnTo>
                  <a:pt x="18337" y="57010"/>
                </a:lnTo>
                <a:lnTo>
                  <a:pt x="17492" y="48536"/>
                </a:lnTo>
                <a:lnTo>
                  <a:pt x="16421" y="45692"/>
                </a:lnTo>
                <a:lnTo>
                  <a:pt x="11315" y="37139"/>
                </a:lnTo>
                <a:lnTo>
                  <a:pt x="9786" y="31429"/>
                </a:lnTo>
                <a:lnTo>
                  <a:pt x="8926" y="22859"/>
                </a:lnTo>
                <a:lnTo>
                  <a:pt x="7852" y="20002"/>
                </a:lnTo>
                <a:lnTo>
                  <a:pt x="2744" y="11430"/>
                </a:lnTo>
                <a:lnTo>
                  <a:pt x="353" y="1693"/>
                </a:lnTo>
                <a:lnTo>
                  <a:pt x="0" y="44"/>
                </a:lnTo>
                <a:lnTo>
                  <a:pt x="7373" y="4"/>
                </a:lnTo>
                <a:lnTo>
                  <a:pt x="175372" y="0"/>
                </a:lnTo>
                <a:lnTo>
                  <a:pt x="177872" y="952"/>
                </a:lnTo>
                <a:lnTo>
                  <a:pt x="183189" y="4551"/>
                </a:lnTo>
                <a:lnTo>
                  <a:pt x="186987" y="7381"/>
                </a:lnTo>
                <a:lnTo>
                  <a:pt x="187520" y="8731"/>
                </a:lnTo>
                <a:lnTo>
                  <a:pt x="188112" y="12770"/>
                </a:lnTo>
                <a:lnTo>
                  <a:pt x="187318" y="15181"/>
                </a:lnTo>
                <a:lnTo>
                  <a:pt x="183895" y="20400"/>
                </a:lnTo>
                <a:lnTo>
                  <a:pt x="181739" y="28434"/>
                </a:lnTo>
                <a:lnTo>
                  <a:pt x="180780" y="38355"/>
                </a:lnTo>
                <a:lnTo>
                  <a:pt x="180525" y="43668"/>
                </a:lnTo>
                <a:lnTo>
                  <a:pt x="180354" y="49114"/>
                </a:lnTo>
                <a:lnTo>
                  <a:pt x="179288" y="54650"/>
                </a:lnTo>
                <a:lnTo>
                  <a:pt x="177625" y="60246"/>
                </a:lnTo>
                <a:lnTo>
                  <a:pt x="175564" y="65881"/>
                </a:lnTo>
                <a:lnTo>
                  <a:pt x="173237" y="71543"/>
                </a:lnTo>
                <a:lnTo>
                  <a:pt x="170733" y="77223"/>
                </a:lnTo>
                <a:lnTo>
                  <a:pt x="168112" y="82915"/>
                </a:lnTo>
                <a:lnTo>
                  <a:pt x="166364" y="89566"/>
                </a:lnTo>
                <a:lnTo>
                  <a:pt x="165199" y="96859"/>
                </a:lnTo>
                <a:lnTo>
                  <a:pt x="164422" y="104577"/>
                </a:lnTo>
                <a:lnTo>
                  <a:pt x="162952" y="112581"/>
                </a:lnTo>
                <a:lnTo>
                  <a:pt x="161019" y="120774"/>
                </a:lnTo>
                <a:lnTo>
                  <a:pt x="158778" y="129093"/>
                </a:lnTo>
                <a:lnTo>
                  <a:pt x="153748" y="145958"/>
                </a:lnTo>
                <a:lnTo>
                  <a:pt x="142758" y="180067"/>
                </a:lnTo>
                <a:lnTo>
                  <a:pt x="140889" y="188625"/>
                </a:lnTo>
                <a:lnTo>
                  <a:pt x="139643" y="197187"/>
                </a:lnTo>
                <a:lnTo>
                  <a:pt x="138812" y="205753"/>
                </a:lnTo>
                <a:lnTo>
                  <a:pt x="137306" y="214321"/>
                </a:lnTo>
                <a:lnTo>
                  <a:pt x="135349" y="222891"/>
                </a:lnTo>
                <a:lnTo>
                  <a:pt x="133093" y="231462"/>
                </a:lnTo>
                <a:lnTo>
                  <a:pt x="131588" y="239080"/>
                </a:lnTo>
                <a:lnTo>
                  <a:pt x="130585" y="246065"/>
                </a:lnTo>
                <a:lnTo>
                  <a:pt x="129916" y="252626"/>
                </a:lnTo>
                <a:lnTo>
                  <a:pt x="129470" y="258905"/>
                </a:lnTo>
                <a:lnTo>
                  <a:pt x="129173" y="264996"/>
                </a:lnTo>
                <a:lnTo>
                  <a:pt x="128843" y="276843"/>
                </a:lnTo>
                <a:lnTo>
                  <a:pt x="128583" y="310169"/>
                </a:lnTo>
                <a:lnTo>
                  <a:pt x="128578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53"/>
          <p:cNvSpPr/>
          <p:nvPr/>
        </p:nvSpPr>
        <p:spPr>
          <a:xfrm>
            <a:off x="2437447" y="3918833"/>
            <a:ext cx="265748" cy="15945"/>
          </a:xfrm>
          <a:custGeom>
            <a:avLst/>
            <a:gdLst/>
            <a:ahLst/>
            <a:cxnLst/>
            <a:rect l="0" t="0" r="0" b="0"/>
            <a:pathLst>
              <a:path w="265748" h="15945">
                <a:moveTo>
                  <a:pt x="0" y="15944"/>
                </a:moveTo>
                <a:lnTo>
                  <a:pt x="96867" y="15944"/>
                </a:lnTo>
                <a:lnTo>
                  <a:pt x="103631" y="14992"/>
                </a:lnTo>
                <a:lnTo>
                  <a:pt x="110045" y="13404"/>
                </a:lnTo>
                <a:lnTo>
                  <a:pt x="116226" y="11393"/>
                </a:lnTo>
                <a:lnTo>
                  <a:pt x="123204" y="10053"/>
                </a:lnTo>
                <a:lnTo>
                  <a:pt x="130713" y="9159"/>
                </a:lnTo>
                <a:lnTo>
                  <a:pt x="138577" y="8563"/>
                </a:lnTo>
                <a:lnTo>
                  <a:pt x="145725" y="8166"/>
                </a:lnTo>
                <a:lnTo>
                  <a:pt x="158747" y="7725"/>
                </a:lnTo>
                <a:lnTo>
                  <a:pt x="176788" y="7476"/>
                </a:lnTo>
                <a:lnTo>
                  <a:pt x="182628" y="6489"/>
                </a:lnTo>
                <a:lnTo>
                  <a:pt x="188427" y="4878"/>
                </a:lnTo>
                <a:lnTo>
                  <a:pt x="194198" y="2852"/>
                </a:lnTo>
                <a:lnTo>
                  <a:pt x="200903" y="1501"/>
                </a:lnTo>
                <a:lnTo>
                  <a:pt x="208230" y="600"/>
                </a:lnTo>
                <a:lnTo>
                  <a:pt x="215973" y="0"/>
                </a:lnTo>
                <a:lnTo>
                  <a:pt x="222087" y="552"/>
                </a:lnTo>
                <a:lnTo>
                  <a:pt x="227115" y="1873"/>
                </a:lnTo>
                <a:lnTo>
                  <a:pt x="231420" y="3706"/>
                </a:lnTo>
                <a:lnTo>
                  <a:pt x="237148" y="4928"/>
                </a:lnTo>
                <a:lnTo>
                  <a:pt x="243824" y="5742"/>
                </a:lnTo>
                <a:lnTo>
                  <a:pt x="265747" y="73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54"/>
          <p:cNvSpPr/>
          <p:nvPr/>
        </p:nvSpPr>
        <p:spPr>
          <a:xfrm>
            <a:off x="5789295" y="336042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25789" y="8572"/>
                </a:lnTo>
                <a:lnTo>
                  <a:pt x="29575" y="7620"/>
                </a:lnTo>
                <a:lnTo>
                  <a:pt x="33051" y="6032"/>
                </a:lnTo>
                <a:lnTo>
                  <a:pt x="36322" y="4021"/>
                </a:lnTo>
                <a:lnTo>
                  <a:pt x="41359" y="2680"/>
                </a:lnTo>
                <a:lnTo>
                  <a:pt x="47575" y="1787"/>
                </a:lnTo>
                <a:lnTo>
                  <a:pt x="54576" y="1191"/>
                </a:lnTo>
                <a:lnTo>
                  <a:pt x="60197" y="794"/>
                </a:lnTo>
                <a:lnTo>
                  <a:pt x="68981" y="353"/>
                </a:lnTo>
                <a:lnTo>
                  <a:pt x="78601" y="157"/>
                </a:lnTo>
                <a:lnTo>
                  <a:pt x="169755" y="0"/>
                </a:lnTo>
                <a:lnTo>
                  <a:pt x="174129" y="952"/>
                </a:lnTo>
                <a:lnTo>
                  <a:pt x="177999" y="2540"/>
                </a:lnTo>
                <a:lnTo>
                  <a:pt x="181531" y="4550"/>
                </a:lnTo>
                <a:lnTo>
                  <a:pt x="184838" y="5891"/>
                </a:lnTo>
                <a:lnTo>
                  <a:pt x="187995" y="6785"/>
                </a:lnTo>
                <a:lnTo>
                  <a:pt x="19716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5"/>
          <p:cNvSpPr/>
          <p:nvPr/>
        </p:nvSpPr>
        <p:spPr>
          <a:xfrm>
            <a:off x="5870081" y="3291840"/>
            <a:ext cx="73520" cy="214313"/>
          </a:xfrm>
          <a:custGeom>
            <a:avLst/>
            <a:gdLst/>
            <a:ahLst/>
            <a:cxnLst/>
            <a:rect l="0" t="0" r="0" b="0"/>
            <a:pathLst>
              <a:path w="73520" h="214313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"/>
                </a:lnTo>
                <a:lnTo>
                  <a:pt x="3681" y="2539"/>
                </a:lnTo>
                <a:lnTo>
                  <a:pt x="4380" y="6843"/>
                </a:lnTo>
                <a:lnTo>
                  <a:pt x="4690" y="11931"/>
                </a:lnTo>
                <a:lnTo>
                  <a:pt x="5725" y="14622"/>
                </a:lnTo>
                <a:lnTo>
                  <a:pt x="7368" y="17368"/>
                </a:lnTo>
                <a:lnTo>
                  <a:pt x="9416" y="20151"/>
                </a:lnTo>
                <a:lnTo>
                  <a:pt x="11691" y="25783"/>
                </a:lnTo>
                <a:lnTo>
                  <a:pt x="13655" y="32414"/>
                </a:lnTo>
                <a:lnTo>
                  <a:pt x="15512" y="36849"/>
                </a:lnTo>
                <a:lnTo>
                  <a:pt x="17703" y="41711"/>
                </a:lnTo>
                <a:lnTo>
                  <a:pt x="20115" y="45905"/>
                </a:lnTo>
                <a:lnTo>
                  <a:pt x="22676" y="49653"/>
                </a:lnTo>
                <a:lnTo>
                  <a:pt x="25337" y="53105"/>
                </a:lnTo>
                <a:lnTo>
                  <a:pt x="27110" y="57310"/>
                </a:lnTo>
                <a:lnTo>
                  <a:pt x="28291" y="62020"/>
                </a:lnTo>
                <a:lnTo>
                  <a:pt x="29080" y="67063"/>
                </a:lnTo>
                <a:lnTo>
                  <a:pt x="29605" y="72331"/>
                </a:lnTo>
                <a:lnTo>
                  <a:pt x="29955" y="77748"/>
                </a:lnTo>
                <a:lnTo>
                  <a:pt x="30189" y="83265"/>
                </a:lnTo>
                <a:lnTo>
                  <a:pt x="31297" y="88847"/>
                </a:lnTo>
                <a:lnTo>
                  <a:pt x="32988" y="94474"/>
                </a:lnTo>
                <a:lnTo>
                  <a:pt x="37408" y="106758"/>
                </a:lnTo>
                <a:lnTo>
                  <a:pt x="42547" y="121743"/>
                </a:lnTo>
                <a:lnTo>
                  <a:pt x="45251" y="128787"/>
                </a:lnTo>
                <a:lnTo>
                  <a:pt x="48006" y="135388"/>
                </a:lnTo>
                <a:lnTo>
                  <a:pt x="50795" y="141693"/>
                </a:lnTo>
                <a:lnTo>
                  <a:pt x="52654" y="147802"/>
                </a:lnTo>
                <a:lnTo>
                  <a:pt x="53895" y="153780"/>
                </a:lnTo>
                <a:lnTo>
                  <a:pt x="54721" y="159670"/>
                </a:lnTo>
                <a:lnTo>
                  <a:pt x="55272" y="165501"/>
                </a:lnTo>
                <a:lnTo>
                  <a:pt x="55639" y="171294"/>
                </a:lnTo>
                <a:lnTo>
                  <a:pt x="55884" y="177061"/>
                </a:lnTo>
                <a:lnTo>
                  <a:pt x="57000" y="181858"/>
                </a:lnTo>
                <a:lnTo>
                  <a:pt x="58696" y="186008"/>
                </a:lnTo>
                <a:lnTo>
                  <a:pt x="60780" y="189728"/>
                </a:lnTo>
                <a:lnTo>
                  <a:pt x="62168" y="193160"/>
                </a:lnTo>
                <a:lnTo>
                  <a:pt x="63711" y="199514"/>
                </a:lnTo>
                <a:lnTo>
                  <a:pt x="65075" y="202542"/>
                </a:lnTo>
                <a:lnTo>
                  <a:pt x="66938" y="205512"/>
                </a:lnTo>
                <a:lnTo>
                  <a:pt x="73519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6"/>
          <p:cNvSpPr/>
          <p:nvPr/>
        </p:nvSpPr>
        <p:spPr>
          <a:xfrm>
            <a:off x="6029325" y="3283299"/>
            <a:ext cx="188434" cy="222854"/>
          </a:xfrm>
          <a:custGeom>
            <a:avLst/>
            <a:gdLst/>
            <a:ahLst/>
            <a:cxnLst/>
            <a:rect l="0" t="0" r="0" b="0"/>
            <a:pathLst>
              <a:path w="188434" h="222854">
                <a:moveTo>
                  <a:pt x="0" y="17113"/>
                </a:moveTo>
                <a:lnTo>
                  <a:pt x="0" y="12563"/>
                </a:lnTo>
                <a:lnTo>
                  <a:pt x="952" y="11221"/>
                </a:lnTo>
                <a:lnTo>
                  <a:pt x="2540" y="10328"/>
                </a:lnTo>
                <a:lnTo>
                  <a:pt x="6843" y="9335"/>
                </a:lnTo>
                <a:lnTo>
                  <a:pt x="11931" y="8893"/>
                </a:lnTo>
                <a:lnTo>
                  <a:pt x="15574" y="7824"/>
                </a:lnTo>
                <a:lnTo>
                  <a:pt x="19908" y="6157"/>
                </a:lnTo>
                <a:lnTo>
                  <a:pt x="24701" y="4094"/>
                </a:lnTo>
                <a:lnTo>
                  <a:pt x="28850" y="2719"/>
                </a:lnTo>
                <a:lnTo>
                  <a:pt x="32568" y="1802"/>
                </a:lnTo>
                <a:lnTo>
                  <a:pt x="35999" y="1191"/>
                </a:lnTo>
                <a:lnTo>
                  <a:pt x="40192" y="783"/>
                </a:lnTo>
                <a:lnTo>
                  <a:pt x="44892" y="511"/>
                </a:lnTo>
                <a:lnTo>
                  <a:pt x="55194" y="209"/>
                </a:lnTo>
                <a:lnTo>
                  <a:pt x="78435" y="0"/>
                </a:lnTo>
                <a:lnTo>
                  <a:pt x="82770" y="942"/>
                </a:lnTo>
                <a:lnTo>
                  <a:pt x="87565" y="2522"/>
                </a:lnTo>
                <a:lnTo>
                  <a:pt x="92667" y="4528"/>
                </a:lnTo>
                <a:lnTo>
                  <a:pt x="97020" y="5866"/>
                </a:lnTo>
                <a:lnTo>
                  <a:pt x="100875" y="6757"/>
                </a:lnTo>
                <a:lnTo>
                  <a:pt x="104397" y="7352"/>
                </a:lnTo>
                <a:lnTo>
                  <a:pt x="107698" y="8701"/>
                </a:lnTo>
                <a:lnTo>
                  <a:pt x="110851" y="10553"/>
                </a:lnTo>
                <a:lnTo>
                  <a:pt x="113905" y="12739"/>
                </a:lnTo>
                <a:lnTo>
                  <a:pt x="115942" y="15150"/>
                </a:lnTo>
                <a:lnTo>
                  <a:pt x="117299" y="17709"/>
                </a:lnTo>
                <a:lnTo>
                  <a:pt x="118808" y="23093"/>
                </a:lnTo>
                <a:lnTo>
                  <a:pt x="119478" y="28661"/>
                </a:lnTo>
                <a:lnTo>
                  <a:pt x="118704" y="31479"/>
                </a:lnTo>
                <a:lnTo>
                  <a:pt x="115305" y="37151"/>
                </a:lnTo>
                <a:lnTo>
                  <a:pt x="113065" y="40949"/>
                </a:lnTo>
                <a:lnTo>
                  <a:pt x="110619" y="45386"/>
                </a:lnTo>
                <a:lnTo>
                  <a:pt x="108036" y="50249"/>
                </a:lnTo>
                <a:lnTo>
                  <a:pt x="104409" y="54444"/>
                </a:lnTo>
                <a:lnTo>
                  <a:pt x="100086" y="58193"/>
                </a:lnTo>
                <a:lnTo>
                  <a:pt x="95298" y="61644"/>
                </a:lnTo>
                <a:lnTo>
                  <a:pt x="91154" y="65851"/>
                </a:lnTo>
                <a:lnTo>
                  <a:pt x="87440" y="70560"/>
                </a:lnTo>
                <a:lnTo>
                  <a:pt x="84010" y="75604"/>
                </a:lnTo>
                <a:lnTo>
                  <a:pt x="80772" y="79920"/>
                </a:lnTo>
                <a:lnTo>
                  <a:pt x="77661" y="83749"/>
                </a:lnTo>
                <a:lnTo>
                  <a:pt x="74633" y="87254"/>
                </a:lnTo>
                <a:lnTo>
                  <a:pt x="71663" y="90544"/>
                </a:lnTo>
                <a:lnTo>
                  <a:pt x="65823" y="96739"/>
                </a:lnTo>
                <a:lnTo>
                  <a:pt x="62931" y="98772"/>
                </a:lnTo>
                <a:lnTo>
                  <a:pt x="57179" y="101031"/>
                </a:lnTo>
                <a:lnTo>
                  <a:pt x="51584" y="102791"/>
                </a:lnTo>
                <a:lnTo>
                  <a:pt x="56029" y="98274"/>
                </a:lnTo>
                <a:lnTo>
                  <a:pt x="58308" y="96938"/>
                </a:lnTo>
                <a:lnTo>
                  <a:pt x="63380" y="95453"/>
                </a:lnTo>
                <a:lnTo>
                  <a:pt x="68808" y="94794"/>
                </a:lnTo>
                <a:lnTo>
                  <a:pt x="71590" y="94618"/>
                </a:lnTo>
                <a:lnTo>
                  <a:pt x="74396" y="93548"/>
                </a:lnTo>
                <a:lnTo>
                  <a:pt x="80055" y="89819"/>
                </a:lnTo>
                <a:lnTo>
                  <a:pt x="83850" y="88444"/>
                </a:lnTo>
                <a:lnTo>
                  <a:pt x="88285" y="87527"/>
                </a:lnTo>
                <a:lnTo>
                  <a:pt x="93147" y="86916"/>
                </a:lnTo>
                <a:lnTo>
                  <a:pt x="99245" y="86508"/>
                </a:lnTo>
                <a:lnTo>
                  <a:pt x="106169" y="86236"/>
                </a:lnTo>
                <a:lnTo>
                  <a:pt x="128709" y="85801"/>
                </a:lnTo>
                <a:lnTo>
                  <a:pt x="133431" y="86717"/>
                </a:lnTo>
                <a:lnTo>
                  <a:pt x="138484" y="88281"/>
                </a:lnTo>
                <a:lnTo>
                  <a:pt x="143757" y="90276"/>
                </a:lnTo>
                <a:lnTo>
                  <a:pt x="149178" y="91606"/>
                </a:lnTo>
                <a:lnTo>
                  <a:pt x="154697" y="92493"/>
                </a:lnTo>
                <a:lnTo>
                  <a:pt x="160281" y="93084"/>
                </a:lnTo>
                <a:lnTo>
                  <a:pt x="164956" y="95383"/>
                </a:lnTo>
                <a:lnTo>
                  <a:pt x="169026" y="98820"/>
                </a:lnTo>
                <a:lnTo>
                  <a:pt x="172691" y="103017"/>
                </a:lnTo>
                <a:lnTo>
                  <a:pt x="176087" y="106768"/>
                </a:lnTo>
                <a:lnTo>
                  <a:pt x="182401" y="113475"/>
                </a:lnTo>
                <a:lnTo>
                  <a:pt x="184465" y="116596"/>
                </a:lnTo>
                <a:lnTo>
                  <a:pt x="186759" y="122605"/>
                </a:lnTo>
                <a:lnTo>
                  <a:pt x="187779" y="128451"/>
                </a:lnTo>
                <a:lnTo>
                  <a:pt x="188232" y="135177"/>
                </a:lnTo>
                <a:lnTo>
                  <a:pt x="188433" y="144516"/>
                </a:lnTo>
                <a:lnTo>
                  <a:pt x="187535" y="149673"/>
                </a:lnTo>
                <a:lnTo>
                  <a:pt x="185983" y="155017"/>
                </a:lnTo>
                <a:lnTo>
                  <a:pt x="183996" y="160484"/>
                </a:lnTo>
                <a:lnTo>
                  <a:pt x="180766" y="165081"/>
                </a:lnTo>
                <a:lnTo>
                  <a:pt x="176708" y="169098"/>
                </a:lnTo>
                <a:lnTo>
                  <a:pt x="172098" y="172729"/>
                </a:lnTo>
                <a:lnTo>
                  <a:pt x="167119" y="176102"/>
                </a:lnTo>
                <a:lnTo>
                  <a:pt x="161895" y="179303"/>
                </a:lnTo>
                <a:lnTo>
                  <a:pt x="156507" y="182390"/>
                </a:lnTo>
                <a:lnTo>
                  <a:pt x="151011" y="186353"/>
                </a:lnTo>
                <a:lnTo>
                  <a:pt x="145441" y="190900"/>
                </a:lnTo>
                <a:lnTo>
                  <a:pt x="139823" y="195835"/>
                </a:lnTo>
                <a:lnTo>
                  <a:pt x="135125" y="199126"/>
                </a:lnTo>
                <a:lnTo>
                  <a:pt x="131041" y="201320"/>
                </a:lnTo>
                <a:lnTo>
                  <a:pt x="127365" y="202783"/>
                </a:lnTo>
                <a:lnTo>
                  <a:pt x="123963" y="204710"/>
                </a:lnTo>
                <a:lnTo>
                  <a:pt x="120742" y="206948"/>
                </a:lnTo>
                <a:lnTo>
                  <a:pt x="117642" y="209392"/>
                </a:lnTo>
                <a:lnTo>
                  <a:pt x="114623" y="211974"/>
                </a:lnTo>
                <a:lnTo>
                  <a:pt x="111657" y="214648"/>
                </a:lnTo>
                <a:lnTo>
                  <a:pt x="108728" y="217383"/>
                </a:lnTo>
                <a:lnTo>
                  <a:pt x="105822" y="219206"/>
                </a:lnTo>
                <a:lnTo>
                  <a:pt x="100055" y="221232"/>
                </a:lnTo>
                <a:lnTo>
                  <a:pt x="94316" y="222133"/>
                </a:lnTo>
                <a:lnTo>
                  <a:pt x="88591" y="222533"/>
                </a:lnTo>
                <a:lnTo>
                  <a:pt x="77152" y="2228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7"/>
          <p:cNvSpPr/>
          <p:nvPr/>
        </p:nvSpPr>
        <p:spPr>
          <a:xfrm>
            <a:off x="6440804" y="3386137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4552" y="4022"/>
                </a:lnTo>
                <a:lnTo>
                  <a:pt x="6844" y="2681"/>
                </a:lnTo>
                <a:lnTo>
                  <a:pt x="9325" y="1787"/>
                </a:lnTo>
                <a:lnTo>
                  <a:pt x="11932" y="1192"/>
                </a:lnTo>
                <a:lnTo>
                  <a:pt x="14622" y="795"/>
                </a:lnTo>
                <a:lnTo>
                  <a:pt x="17368" y="529"/>
                </a:lnTo>
                <a:lnTo>
                  <a:pt x="20152" y="353"/>
                </a:lnTo>
                <a:lnTo>
                  <a:pt x="28324" y="157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8"/>
          <p:cNvSpPr/>
          <p:nvPr/>
        </p:nvSpPr>
        <p:spPr>
          <a:xfrm>
            <a:off x="6475095" y="3300412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8730" y="29803"/>
                </a:lnTo>
                <a:lnTo>
                  <a:pt x="10583" y="35109"/>
                </a:lnTo>
                <a:lnTo>
                  <a:pt x="12770" y="40551"/>
                </a:lnTo>
                <a:lnTo>
                  <a:pt x="14228" y="45131"/>
                </a:lnTo>
                <a:lnTo>
                  <a:pt x="15200" y="49138"/>
                </a:lnTo>
                <a:lnTo>
                  <a:pt x="15849" y="52761"/>
                </a:lnTo>
                <a:lnTo>
                  <a:pt x="16281" y="58034"/>
                </a:lnTo>
                <a:lnTo>
                  <a:pt x="16568" y="64407"/>
                </a:lnTo>
                <a:lnTo>
                  <a:pt x="16974" y="84489"/>
                </a:lnTo>
                <a:lnTo>
                  <a:pt x="17031" y="90616"/>
                </a:lnTo>
                <a:lnTo>
                  <a:pt x="18021" y="97558"/>
                </a:lnTo>
                <a:lnTo>
                  <a:pt x="19634" y="105044"/>
                </a:lnTo>
                <a:lnTo>
                  <a:pt x="21662" y="112892"/>
                </a:lnTo>
                <a:lnTo>
                  <a:pt x="23014" y="120029"/>
                </a:lnTo>
                <a:lnTo>
                  <a:pt x="23915" y="126691"/>
                </a:lnTo>
                <a:lnTo>
                  <a:pt x="24516" y="133039"/>
                </a:lnTo>
                <a:lnTo>
                  <a:pt x="24916" y="139175"/>
                </a:lnTo>
                <a:lnTo>
                  <a:pt x="25183" y="145171"/>
                </a:lnTo>
                <a:lnTo>
                  <a:pt x="25559" y="160171"/>
                </a:lnTo>
                <a:lnTo>
                  <a:pt x="25708" y="187273"/>
                </a:lnTo>
                <a:lnTo>
                  <a:pt x="26663" y="190571"/>
                </a:lnTo>
                <a:lnTo>
                  <a:pt x="28253" y="192770"/>
                </a:lnTo>
                <a:lnTo>
                  <a:pt x="30266" y="194236"/>
                </a:lnTo>
                <a:lnTo>
                  <a:pt x="32559" y="196166"/>
                </a:lnTo>
                <a:lnTo>
                  <a:pt x="35041" y="198405"/>
                </a:lnTo>
                <a:lnTo>
                  <a:pt x="42862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9"/>
          <p:cNvSpPr/>
          <p:nvPr/>
        </p:nvSpPr>
        <p:spPr>
          <a:xfrm>
            <a:off x="6655117" y="3266259"/>
            <a:ext cx="193428" cy="244727"/>
          </a:xfrm>
          <a:custGeom>
            <a:avLst/>
            <a:gdLst/>
            <a:ahLst/>
            <a:cxnLst/>
            <a:rect l="0" t="0" r="0" b="0"/>
            <a:pathLst>
              <a:path w="193428" h="244727">
                <a:moveTo>
                  <a:pt x="0" y="34153"/>
                </a:moveTo>
                <a:lnTo>
                  <a:pt x="15600" y="18553"/>
                </a:lnTo>
                <a:lnTo>
                  <a:pt x="21539" y="17695"/>
                </a:lnTo>
                <a:lnTo>
                  <a:pt x="25789" y="17466"/>
                </a:lnTo>
                <a:lnTo>
                  <a:pt x="31481" y="16361"/>
                </a:lnTo>
                <a:lnTo>
                  <a:pt x="38132" y="14672"/>
                </a:lnTo>
                <a:lnTo>
                  <a:pt x="45424" y="12593"/>
                </a:lnTo>
                <a:lnTo>
                  <a:pt x="51237" y="10254"/>
                </a:lnTo>
                <a:lnTo>
                  <a:pt x="56066" y="7743"/>
                </a:lnTo>
                <a:lnTo>
                  <a:pt x="60237" y="5116"/>
                </a:lnTo>
                <a:lnTo>
                  <a:pt x="64923" y="3365"/>
                </a:lnTo>
                <a:lnTo>
                  <a:pt x="69953" y="2198"/>
                </a:lnTo>
                <a:lnTo>
                  <a:pt x="75210" y="1420"/>
                </a:lnTo>
                <a:lnTo>
                  <a:pt x="80620" y="901"/>
                </a:lnTo>
                <a:lnTo>
                  <a:pt x="86131" y="555"/>
                </a:lnTo>
                <a:lnTo>
                  <a:pt x="97336" y="171"/>
                </a:lnTo>
                <a:lnTo>
                  <a:pt x="108665" y="0"/>
                </a:lnTo>
                <a:lnTo>
                  <a:pt x="113401" y="907"/>
                </a:lnTo>
                <a:lnTo>
                  <a:pt x="117511" y="2464"/>
                </a:lnTo>
                <a:lnTo>
                  <a:pt x="121203" y="4454"/>
                </a:lnTo>
                <a:lnTo>
                  <a:pt x="124618" y="5781"/>
                </a:lnTo>
                <a:lnTo>
                  <a:pt x="127845" y="6666"/>
                </a:lnTo>
                <a:lnTo>
                  <a:pt x="130950" y="7256"/>
                </a:lnTo>
                <a:lnTo>
                  <a:pt x="133020" y="8602"/>
                </a:lnTo>
                <a:lnTo>
                  <a:pt x="134401" y="10451"/>
                </a:lnTo>
                <a:lnTo>
                  <a:pt x="135321" y="12637"/>
                </a:lnTo>
                <a:lnTo>
                  <a:pt x="136614" y="20264"/>
                </a:lnTo>
                <a:lnTo>
                  <a:pt x="136918" y="25758"/>
                </a:lnTo>
                <a:lnTo>
                  <a:pt x="136998" y="28556"/>
                </a:lnTo>
                <a:lnTo>
                  <a:pt x="136100" y="32327"/>
                </a:lnTo>
                <a:lnTo>
                  <a:pt x="134548" y="36745"/>
                </a:lnTo>
                <a:lnTo>
                  <a:pt x="132561" y="41596"/>
                </a:lnTo>
                <a:lnTo>
                  <a:pt x="129331" y="46735"/>
                </a:lnTo>
                <a:lnTo>
                  <a:pt x="125274" y="52066"/>
                </a:lnTo>
                <a:lnTo>
                  <a:pt x="120663" y="57525"/>
                </a:lnTo>
                <a:lnTo>
                  <a:pt x="116637" y="62117"/>
                </a:lnTo>
                <a:lnTo>
                  <a:pt x="109624" y="69759"/>
                </a:lnTo>
                <a:lnTo>
                  <a:pt x="100321" y="79417"/>
                </a:lnTo>
                <a:lnTo>
                  <a:pt x="96408" y="82426"/>
                </a:lnTo>
                <a:lnTo>
                  <a:pt x="91895" y="85385"/>
                </a:lnTo>
                <a:lnTo>
                  <a:pt x="80064" y="92427"/>
                </a:lnTo>
                <a:lnTo>
                  <a:pt x="75907" y="93390"/>
                </a:lnTo>
                <a:lnTo>
                  <a:pt x="68707" y="94147"/>
                </a:lnTo>
                <a:lnTo>
                  <a:pt x="145833" y="94161"/>
                </a:lnTo>
                <a:lnTo>
                  <a:pt x="150562" y="95113"/>
                </a:lnTo>
                <a:lnTo>
                  <a:pt x="155619" y="96701"/>
                </a:lnTo>
                <a:lnTo>
                  <a:pt x="160897" y="98711"/>
                </a:lnTo>
                <a:lnTo>
                  <a:pt x="165367" y="101005"/>
                </a:lnTo>
                <a:lnTo>
                  <a:pt x="169299" y="103486"/>
                </a:lnTo>
                <a:lnTo>
                  <a:pt x="172873" y="106092"/>
                </a:lnTo>
                <a:lnTo>
                  <a:pt x="176209" y="108783"/>
                </a:lnTo>
                <a:lnTo>
                  <a:pt x="179385" y="111529"/>
                </a:lnTo>
                <a:lnTo>
                  <a:pt x="182456" y="114312"/>
                </a:lnTo>
                <a:lnTo>
                  <a:pt x="184501" y="118072"/>
                </a:lnTo>
                <a:lnTo>
                  <a:pt x="185866" y="122484"/>
                </a:lnTo>
                <a:lnTo>
                  <a:pt x="186776" y="127331"/>
                </a:lnTo>
                <a:lnTo>
                  <a:pt x="187382" y="132466"/>
                </a:lnTo>
                <a:lnTo>
                  <a:pt x="187787" y="137796"/>
                </a:lnTo>
                <a:lnTo>
                  <a:pt x="188056" y="143253"/>
                </a:lnTo>
                <a:lnTo>
                  <a:pt x="189188" y="147844"/>
                </a:lnTo>
                <a:lnTo>
                  <a:pt x="192986" y="155485"/>
                </a:lnTo>
                <a:lnTo>
                  <a:pt x="193427" y="159809"/>
                </a:lnTo>
                <a:lnTo>
                  <a:pt x="192769" y="164596"/>
                </a:lnTo>
                <a:lnTo>
                  <a:pt x="191378" y="169692"/>
                </a:lnTo>
                <a:lnTo>
                  <a:pt x="189497" y="174995"/>
                </a:lnTo>
                <a:lnTo>
                  <a:pt x="187292" y="180435"/>
                </a:lnTo>
                <a:lnTo>
                  <a:pt x="184869" y="185967"/>
                </a:lnTo>
                <a:lnTo>
                  <a:pt x="181348" y="190607"/>
                </a:lnTo>
                <a:lnTo>
                  <a:pt x="177096" y="194654"/>
                </a:lnTo>
                <a:lnTo>
                  <a:pt x="172356" y="198303"/>
                </a:lnTo>
                <a:lnTo>
                  <a:pt x="167292" y="202642"/>
                </a:lnTo>
                <a:lnTo>
                  <a:pt x="162011" y="207439"/>
                </a:lnTo>
                <a:lnTo>
                  <a:pt x="156585" y="212542"/>
                </a:lnTo>
                <a:lnTo>
                  <a:pt x="151062" y="216896"/>
                </a:lnTo>
                <a:lnTo>
                  <a:pt x="145476" y="220752"/>
                </a:lnTo>
                <a:lnTo>
                  <a:pt x="139846" y="224275"/>
                </a:lnTo>
                <a:lnTo>
                  <a:pt x="133236" y="227576"/>
                </a:lnTo>
                <a:lnTo>
                  <a:pt x="125972" y="230729"/>
                </a:lnTo>
                <a:lnTo>
                  <a:pt x="118271" y="233784"/>
                </a:lnTo>
                <a:lnTo>
                  <a:pt x="111232" y="235820"/>
                </a:lnTo>
                <a:lnTo>
                  <a:pt x="104635" y="237178"/>
                </a:lnTo>
                <a:lnTo>
                  <a:pt x="98332" y="238083"/>
                </a:lnTo>
                <a:lnTo>
                  <a:pt x="93177" y="238686"/>
                </a:lnTo>
                <a:lnTo>
                  <a:pt x="88788" y="239089"/>
                </a:lnTo>
                <a:lnTo>
                  <a:pt x="84910" y="239357"/>
                </a:lnTo>
                <a:lnTo>
                  <a:pt x="80419" y="240488"/>
                </a:lnTo>
                <a:lnTo>
                  <a:pt x="75520" y="242195"/>
                </a:lnTo>
                <a:lnTo>
                  <a:pt x="70349" y="244285"/>
                </a:lnTo>
                <a:lnTo>
                  <a:pt x="65950" y="244726"/>
                </a:lnTo>
                <a:lnTo>
                  <a:pt x="62064" y="244068"/>
                </a:lnTo>
                <a:lnTo>
                  <a:pt x="58521" y="242676"/>
                </a:lnTo>
                <a:lnTo>
                  <a:pt x="54254" y="241748"/>
                </a:lnTo>
                <a:lnTo>
                  <a:pt x="49504" y="241130"/>
                </a:lnTo>
                <a:lnTo>
                  <a:pt x="44433" y="240718"/>
                </a:lnTo>
                <a:lnTo>
                  <a:pt x="40099" y="240443"/>
                </a:lnTo>
                <a:lnTo>
                  <a:pt x="32745" y="240137"/>
                </a:lnTo>
                <a:lnTo>
                  <a:pt x="23249" y="239966"/>
                </a:lnTo>
                <a:lnTo>
                  <a:pt x="8573" y="239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60"/>
          <p:cNvSpPr/>
          <p:nvPr/>
        </p:nvSpPr>
        <p:spPr>
          <a:xfrm>
            <a:off x="5643562" y="3994785"/>
            <a:ext cx="197168" cy="188595"/>
          </a:xfrm>
          <a:custGeom>
            <a:avLst/>
            <a:gdLst/>
            <a:ahLst/>
            <a:cxnLst/>
            <a:rect l="0" t="0" r="0" b="0"/>
            <a:pathLst>
              <a:path w="197168" h="188595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1" y="7380"/>
                </a:lnTo>
                <a:lnTo>
                  <a:pt x="13670" y="8730"/>
                </a:lnTo>
                <a:lnTo>
                  <a:pt x="14828" y="10582"/>
                </a:lnTo>
                <a:lnTo>
                  <a:pt x="15601" y="12770"/>
                </a:lnTo>
                <a:lnTo>
                  <a:pt x="18999" y="17740"/>
                </a:lnTo>
                <a:lnTo>
                  <a:pt x="21238" y="20399"/>
                </a:lnTo>
                <a:lnTo>
                  <a:pt x="24636" y="23125"/>
                </a:lnTo>
                <a:lnTo>
                  <a:pt x="28807" y="25894"/>
                </a:lnTo>
                <a:lnTo>
                  <a:pt x="33492" y="28693"/>
                </a:lnTo>
                <a:lnTo>
                  <a:pt x="37568" y="31511"/>
                </a:lnTo>
                <a:lnTo>
                  <a:pt x="41238" y="34342"/>
                </a:lnTo>
                <a:lnTo>
                  <a:pt x="44637" y="37182"/>
                </a:lnTo>
                <a:lnTo>
                  <a:pt x="47856" y="40981"/>
                </a:lnTo>
                <a:lnTo>
                  <a:pt x="50953" y="45418"/>
                </a:lnTo>
                <a:lnTo>
                  <a:pt x="53972" y="50281"/>
                </a:lnTo>
                <a:lnTo>
                  <a:pt x="57888" y="54475"/>
                </a:lnTo>
                <a:lnTo>
                  <a:pt x="62405" y="58224"/>
                </a:lnTo>
                <a:lnTo>
                  <a:pt x="67321" y="61676"/>
                </a:lnTo>
                <a:lnTo>
                  <a:pt x="71551" y="64930"/>
                </a:lnTo>
                <a:lnTo>
                  <a:pt x="75323" y="68051"/>
                </a:lnTo>
                <a:lnTo>
                  <a:pt x="78790" y="71085"/>
                </a:lnTo>
                <a:lnTo>
                  <a:pt x="83007" y="75012"/>
                </a:lnTo>
                <a:lnTo>
                  <a:pt x="92772" y="84456"/>
                </a:lnTo>
                <a:lnTo>
                  <a:pt x="98043" y="88689"/>
                </a:lnTo>
                <a:lnTo>
                  <a:pt x="103462" y="92463"/>
                </a:lnTo>
                <a:lnTo>
                  <a:pt x="108980" y="95932"/>
                </a:lnTo>
                <a:lnTo>
                  <a:pt x="113611" y="100149"/>
                </a:lnTo>
                <a:lnTo>
                  <a:pt x="117651" y="104866"/>
                </a:lnTo>
                <a:lnTo>
                  <a:pt x="121296" y="109916"/>
                </a:lnTo>
                <a:lnTo>
                  <a:pt x="125632" y="115187"/>
                </a:lnTo>
                <a:lnTo>
                  <a:pt x="130427" y="120606"/>
                </a:lnTo>
                <a:lnTo>
                  <a:pt x="139882" y="130755"/>
                </a:lnTo>
                <a:lnTo>
                  <a:pt x="150561" y="141824"/>
                </a:lnTo>
                <a:lnTo>
                  <a:pt x="197167" y="18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61"/>
          <p:cNvSpPr/>
          <p:nvPr/>
        </p:nvSpPr>
        <p:spPr>
          <a:xfrm>
            <a:off x="5660707" y="3951922"/>
            <a:ext cx="197169" cy="197169"/>
          </a:xfrm>
          <a:custGeom>
            <a:avLst/>
            <a:gdLst/>
            <a:ahLst/>
            <a:cxnLst/>
            <a:rect l="0" t="0" r="0" b="0"/>
            <a:pathLst>
              <a:path w="197169" h="197169">
                <a:moveTo>
                  <a:pt x="197168" y="0"/>
                </a:moveTo>
                <a:lnTo>
                  <a:pt x="188948" y="0"/>
                </a:lnTo>
                <a:lnTo>
                  <a:pt x="188700" y="4551"/>
                </a:lnTo>
                <a:lnTo>
                  <a:pt x="187712" y="5891"/>
                </a:lnTo>
                <a:lnTo>
                  <a:pt x="186102" y="6785"/>
                </a:lnTo>
                <a:lnTo>
                  <a:pt x="184075" y="7381"/>
                </a:lnTo>
                <a:lnTo>
                  <a:pt x="179284" y="10583"/>
                </a:lnTo>
                <a:lnTo>
                  <a:pt x="176673" y="12770"/>
                </a:lnTo>
                <a:lnTo>
                  <a:pt x="173979" y="16134"/>
                </a:lnTo>
                <a:lnTo>
                  <a:pt x="171231" y="20281"/>
                </a:lnTo>
                <a:lnTo>
                  <a:pt x="168447" y="24951"/>
                </a:lnTo>
                <a:lnTo>
                  <a:pt x="165638" y="29016"/>
                </a:lnTo>
                <a:lnTo>
                  <a:pt x="162813" y="32679"/>
                </a:lnTo>
                <a:lnTo>
                  <a:pt x="159977" y="36074"/>
                </a:lnTo>
                <a:lnTo>
                  <a:pt x="156181" y="40242"/>
                </a:lnTo>
                <a:lnTo>
                  <a:pt x="146884" y="49953"/>
                </a:lnTo>
                <a:lnTo>
                  <a:pt x="130940" y="66130"/>
                </a:lnTo>
                <a:lnTo>
                  <a:pt x="126345" y="71709"/>
                </a:lnTo>
                <a:lnTo>
                  <a:pt x="122330" y="77333"/>
                </a:lnTo>
                <a:lnTo>
                  <a:pt x="118701" y="82988"/>
                </a:lnTo>
                <a:lnTo>
                  <a:pt x="114377" y="88663"/>
                </a:lnTo>
                <a:lnTo>
                  <a:pt x="109589" y="94351"/>
                </a:lnTo>
                <a:lnTo>
                  <a:pt x="104491" y="100048"/>
                </a:lnTo>
                <a:lnTo>
                  <a:pt x="93748" y="111459"/>
                </a:lnTo>
                <a:lnTo>
                  <a:pt x="71329" y="134306"/>
                </a:lnTo>
                <a:lnTo>
                  <a:pt x="65650" y="139067"/>
                </a:lnTo>
                <a:lnTo>
                  <a:pt x="59959" y="143194"/>
                </a:lnTo>
                <a:lnTo>
                  <a:pt x="54260" y="146898"/>
                </a:lnTo>
                <a:lnTo>
                  <a:pt x="49508" y="150319"/>
                </a:lnTo>
                <a:lnTo>
                  <a:pt x="45388" y="153553"/>
                </a:lnTo>
                <a:lnTo>
                  <a:pt x="41689" y="156661"/>
                </a:lnTo>
                <a:lnTo>
                  <a:pt x="38270" y="160638"/>
                </a:lnTo>
                <a:lnTo>
                  <a:pt x="35039" y="165195"/>
                </a:lnTo>
                <a:lnTo>
                  <a:pt x="31931" y="170137"/>
                </a:lnTo>
                <a:lnTo>
                  <a:pt x="28908" y="173432"/>
                </a:lnTo>
                <a:lnTo>
                  <a:pt x="25939" y="175629"/>
                </a:lnTo>
                <a:lnTo>
                  <a:pt x="20101" y="179023"/>
                </a:lnTo>
                <a:lnTo>
                  <a:pt x="14331" y="183706"/>
                </a:lnTo>
                <a:lnTo>
                  <a:pt x="11459" y="185336"/>
                </a:lnTo>
                <a:lnTo>
                  <a:pt x="5728" y="187147"/>
                </a:lnTo>
                <a:lnTo>
                  <a:pt x="3818" y="188582"/>
                </a:lnTo>
                <a:lnTo>
                  <a:pt x="2546" y="190491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62"/>
          <p:cNvSpPr/>
          <p:nvPr/>
        </p:nvSpPr>
        <p:spPr>
          <a:xfrm>
            <a:off x="5943600" y="3969067"/>
            <a:ext cx="240030" cy="34291"/>
          </a:xfrm>
          <a:custGeom>
            <a:avLst/>
            <a:gdLst/>
            <a:ahLst/>
            <a:cxnLst/>
            <a:rect l="0" t="0" r="0" b="0"/>
            <a:pathLst>
              <a:path w="240030" h="34291">
                <a:moveTo>
                  <a:pt x="0" y="34290"/>
                </a:moveTo>
                <a:lnTo>
                  <a:pt x="14761" y="34290"/>
                </a:lnTo>
                <a:lnTo>
                  <a:pt x="16508" y="33337"/>
                </a:lnTo>
                <a:lnTo>
                  <a:pt x="18625" y="31750"/>
                </a:lnTo>
                <a:lnTo>
                  <a:pt x="20989" y="29739"/>
                </a:lnTo>
                <a:lnTo>
                  <a:pt x="24470" y="28399"/>
                </a:lnTo>
                <a:lnTo>
                  <a:pt x="28696" y="27505"/>
                </a:lnTo>
                <a:lnTo>
                  <a:pt x="33418" y="26909"/>
                </a:lnTo>
                <a:lnTo>
                  <a:pt x="37518" y="25560"/>
                </a:lnTo>
                <a:lnTo>
                  <a:pt x="41205" y="23707"/>
                </a:lnTo>
                <a:lnTo>
                  <a:pt x="44615" y="21520"/>
                </a:lnTo>
                <a:lnTo>
                  <a:pt x="48793" y="20061"/>
                </a:lnTo>
                <a:lnTo>
                  <a:pt x="53483" y="19089"/>
                </a:lnTo>
                <a:lnTo>
                  <a:pt x="58516" y="18441"/>
                </a:lnTo>
                <a:lnTo>
                  <a:pt x="63775" y="18009"/>
                </a:lnTo>
                <a:lnTo>
                  <a:pt x="69187" y="17721"/>
                </a:lnTo>
                <a:lnTo>
                  <a:pt x="74700" y="17529"/>
                </a:lnTo>
                <a:lnTo>
                  <a:pt x="79327" y="16449"/>
                </a:lnTo>
                <a:lnTo>
                  <a:pt x="83365" y="14776"/>
                </a:lnTo>
                <a:lnTo>
                  <a:pt x="87009" y="12708"/>
                </a:lnTo>
                <a:lnTo>
                  <a:pt x="92296" y="11330"/>
                </a:lnTo>
                <a:lnTo>
                  <a:pt x="98678" y="10411"/>
                </a:lnTo>
                <a:lnTo>
                  <a:pt x="105790" y="9798"/>
                </a:lnTo>
                <a:lnTo>
                  <a:pt x="112437" y="8437"/>
                </a:lnTo>
                <a:lnTo>
                  <a:pt x="118772" y="6577"/>
                </a:lnTo>
                <a:lnTo>
                  <a:pt x="124902" y="4385"/>
                </a:lnTo>
                <a:lnTo>
                  <a:pt x="130893" y="2923"/>
                </a:lnTo>
                <a:lnTo>
                  <a:pt x="136792" y="1949"/>
                </a:lnTo>
                <a:lnTo>
                  <a:pt x="142629" y="1299"/>
                </a:lnTo>
                <a:lnTo>
                  <a:pt x="148426" y="866"/>
                </a:lnTo>
                <a:lnTo>
                  <a:pt x="154196" y="577"/>
                </a:lnTo>
                <a:lnTo>
                  <a:pt x="165686" y="257"/>
                </a:lnTo>
                <a:lnTo>
                  <a:pt x="211452" y="10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63"/>
          <p:cNvSpPr/>
          <p:nvPr/>
        </p:nvSpPr>
        <p:spPr>
          <a:xfrm>
            <a:off x="5995034" y="4046220"/>
            <a:ext cx="214314" cy="17136"/>
          </a:xfrm>
          <a:custGeom>
            <a:avLst/>
            <a:gdLst/>
            <a:ahLst/>
            <a:cxnLst/>
            <a:rect l="0" t="0" r="0" b="0"/>
            <a:pathLst>
              <a:path w="214314" h="17136">
                <a:moveTo>
                  <a:pt x="0" y="8572"/>
                </a:moveTo>
                <a:lnTo>
                  <a:pt x="4552" y="13123"/>
                </a:lnTo>
                <a:lnTo>
                  <a:pt x="6844" y="14463"/>
                </a:lnTo>
                <a:lnTo>
                  <a:pt x="9325" y="15357"/>
                </a:lnTo>
                <a:lnTo>
                  <a:pt x="11932" y="15953"/>
                </a:lnTo>
                <a:lnTo>
                  <a:pt x="14622" y="16350"/>
                </a:lnTo>
                <a:lnTo>
                  <a:pt x="20152" y="16792"/>
                </a:lnTo>
                <a:lnTo>
                  <a:pt x="25784" y="16988"/>
                </a:lnTo>
                <a:lnTo>
                  <a:pt x="37161" y="17114"/>
                </a:lnTo>
                <a:lnTo>
                  <a:pt x="50276" y="17135"/>
                </a:lnTo>
                <a:lnTo>
                  <a:pt x="54472" y="16186"/>
                </a:lnTo>
                <a:lnTo>
                  <a:pt x="58222" y="14600"/>
                </a:lnTo>
                <a:lnTo>
                  <a:pt x="61675" y="12591"/>
                </a:lnTo>
                <a:lnTo>
                  <a:pt x="65882" y="11252"/>
                </a:lnTo>
                <a:lnTo>
                  <a:pt x="70592" y="10358"/>
                </a:lnTo>
                <a:lnTo>
                  <a:pt x="75636" y="9763"/>
                </a:lnTo>
                <a:lnTo>
                  <a:pt x="80904" y="9366"/>
                </a:lnTo>
                <a:lnTo>
                  <a:pt x="86321" y="9101"/>
                </a:lnTo>
                <a:lnTo>
                  <a:pt x="91838" y="8925"/>
                </a:lnTo>
                <a:lnTo>
                  <a:pt x="97421" y="7855"/>
                </a:lnTo>
                <a:lnTo>
                  <a:pt x="103047" y="6189"/>
                </a:lnTo>
                <a:lnTo>
                  <a:pt x="108703" y="4126"/>
                </a:lnTo>
                <a:lnTo>
                  <a:pt x="114379" y="2751"/>
                </a:lnTo>
                <a:lnTo>
                  <a:pt x="120068" y="1834"/>
                </a:lnTo>
                <a:lnTo>
                  <a:pt x="125766" y="1222"/>
                </a:lnTo>
                <a:lnTo>
                  <a:pt x="131469" y="815"/>
                </a:lnTo>
                <a:lnTo>
                  <a:pt x="137176" y="543"/>
                </a:lnTo>
                <a:lnTo>
                  <a:pt x="151771" y="160"/>
                </a:lnTo>
                <a:lnTo>
                  <a:pt x="198437" y="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64"/>
          <p:cNvSpPr/>
          <p:nvPr/>
        </p:nvSpPr>
        <p:spPr>
          <a:xfrm>
            <a:off x="6457950" y="3866197"/>
            <a:ext cx="8573" cy="265749"/>
          </a:xfrm>
          <a:custGeom>
            <a:avLst/>
            <a:gdLst/>
            <a:ahLst/>
            <a:cxnLst/>
            <a:rect l="0" t="0" r="0" b="0"/>
            <a:pathLst>
              <a:path w="8573" h="265749">
                <a:moveTo>
                  <a:pt x="8572" y="0"/>
                </a:moveTo>
                <a:lnTo>
                  <a:pt x="8572" y="100131"/>
                </a:lnTo>
                <a:lnTo>
                  <a:pt x="7620" y="105807"/>
                </a:lnTo>
                <a:lnTo>
                  <a:pt x="6032" y="111495"/>
                </a:lnTo>
                <a:lnTo>
                  <a:pt x="4021" y="117193"/>
                </a:lnTo>
                <a:lnTo>
                  <a:pt x="2680" y="122896"/>
                </a:lnTo>
                <a:lnTo>
                  <a:pt x="1787" y="128603"/>
                </a:lnTo>
                <a:lnTo>
                  <a:pt x="1191" y="134313"/>
                </a:lnTo>
                <a:lnTo>
                  <a:pt x="794" y="140025"/>
                </a:lnTo>
                <a:lnTo>
                  <a:pt x="529" y="145737"/>
                </a:lnTo>
                <a:lnTo>
                  <a:pt x="235" y="157165"/>
                </a:lnTo>
                <a:lnTo>
                  <a:pt x="0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65"/>
          <p:cNvSpPr/>
          <p:nvPr/>
        </p:nvSpPr>
        <p:spPr>
          <a:xfrm>
            <a:off x="6235065" y="3943350"/>
            <a:ext cx="128588" cy="25718"/>
          </a:xfrm>
          <a:custGeom>
            <a:avLst/>
            <a:gdLst/>
            <a:ahLst/>
            <a:cxnLst/>
            <a:rect l="0" t="0" r="0" b="0"/>
            <a:pathLst>
              <a:path w="128588" h="2571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9289" y="7778"/>
                </a:lnTo>
                <a:lnTo>
                  <a:pt x="13018" y="8219"/>
                </a:lnTo>
                <a:lnTo>
                  <a:pt x="15346" y="8337"/>
                </a:lnTo>
                <a:lnTo>
                  <a:pt x="20473" y="8468"/>
                </a:lnTo>
                <a:lnTo>
                  <a:pt x="23173" y="9455"/>
                </a:lnTo>
                <a:lnTo>
                  <a:pt x="25926" y="11066"/>
                </a:lnTo>
                <a:lnTo>
                  <a:pt x="28714" y="13092"/>
                </a:lnTo>
                <a:lnTo>
                  <a:pt x="32478" y="14443"/>
                </a:lnTo>
                <a:lnTo>
                  <a:pt x="36892" y="15344"/>
                </a:lnTo>
                <a:lnTo>
                  <a:pt x="48562" y="16789"/>
                </a:lnTo>
                <a:lnTo>
                  <a:pt x="51424" y="16907"/>
                </a:lnTo>
                <a:lnTo>
                  <a:pt x="67167" y="17098"/>
                </a:lnTo>
                <a:lnTo>
                  <a:pt x="118706" y="17145"/>
                </a:lnTo>
                <a:lnTo>
                  <a:pt x="120094" y="18097"/>
                </a:lnTo>
                <a:lnTo>
                  <a:pt x="121972" y="19685"/>
                </a:lnTo>
                <a:lnTo>
                  <a:pt x="128587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66"/>
          <p:cNvSpPr/>
          <p:nvPr/>
        </p:nvSpPr>
        <p:spPr>
          <a:xfrm>
            <a:off x="4134916" y="3893106"/>
            <a:ext cx="178569" cy="152717"/>
          </a:xfrm>
          <a:custGeom>
            <a:avLst/>
            <a:gdLst/>
            <a:ahLst/>
            <a:cxnLst/>
            <a:rect l="0" t="0" r="0" b="0"/>
            <a:pathLst>
              <a:path w="178569" h="152717">
                <a:moveTo>
                  <a:pt x="51321" y="7381"/>
                </a:moveTo>
                <a:lnTo>
                  <a:pt x="43940" y="0"/>
                </a:lnTo>
                <a:lnTo>
                  <a:pt x="42591" y="555"/>
                </a:lnTo>
                <a:lnTo>
                  <a:pt x="37092" y="4935"/>
                </a:lnTo>
                <a:lnTo>
                  <a:pt x="32212" y="9438"/>
                </a:lnTo>
                <a:lnTo>
                  <a:pt x="22358" y="19218"/>
                </a:lnTo>
                <a:lnTo>
                  <a:pt x="20583" y="21939"/>
                </a:lnTo>
                <a:lnTo>
                  <a:pt x="19399" y="24707"/>
                </a:lnTo>
                <a:lnTo>
                  <a:pt x="18609" y="27504"/>
                </a:lnTo>
                <a:lnTo>
                  <a:pt x="17131" y="30321"/>
                </a:lnTo>
                <a:lnTo>
                  <a:pt x="15192" y="33152"/>
                </a:lnTo>
                <a:lnTo>
                  <a:pt x="12948" y="35992"/>
                </a:lnTo>
                <a:lnTo>
                  <a:pt x="11451" y="38837"/>
                </a:lnTo>
                <a:lnTo>
                  <a:pt x="10454" y="41687"/>
                </a:lnTo>
                <a:lnTo>
                  <a:pt x="9789" y="44539"/>
                </a:lnTo>
                <a:lnTo>
                  <a:pt x="8393" y="48346"/>
                </a:lnTo>
                <a:lnTo>
                  <a:pt x="6510" y="52788"/>
                </a:lnTo>
                <a:lnTo>
                  <a:pt x="4302" y="57655"/>
                </a:lnTo>
                <a:lnTo>
                  <a:pt x="2830" y="61852"/>
                </a:lnTo>
                <a:lnTo>
                  <a:pt x="1848" y="65603"/>
                </a:lnTo>
                <a:lnTo>
                  <a:pt x="1195" y="69056"/>
                </a:lnTo>
                <a:lnTo>
                  <a:pt x="758" y="72310"/>
                </a:lnTo>
                <a:lnTo>
                  <a:pt x="468" y="75432"/>
                </a:lnTo>
                <a:lnTo>
                  <a:pt x="274" y="78466"/>
                </a:lnTo>
                <a:lnTo>
                  <a:pt x="58" y="86917"/>
                </a:lnTo>
                <a:lnTo>
                  <a:pt x="0" y="91837"/>
                </a:lnTo>
                <a:lnTo>
                  <a:pt x="915" y="96070"/>
                </a:lnTo>
                <a:lnTo>
                  <a:pt x="2477" y="99845"/>
                </a:lnTo>
                <a:lnTo>
                  <a:pt x="4471" y="103314"/>
                </a:lnTo>
                <a:lnTo>
                  <a:pt x="5800" y="106578"/>
                </a:lnTo>
                <a:lnTo>
                  <a:pt x="6686" y="109708"/>
                </a:lnTo>
                <a:lnTo>
                  <a:pt x="7277" y="112746"/>
                </a:lnTo>
                <a:lnTo>
                  <a:pt x="8623" y="115725"/>
                </a:lnTo>
                <a:lnTo>
                  <a:pt x="10473" y="118663"/>
                </a:lnTo>
                <a:lnTo>
                  <a:pt x="12659" y="121574"/>
                </a:lnTo>
                <a:lnTo>
                  <a:pt x="15069" y="124467"/>
                </a:lnTo>
                <a:lnTo>
                  <a:pt x="17628" y="127348"/>
                </a:lnTo>
                <a:lnTo>
                  <a:pt x="20286" y="130222"/>
                </a:lnTo>
                <a:lnTo>
                  <a:pt x="23964" y="133090"/>
                </a:lnTo>
                <a:lnTo>
                  <a:pt x="28320" y="135955"/>
                </a:lnTo>
                <a:lnTo>
                  <a:pt x="33130" y="138817"/>
                </a:lnTo>
                <a:lnTo>
                  <a:pt x="37289" y="140725"/>
                </a:lnTo>
                <a:lnTo>
                  <a:pt x="41013" y="141997"/>
                </a:lnTo>
                <a:lnTo>
                  <a:pt x="44449" y="142845"/>
                </a:lnTo>
                <a:lnTo>
                  <a:pt x="48645" y="144363"/>
                </a:lnTo>
                <a:lnTo>
                  <a:pt x="53347" y="146327"/>
                </a:lnTo>
                <a:lnTo>
                  <a:pt x="58386" y="148589"/>
                </a:lnTo>
                <a:lnTo>
                  <a:pt x="63651" y="150097"/>
                </a:lnTo>
                <a:lnTo>
                  <a:pt x="69066" y="151103"/>
                </a:lnTo>
                <a:lnTo>
                  <a:pt x="74582" y="151773"/>
                </a:lnTo>
                <a:lnTo>
                  <a:pt x="79210" y="152220"/>
                </a:lnTo>
                <a:lnTo>
                  <a:pt x="83249" y="152518"/>
                </a:lnTo>
                <a:lnTo>
                  <a:pt x="86894" y="152716"/>
                </a:lnTo>
                <a:lnTo>
                  <a:pt x="91229" y="151896"/>
                </a:lnTo>
                <a:lnTo>
                  <a:pt x="96024" y="150397"/>
                </a:lnTo>
                <a:lnTo>
                  <a:pt x="101126" y="148445"/>
                </a:lnTo>
                <a:lnTo>
                  <a:pt x="106432" y="146191"/>
                </a:lnTo>
                <a:lnTo>
                  <a:pt x="117407" y="141147"/>
                </a:lnTo>
                <a:lnTo>
                  <a:pt x="122048" y="139421"/>
                </a:lnTo>
                <a:lnTo>
                  <a:pt x="126096" y="138270"/>
                </a:lnTo>
                <a:lnTo>
                  <a:pt x="129745" y="137503"/>
                </a:lnTo>
                <a:lnTo>
                  <a:pt x="133131" y="136039"/>
                </a:lnTo>
                <a:lnTo>
                  <a:pt x="136341" y="134110"/>
                </a:lnTo>
                <a:lnTo>
                  <a:pt x="139434" y="131873"/>
                </a:lnTo>
                <a:lnTo>
                  <a:pt x="142448" y="129428"/>
                </a:lnTo>
                <a:lnTo>
                  <a:pt x="145410" y="126846"/>
                </a:lnTo>
                <a:lnTo>
                  <a:pt x="148337" y="124172"/>
                </a:lnTo>
                <a:lnTo>
                  <a:pt x="154129" y="118661"/>
                </a:lnTo>
                <a:lnTo>
                  <a:pt x="157008" y="115857"/>
                </a:lnTo>
                <a:lnTo>
                  <a:pt x="159878" y="112084"/>
                </a:lnTo>
                <a:lnTo>
                  <a:pt x="162745" y="107663"/>
                </a:lnTo>
                <a:lnTo>
                  <a:pt x="165609" y="102810"/>
                </a:lnTo>
                <a:lnTo>
                  <a:pt x="167518" y="98623"/>
                </a:lnTo>
                <a:lnTo>
                  <a:pt x="168791" y="94879"/>
                </a:lnTo>
                <a:lnTo>
                  <a:pt x="169639" y="91431"/>
                </a:lnTo>
                <a:lnTo>
                  <a:pt x="171157" y="87227"/>
                </a:lnTo>
                <a:lnTo>
                  <a:pt x="173122" y="82519"/>
                </a:lnTo>
                <a:lnTo>
                  <a:pt x="175384" y="77476"/>
                </a:lnTo>
                <a:lnTo>
                  <a:pt x="176892" y="73161"/>
                </a:lnTo>
                <a:lnTo>
                  <a:pt x="177898" y="69332"/>
                </a:lnTo>
                <a:lnTo>
                  <a:pt x="178568" y="65827"/>
                </a:lnTo>
                <a:lnTo>
                  <a:pt x="178062" y="61585"/>
                </a:lnTo>
                <a:lnTo>
                  <a:pt x="176773" y="56852"/>
                </a:lnTo>
                <a:lnTo>
                  <a:pt x="174960" y="51792"/>
                </a:lnTo>
                <a:lnTo>
                  <a:pt x="172800" y="47466"/>
                </a:lnTo>
                <a:lnTo>
                  <a:pt x="170407" y="43629"/>
                </a:lnTo>
                <a:lnTo>
                  <a:pt x="167859" y="40119"/>
                </a:lnTo>
                <a:lnTo>
                  <a:pt x="165208" y="36826"/>
                </a:lnTo>
                <a:lnTo>
                  <a:pt x="162488" y="33679"/>
                </a:lnTo>
                <a:lnTo>
                  <a:pt x="159723" y="30628"/>
                </a:lnTo>
                <a:lnTo>
                  <a:pt x="154109" y="24698"/>
                </a:lnTo>
                <a:lnTo>
                  <a:pt x="142745" y="13130"/>
                </a:lnTo>
                <a:lnTo>
                  <a:pt x="139893" y="11214"/>
                </a:lnTo>
                <a:lnTo>
                  <a:pt x="137039" y="9936"/>
                </a:lnTo>
                <a:lnTo>
                  <a:pt x="134184" y="9085"/>
                </a:lnTo>
                <a:lnTo>
                  <a:pt x="130375" y="8517"/>
                </a:lnTo>
                <a:lnTo>
                  <a:pt x="125932" y="8138"/>
                </a:lnTo>
                <a:lnTo>
                  <a:pt x="116866" y="7717"/>
                </a:lnTo>
                <a:lnTo>
                  <a:pt x="109662" y="7531"/>
                </a:lnTo>
                <a:lnTo>
                  <a:pt x="95701" y="7426"/>
                </a:lnTo>
                <a:lnTo>
                  <a:pt x="90433" y="8363"/>
                </a:lnTo>
                <a:lnTo>
                  <a:pt x="85015" y="9941"/>
                </a:lnTo>
                <a:lnTo>
                  <a:pt x="79499" y="11945"/>
                </a:lnTo>
                <a:lnTo>
                  <a:pt x="74869" y="13281"/>
                </a:lnTo>
                <a:lnTo>
                  <a:pt x="70829" y="14172"/>
                </a:lnTo>
                <a:lnTo>
                  <a:pt x="67184" y="14766"/>
                </a:lnTo>
                <a:lnTo>
                  <a:pt x="63801" y="16115"/>
                </a:lnTo>
                <a:lnTo>
                  <a:pt x="60594" y="17966"/>
                </a:lnTo>
                <a:lnTo>
                  <a:pt x="57503" y="20153"/>
                </a:lnTo>
                <a:lnTo>
                  <a:pt x="54490" y="21610"/>
                </a:lnTo>
                <a:lnTo>
                  <a:pt x="51529" y="22582"/>
                </a:lnTo>
                <a:lnTo>
                  <a:pt x="42749" y="2452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7"/>
          <p:cNvSpPr/>
          <p:nvPr/>
        </p:nvSpPr>
        <p:spPr>
          <a:xfrm>
            <a:off x="4331970" y="3857625"/>
            <a:ext cx="248603" cy="188582"/>
          </a:xfrm>
          <a:custGeom>
            <a:avLst/>
            <a:gdLst/>
            <a:ahLst/>
            <a:cxnLst/>
            <a:rect l="0" t="0" r="0" b="0"/>
            <a:pathLst>
              <a:path w="248603" h="188582">
                <a:moveTo>
                  <a:pt x="0" y="0"/>
                </a:moveTo>
                <a:lnTo>
                  <a:pt x="7381" y="0"/>
                </a:lnTo>
                <a:lnTo>
                  <a:pt x="12770" y="4550"/>
                </a:lnTo>
                <a:lnTo>
                  <a:pt x="15181" y="5891"/>
                </a:lnTo>
                <a:lnTo>
                  <a:pt x="20399" y="7380"/>
                </a:lnTo>
                <a:lnTo>
                  <a:pt x="25894" y="10583"/>
                </a:lnTo>
                <a:lnTo>
                  <a:pt x="28692" y="12770"/>
                </a:lnTo>
                <a:lnTo>
                  <a:pt x="30558" y="16133"/>
                </a:lnTo>
                <a:lnTo>
                  <a:pt x="31802" y="20280"/>
                </a:lnTo>
                <a:lnTo>
                  <a:pt x="32631" y="24950"/>
                </a:lnTo>
                <a:lnTo>
                  <a:pt x="35089" y="29016"/>
                </a:lnTo>
                <a:lnTo>
                  <a:pt x="38632" y="32679"/>
                </a:lnTo>
                <a:lnTo>
                  <a:pt x="42900" y="36073"/>
                </a:lnTo>
                <a:lnTo>
                  <a:pt x="46697" y="40241"/>
                </a:lnTo>
                <a:lnTo>
                  <a:pt x="50181" y="44925"/>
                </a:lnTo>
                <a:lnTo>
                  <a:pt x="53457" y="49952"/>
                </a:lnTo>
                <a:lnTo>
                  <a:pt x="55640" y="54256"/>
                </a:lnTo>
                <a:lnTo>
                  <a:pt x="57096" y="58078"/>
                </a:lnTo>
                <a:lnTo>
                  <a:pt x="58066" y="61579"/>
                </a:lnTo>
                <a:lnTo>
                  <a:pt x="59666" y="65818"/>
                </a:lnTo>
                <a:lnTo>
                  <a:pt x="61685" y="70548"/>
                </a:lnTo>
                <a:lnTo>
                  <a:pt x="66468" y="80884"/>
                </a:lnTo>
                <a:lnTo>
                  <a:pt x="80107" y="108700"/>
                </a:lnTo>
                <a:lnTo>
                  <a:pt x="81980" y="114377"/>
                </a:lnTo>
                <a:lnTo>
                  <a:pt x="83228" y="120066"/>
                </a:lnTo>
                <a:lnTo>
                  <a:pt x="84061" y="125764"/>
                </a:lnTo>
                <a:lnTo>
                  <a:pt x="84615" y="131467"/>
                </a:lnTo>
                <a:lnTo>
                  <a:pt x="84985" y="137175"/>
                </a:lnTo>
                <a:lnTo>
                  <a:pt x="85232" y="142885"/>
                </a:lnTo>
                <a:lnTo>
                  <a:pt x="86348" y="147644"/>
                </a:lnTo>
                <a:lnTo>
                  <a:pt x="88045" y="151769"/>
                </a:lnTo>
                <a:lnTo>
                  <a:pt x="90129" y="155472"/>
                </a:lnTo>
                <a:lnTo>
                  <a:pt x="91519" y="158893"/>
                </a:lnTo>
                <a:lnTo>
                  <a:pt x="92445" y="162126"/>
                </a:lnTo>
                <a:lnTo>
                  <a:pt x="93062" y="165234"/>
                </a:lnTo>
                <a:lnTo>
                  <a:pt x="93474" y="168258"/>
                </a:lnTo>
                <a:lnTo>
                  <a:pt x="93748" y="171227"/>
                </a:lnTo>
                <a:lnTo>
                  <a:pt x="94053" y="177066"/>
                </a:lnTo>
                <a:lnTo>
                  <a:pt x="94296" y="188528"/>
                </a:lnTo>
                <a:lnTo>
                  <a:pt x="94296" y="188550"/>
                </a:lnTo>
                <a:lnTo>
                  <a:pt x="89746" y="188581"/>
                </a:lnTo>
                <a:lnTo>
                  <a:pt x="88405" y="187633"/>
                </a:lnTo>
                <a:lnTo>
                  <a:pt x="87512" y="186049"/>
                </a:lnTo>
                <a:lnTo>
                  <a:pt x="86916" y="184040"/>
                </a:lnTo>
                <a:lnTo>
                  <a:pt x="83714" y="179268"/>
                </a:lnTo>
                <a:lnTo>
                  <a:pt x="81527" y="176662"/>
                </a:lnTo>
                <a:lnTo>
                  <a:pt x="80068" y="173972"/>
                </a:lnTo>
                <a:lnTo>
                  <a:pt x="77063" y="164683"/>
                </a:lnTo>
                <a:lnTo>
                  <a:pt x="75188" y="160271"/>
                </a:lnTo>
                <a:lnTo>
                  <a:pt x="72985" y="155425"/>
                </a:lnTo>
                <a:lnTo>
                  <a:pt x="71517" y="151241"/>
                </a:lnTo>
                <a:lnTo>
                  <a:pt x="70538" y="147500"/>
                </a:lnTo>
                <a:lnTo>
                  <a:pt x="69885" y="144053"/>
                </a:lnTo>
                <a:lnTo>
                  <a:pt x="70402" y="139850"/>
                </a:lnTo>
                <a:lnTo>
                  <a:pt x="71699" y="135143"/>
                </a:lnTo>
                <a:lnTo>
                  <a:pt x="73517" y="130100"/>
                </a:lnTo>
                <a:lnTo>
                  <a:pt x="74729" y="124833"/>
                </a:lnTo>
                <a:lnTo>
                  <a:pt x="75537" y="119417"/>
                </a:lnTo>
                <a:lnTo>
                  <a:pt x="76075" y="113901"/>
                </a:lnTo>
                <a:lnTo>
                  <a:pt x="77386" y="109272"/>
                </a:lnTo>
                <a:lnTo>
                  <a:pt x="79213" y="105233"/>
                </a:lnTo>
                <a:lnTo>
                  <a:pt x="81384" y="101587"/>
                </a:lnTo>
                <a:lnTo>
                  <a:pt x="83783" y="98205"/>
                </a:lnTo>
                <a:lnTo>
                  <a:pt x="86335" y="94998"/>
                </a:lnTo>
                <a:lnTo>
                  <a:pt x="88989" y="91906"/>
                </a:lnTo>
                <a:lnTo>
                  <a:pt x="91711" y="88893"/>
                </a:lnTo>
                <a:lnTo>
                  <a:pt x="97275" y="83005"/>
                </a:lnTo>
                <a:lnTo>
                  <a:pt x="117164" y="62873"/>
                </a:lnTo>
                <a:lnTo>
                  <a:pt x="122875" y="57153"/>
                </a:lnTo>
                <a:lnTo>
                  <a:pt x="126684" y="55247"/>
                </a:lnTo>
                <a:lnTo>
                  <a:pt x="131128" y="53976"/>
                </a:lnTo>
                <a:lnTo>
                  <a:pt x="135996" y="53129"/>
                </a:lnTo>
                <a:lnTo>
                  <a:pt x="140194" y="52564"/>
                </a:lnTo>
                <a:lnTo>
                  <a:pt x="147398" y="51937"/>
                </a:lnTo>
                <a:lnTo>
                  <a:pt x="151605" y="51769"/>
                </a:lnTo>
                <a:lnTo>
                  <a:pt x="165676" y="51534"/>
                </a:lnTo>
                <a:lnTo>
                  <a:pt x="212761" y="51436"/>
                </a:lnTo>
                <a:lnTo>
                  <a:pt x="217088" y="52388"/>
                </a:lnTo>
                <a:lnTo>
                  <a:pt x="227728" y="57326"/>
                </a:lnTo>
                <a:lnTo>
                  <a:pt x="233928" y="58815"/>
                </a:lnTo>
                <a:lnTo>
                  <a:pt x="235962" y="60165"/>
                </a:lnTo>
                <a:lnTo>
                  <a:pt x="237318" y="62017"/>
                </a:lnTo>
                <a:lnTo>
                  <a:pt x="238222" y="64205"/>
                </a:lnTo>
                <a:lnTo>
                  <a:pt x="239777" y="65663"/>
                </a:lnTo>
                <a:lnTo>
                  <a:pt x="241766" y="66635"/>
                </a:lnTo>
                <a:lnTo>
                  <a:pt x="248602" y="685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8"/>
          <p:cNvSpPr/>
          <p:nvPr/>
        </p:nvSpPr>
        <p:spPr>
          <a:xfrm>
            <a:off x="2085975" y="4440554"/>
            <a:ext cx="17145" cy="402909"/>
          </a:xfrm>
          <a:custGeom>
            <a:avLst/>
            <a:gdLst/>
            <a:ahLst/>
            <a:cxnLst/>
            <a:rect l="0" t="0" r="0" b="0"/>
            <a:pathLst>
              <a:path w="17145" h="402909">
                <a:moveTo>
                  <a:pt x="17144" y="0"/>
                </a:moveTo>
                <a:lnTo>
                  <a:pt x="6114" y="0"/>
                </a:lnTo>
                <a:lnTo>
                  <a:pt x="8087" y="0"/>
                </a:lnTo>
                <a:lnTo>
                  <a:pt x="3537" y="0"/>
                </a:lnTo>
                <a:lnTo>
                  <a:pt x="5699" y="0"/>
                </a:lnTo>
                <a:lnTo>
                  <a:pt x="6657" y="953"/>
                </a:lnTo>
                <a:lnTo>
                  <a:pt x="7295" y="2541"/>
                </a:lnTo>
                <a:lnTo>
                  <a:pt x="8497" y="8220"/>
                </a:lnTo>
                <a:lnTo>
                  <a:pt x="8565" y="20474"/>
                </a:lnTo>
                <a:lnTo>
                  <a:pt x="8572" y="75637"/>
                </a:lnTo>
                <a:lnTo>
                  <a:pt x="7619" y="80905"/>
                </a:lnTo>
                <a:lnTo>
                  <a:pt x="6032" y="86322"/>
                </a:lnTo>
                <a:lnTo>
                  <a:pt x="4021" y="91838"/>
                </a:lnTo>
                <a:lnTo>
                  <a:pt x="2680" y="97421"/>
                </a:lnTo>
                <a:lnTo>
                  <a:pt x="1787" y="103048"/>
                </a:lnTo>
                <a:lnTo>
                  <a:pt x="1191" y="108703"/>
                </a:lnTo>
                <a:lnTo>
                  <a:pt x="794" y="114379"/>
                </a:lnTo>
                <a:lnTo>
                  <a:pt x="352" y="125766"/>
                </a:lnTo>
                <a:lnTo>
                  <a:pt x="46" y="161096"/>
                </a:lnTo>
                <a:lnTo>
                  <a:pt x="0" y="402519"/>
                </a:lnTo>
                <a:lnTo>
                  <a:pt x="952" y="402649"/>
                </a:lnTo>
                <a:lnTo>
                  <a:pt x="2539" y="402736"/>
                </a:lnTo>
                <a:lnTo>
                  <a:pt x="8572" y="40290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69"/>
          <p:cNvSpPr/>
          <p:nvPr/>
        </p:nvSpPr>
        <p:spPr>
          <a:xfrm>
            <a:off x="2248852" y="4483418"/>
            <a:ext cx="179875" cy="291465"/>
          </a:xfrm>
          <a:custGeom>
            <a:avLst/>
            <a:gdLst/>
            <a:ahLst/>
            <a:cxnLst/>
            <a:rect l="0" t="0" r="0" b="0"/>
            <a:pathLst>
              <a:path w="179875" h="291465">
                <a:moveTo>
                  <a:pt x="0" y="17144"/>
                </a:moveTo>
                <a:lnTo>
                  <a:pt x="4551" y="17144"/>
                </a:lnTo>
                <a:lnTo>
                  <a:pt x="5891" y="18097"/>
                </a:lnTo>
                <a:lnTo>
                  <a:pt x="6785" y="19684"/>
                </a:lnTo>
                <a:lnTo>
                  <a:pt x="7381" y="21695"/>
                </a:lnTo>
                <a:lnTo>
                  <a:pt x="8731" y="23036"/>
                </a:lnTo>
                <a:lnTo>
                  <a:pt x="10583" y="23929"/>
                </a:lnTo>
                <a:lnTo>
                  <a:pt x="15181" y="24922"/>
                </a:lnTo>
                <a:lnTo>
                  <a:pt x="20400" y="25363"/>
                </a:lnTo>
                <a:lnTo>
                  <a:pt x="28434" y="25560"/>
                </a:lnTo>
                <a:lnTo>
                  <a:pt x="33243" y="25612"/>
                </a:lnTo>
                <a:lnTo>
                  <a:pt x="37402" y="24694"/>
                </a:lnTo>
                <a:lnTo>
                  <a:pt x="41127" y="23130"/>
                </a:lnTo>
                <a:lnTo>
                  <a:pt x="44563" y="21135"/>
                </a:lnTo>
                <a:lnTo>
                  <a:pt x="48759" y="19805"/>
                </a:lnTo>
                <a:lnTo>
                  <a:pt x="53461" y="18918"/>
                </a:lnTo>
                <a:lnTo>
                  <a:pt x="58500" y="18326"/>
                </a:lnTo>
                <a:lnTo>
                  <a:pt x="63765" y="16980"/>
                </a:lnTo>
                <a:lnTo>
                  <a:pt x="69180" y="15130"/>
                </a:lnTo>
                <a:lnTo>
                  <a:pt x="74695" y="12943"/>
                </a:lnTo>
                <a:lnTo>
                  <a:pt x="79324" y="11487"/>
                </a:lnTo>
                <a:lnTo>
                  <a:pt x="83363" y="10515"/>
                </a:lnTo>
                <a:lnTo>
                  <a:pt x="87008" y="9867"/>
                </a:lnTo>
                <a:lnTo>
                  <a:pt x="91342" y="8483"/>
                </a:lnTo>
                <a:lnTo>
                  <a:pt x="96138" y="6607"/>
                </a:lnTo>
                <a:lnTo>
                  <a:pt x="101239" y="4404"/>
                </a:lnTo>
                <a:lnTo>
                  <a:pt x="106545" y="2936"/>
                </a:lnTo>
                <a:lnTo>
                  <a:pt x="111988" y="1957"/>
                </a:lnTo>
                <a:lnTo>
                  <a:pt x="117521" y="1305"/>
                </a:lnTo>
                <a:lnTo>
                  <a:pt x="122162" y="869"/>
                </a:lnTo>
                <a:lnTo>
                  <a:pt x="126209" y="580"/>
                </a:lnTo>
                <a:lnTo>
                  <a:pt x="129859" y="386"/>
                </a:lnTo>
                <a:lnTo>
                  <a:pt x="136455" y="171"/>
                </a:lnTo>
                <a:lnTo>
                  <a:pt x="148451" y="33"/>
                </a:lnTo>
                <a:lnTo>
                  <a:pt x="174304" y="0"/>
                </a:lnTo>
                <a:lnTo>
                  <a:pt x="176210" y="952"/>
                </a:lnTo>
                <a:lnTo>
                  <a:pt x="177481" y="2539"/>
                </a:lnTo>
                <a:lnTo>
                  <a:pt x="178328" y="4550"/>
                </a:lnTo>
                <a:lnTo>
                  <a:pt x="179520" y="11931"/>
                </a:lnTo>
                <a:lnTo>
                  <a:pt x="179874" y="20150"/>
                </a:lnTo>
                <a:lnTo>
                  <a:pt x="177416" y="28323"/>
                </a:lnTo>
                <a:lnTo>
                  <a:pt x="175427" y="33169"/>
                </a:lnTo>
                <a:lnTo>
                  <a:pt x="173149" y="38305"/>
                </a:lnTo>
                <a:lnTo>
                  <a:pt x="168078" y="49091"/>
                </a:lnTo>
                <a:lnTo>
                  <a:pt x="166344" y="54635"/>
                </a:lnTo>
                <a:lnTo>
                  <a:pt x="165189" y="60235"/>
                </a:lnTo>
                <a:lnTo>
                  <a:pt x="164418" y="65874"/>
                </a:lnTo>
                <a:lnTo>
                  <a:pt x="161022" y="74679"/>
                </a:lnTo>
                <a:lnTo>
                  <a:pt x="156338" y="83673"/>
                </a:lnTo>
                <a:lnTo>
                  <a:pt x="153755" y="90072"/>
                </a:lnTo>
                <a:lnTo>
                  <a:pt x="151081" y="97195"/>
                </a:lnTo>
                <a:lnTo>
                  <a:pt x="149298" y="103849"/>
                </a:lnTo>
                <a:lnTo>
                  <a:pt x="148110" y="110190"/>
                </a:lnTo>
                <a:lnTo>
                  <a:pt x="147317" y="116322"/>
                </a:lnTo>
                <a:lnTo>
                  <a:pt x="145837" y="122315"/>
                </a:lnTo>
                <a:lnTo>
                  <a:pt x="143897" y="128216"/>
                </a:lnTo>
                <a:lnTo>
                  <a:pt x="141651" y="134054"/>
                </a:lnTo>
                <a:lnTo>
                  <a:pt x="136616" y="148162"/>
                </a:lnTo>
                <a:lnTo>
                  <a:pt x="133940" y="155924"/>
                </a:lnTo>
                <a:lnTo>
                  <a:pt x="131203" y="163004"/>
                </a:lnTo>
                <a:lnTo>
                  <a:pt x="128426" y="169629"/>
                </a:lnTo>
                <a:lnTo>
                  <a:pt x="125623" y="175951"/>
                </a:lnTo>
                <a:lnTo>
                  <a:pt x="123753" y="182070"/>
                </a:lnTo>
                <a:lnTo>
                  <a:pt x="122507" y="188055"/>
                </a:lnTo>
                <a:lnTo>
                  <a:pt x="121676" y="193950"/>
                </a:lnTo>
                <a:lnTo>
                  <a:pt x="118213" y="203039"/>
                </a:lnTo>
                <a:lnTo>
                  <a:pt x="115957" y="206796"/>
                </a:lnTo>
                <a:lnTo>
                  <a:pt x="114452" y="211207"/>
                </a:lnTo>
                <a:lnTo>
                  <a:pt x="113449" y="216052"/>
                </a:lnTo>
                <a:lnTo>
                  <a:pt x="112780" y="221187"/>
                </a:lnTo>
                <a:lnTo>
                  <a:pt x="112037" y="229432"/>
                </a:lnTo>
                <a:lnTo>
                  <a:pt x="111707" y="237224"/>
                </a:lnTo>
                <a:lnTo>
                  <a:pt x="111560" y="247038"/>
                </a:lnTo>
                <a:lnTo>
                  <a:pt x="110568" y="251369"/>
                </a:lnTo>
                <a:lnTo>
                  <a:pt x="105574" y="262016"/>
                </a:lnTo>
                <a:lnTo>
                  <a:pt x="103671" y="270251"/>
                </a:lnTo>
                <a:lnTo>
                  <a:pt x="103226" y="272511"/>
                </a:lnTo>
                <a:lnTo>
                  <a:pt x="104060" y="274066"/>
                </a:lnTo>
                <a:lnTo>
                  <a:pt x="108831" y="279853"/>
                </a:lnTo>
                <a:lnTo>
                  <a:pt x="110282" y="281541"/>
                </a:lnTo>
                <a:lnTo>
                  <a:pt x="110927" y="284832"/>
                </a:lnTo>
                <a:lnTo>
                  <a:pt x="111442" y="29146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70"/>
          <p:cNvSpPr/>
          <p:nvPr/>
        </p:nvSpPr>
        <p:spPr>
          <a:xfrm>
            <a:off x="2583179" y="4594860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4"/>
                </a:lnTo>
                <a:lnTo>
                  <a:pt x="7381" y="26070"/>
                </a:lnTo>
                <a:lnTo>
                  <a:pt x="10583" y="25874"/>
                </a:lnTo>
                <a:lnTo>
                  <a:pt x="12771" y="25822"/>
                </a:lnTo>
                <a:lnTo>
                  <a:pt x="15181" y="24834"/>
                </a:lnTo>
                <a:lnTo>
                  <a:pt x="17741" y="23224"/>
                </a:lnTo>
                <a:lnTo>
                  <a:pt x="20400" y="21198"/>
                </a:lnTo>
                <a:lnTo>
                  <a:pt x="24078" y="19847"/>
                </a:lnTo>
                <a:lnTo>
                  <a:pt x="28435" y="18946"/>
                </a:lnTo>
                <a:lnTo>
                  <a:pt x="33244" y="18346"/>
                </a:lnTo>
                <a:lnTo>
                  <a:pt x="37403" y="17945"/>
                </a:lnTo>
                <a:lnTo>
                  <a:pt x="41128" y="17678"/>
                </a:lnTo>
                <a:lnTo>
                  <a:pt x="44564" y="17500"/>
                </a:lnTo>
                <a:lnTo>
                  <a:pt x="48759" y="16429"/>
                </a:lnTo>
                <a:lnTo>
                  <a:pt x="53461" y="14763"/>
                </a:lnTo>
                <a:lnTo>
                  <a:pt x="58501" y="12699"/>
                </a:lnTo>
                <a:lnTo>
                  <a:pt x="62813" y="11324"/>
                </a:lnTo>
                <a:lnTo>
                  <a:pt x="66641" y="10406"/>
                </a:lnTo>
                <a:lnTo>
                  <a:pt x="70145" y="9795"/>
                </a:lnTo>
                <a:lnTo>
                  <a:pt x="74386" y="9387"/>
                </a:lnTo>
                <a:lnTo>
                  <a:pt x="79118" y="9116"/>
                </a:lnTo>
                <a:lnTo>
                  <a:pt x="88504" y="8814"/>
                </a:lnTo>
                <a:lnTo>
                  <a:pt x="95850" y="8679"/>
                </a:lnTo>
                <a:lnTo>
                  <a:pt x="100095" y="7691"/>
                </a:lnTo>
                <a:lnTo>
                  <a:pt x="104830" y="6080"/>
                </a:lnTo>
                <a:lnTo>
                  <a:pt x="109892" y="4053"/>
                </a:lnTo>
                <a:lnTo>
                  <a:pt x="114219" y="2702"/>
                </a:lnTo>
                <a:lnTo>
                  <a:pt x="118056" y="1801"/>
                </a:lnTo>
                <a:lnTo>
                  <a:pt x="121567" y="1201"/>
                </a:lnTo>
                <a:lnTo>
                  <a:pt x="125812" y="800"/>
                </a:lnTo>
                <a:lnTo>
                  <a:pt x="130547" y="533"/>
                </a:lnTo>
                <a:lnTo>
                  <a:pt x="142733" y="10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71"/>
          <p:cNvSpPr/>
          <p:nvPr/>
        </p:nvSpPr>
        <p:spPr>
          <a:xfrm>
            <a:off x="2771775" y="4492024"/>
            <a:ext cx="188561" cy="256744"/>
          </a:xfrm>
          <a:custGeom>
            <a:avLst/>
            <a:gdLst/>
            <a:ahLst/>
            <a:cxnLst/>
            <a:rect l="0" t="0" r="0" b="0"/>
            <a:pathLst>
              <a:path w="188561" h="256744">
                <a:moveTo>
                  <a:pt x="34289" y="25683"/>
                </a:moveTo>
                <a:lnTo>
                  <a:pt x="34289" y="21133"/>
                </a:lnTo>
                <a:lnTo>
                  <a:pt x="35242" y="19792"/>
                </a:lnTo>
                <a:lnTo>
                  <a:pt x="36829" y="18898"/>
                </a:lnTo>
                <a:lnTo>
                  <a:pt x="38840" y="18302"/>
                </a:lnTo>
                <a:lnTo>
                  <a:pt x="40181" y="16953"/>
                </a:lnTo>
                <a:lnTo>
                  <a:pt x="41075" y="15100"/>
                </a:lnTo>
                <a:lnTo>
                  <a:pt x="41670" y="12913"/>
                </a:lnTo>
                <a:lnTo>
                  <a:pt x="43972" y="11454"/>
                </a:lnTo>
                <a:lnTo>
                  <a:pt x="47412" y="10482"/>
                </a:lnTo>
                <a:lnTo>
                  <a:pt x="51610" y="9835"/>
                </a:lnTo>
                <a:lnTo>
                  <a:pt x="55362" y="8450"/>
                </a:lnTo>
                <a:lnTo>
                  <a:pt x="58815" y="6575"/>
                </a:lnTo>
                <a:lnTo>
                  <a:pt x="62070" y="4372"/>
                </a:lnTo>
                <a:lnTo>
                  <a:pt x="65192" y="2903"/>
                </a:lnTo>
                <a:lnTo>
                  <a:pt x="68226" y="1924"/>
                </a:lnTo>
                <a:lnTo>
                  <a:pt x="71202" y="1271"/>
                </a:lnTo>
                <a:lnTo>
                  <a:pt x="75090" y="836"/>
                </a:lnTo>
                <a:lnTo>
                  <a:pt x="79587" y="546"/>
                </a:lnTo>
                <a:lnTo>
                  <a:pt x="88712" y="223"/>
                </a:lnTo>
                <a:lnTo>
                  <a:pt x="100156" y="42"/>
                </a:lnTo>
                <a:lnTo>
                  <a:pt x="109919" y="0"/>
                </a:lnTo>
                <a:lnTo>
                  <a:pt x="114237" y="941"/>
                </a:lnTo>
                <a:lnTo>
                  <a:pt x="118067" y="2521"/>
                </a:lnTo>
                <a:lnTo>
                  <a:pt x="126509" y="7350"/>
                </a:lnTo>
                <a:lnTo>
                  <a:pt x="130203" y="10550"/>
                </a:lnTo>
                <a:lnTo>
                  <a:pt x="135021" y="15147"/>
                </a:lnTo>
                <a:lnTo>
                  <a:pt x="140336" y="20366"/>
                </a:lnTo>
                <a:lnTo>
                  <a:pt x="142135" y="23091"/>
                </a:lnTo>
                <a:lnTo>
                  <a:pt x="144133" y="28658"/>
                </a:lnTo>
                <a:lnTo>
                  <a:pt x="143714" y="32429"/>
                </a:lnTo>
                <a:lnTo>
                  <a:pt x="142482" y="36848"/>
                </a:lnTo>
                <a:lnTo>
                  <a:pt x="140707" y="41699"/>
                </a:lnTo>
                <a:lnTo>
                  <a:pt x="138572" y="46838"/>
                </a:lnTo>
                <a:lnTo>
                  <a:pt x="136196" y="52169"/>
                </a:lnTo>
                <a:lnTo>
                  <a:pt x="133660" y="57628"/>
                </a:lnTo>
                <a:lnTo>
                  <a:pt x="131969" y="62220"/>
                </a:lnTo>
                <a:lnTo>
                  <a:pt x="130090" y="69861"/>
                </a:lnTo>
                <a:lnTo>
                  <a:pt x="128637" y="74186"/>
                </a:lnTo>
                <a:lnTo>
                  <a:pt x="126715" y="78973"/>
                </a:lnTo>
                <a:lnTo>
                  <a:pt x="124481" y="84070"/>
                </a:lnTo>
                <a:lnTo>
                  <a:pt x="122040" y="88420"/>
                </a:lnTo>
                <a:lnTo>
                  <a:pt x="116787" y="95794"/>
                </a:lnTo>
                <a:lnTo>
                  <a:pt x="111278" y="102246"/>
                </a:lnTo>
                <a:lnTo>
                  <a:pt x="105654" y="108289"/>
                </a:lnTo>
                <a:lnTo>
                  <a:pt x="99980" y="114149"/>
                </a:lnTo>
                <a:lnTo>
                  <a:pt x="97133" y="116093"/>
                </a:lnTo>
                <a:lnTo>
                  <a:pt x="91430" y="118253"/>
                </a:lnTo>
                <a:lnTo>
                  <a:pt x="89528" y="119781"/>
                </a:lnTo>
                <a:lnTo>
                  <a:pt x="88260" y="121753"/>
                </a:lnTo>
                <a:lnTo>
                  <a:pt x="86225" y="127210"/>
                </a:lnTo>
                <a:lnTo>
                  <a:pt x="85106" y="127658"/>
                </a:lnTo>
                <a:lnTo>
                  <a:pt x="79932" y="128288"/>
                </a:lnTo>
                <a:lnTo>
                  <a:pt x="78388" y="128435"/>
                </a:lnTo>
                <a:lnTo>
                  <a:pt x="82069" y="128518"/>
                </a:lnTo>
                <a:lnTo>
                  <a:pt x="83287" y="127577"/>
                </a:lnTo>
                <a:lnTo>
                  <a:pt x="84100" y="125997"/>
                </a:lnTo>
                <a:lnTo>
                  <a:pt x="85403" y="121169"/>
                </a:lnTo>
                <a:lnTo>
                  <a:pt x="86463" y="120773"/>
                </a:lnTo>
                <a:lnTo>
                  <a:pt x="90180" y="120333"/>
                </a:lnTo>
                <a:lnTo>
                  <a:pt x="95007" y="120137"/>
                </a:lnTo>
                <a:lnTo>
                  <a:pt x="97628" y="120085"/>
                </a:lnTo>
                <a:lnTo>
                  <a:pt x="100328" y="119098"/>
                </a:lnTo>
                <a:lnTo>
                  <a:pt x="105867" y="115461"/>
                </a:lnTo>
                <a:lnTo>
                  <a:pt x="111505" y="113210"/>
                </a:lnTo>
                <a:lnTo>
                  <a:pt x="117185" y="112209"/>
                </a:lnTo>
                <a:lnTo>
                  <a:pt x="122884" y="111764"/>
                </a:lnTo>
                <a:lnTo>
                  <a:pt x="128592" y="111566"/>
                </a:lnTo>
                <a:lnTo>
                  <a:pt x="139701" y="111455"/>
                </a:lnTo>
                <a:lnTo>
                  <a:pt x="144569" y="111439"/>
                </a:lnTo>
                <a:lnTo>
                  <a:pt x="148767" y="112381"/>
                </a:lnTo>
                <a:lnTo>
                  <a:pt x="152518" y="113962"/>
                </a:lnTo>
                <a:lnTo>
                  <a:pt x="155971" y="115968"/>
                </a:lnTo>
                <a:lnTo>
                  <a:pt x="159225" y="117306"/>
                </a:lnTo>
                <a:lnTo>
                  <a:pt x="162348" y="118198"/>
                </a:lnTo>
                <a:lnTo>
                  <a:pt x="165381" y="118792"/>
                </a:lnTo>
                <a:lnTo>
                  <a:pt x="168357" y="120141"/>
                </a:lnTo>
                <a:lnTo>
                  <a:pt x="174202" y="124179"/>
                </a:lnTo>
                <a:lnTo>
                  <a:pt x="176142" y="126589"/>
                </a:lnTo>
                <a:lnTo>
                  <a:pt x="177435" y="129149"/>
                </a:lnTo>
                <a:lnTo>
                  <a:pt x="178298" y="131808"/>
                </a:lnTo>
                <a:lnTo>
                  <a:pt x="181796" y="137303"/>
                </a:lnTo>
                <a:lnTo>
                  <a:pt x="184062" y="140101"/>
                </a:lnTo>
                <a:lnTo>
                  <a:pt x="185573" y="143872"/>
                </a:lnTo>
                <a:lnTo>
                  <a:pt x="186580" y="148291"/>
                </a:lnTo>
                <a:lnTo>
                  <a:pt x="187251" y="153142"/>
                </a:lnTo>
                <a:lnTo>
                  <a:pt x="187998" y="161071"/>
                </a:lnTo>
                <a:lnTo>
                  <a:pt x="188329" y="167771"/>
                </a:lnTo>
                <a:lnTo>
                  <a:pt x="188477" y="173923"/>
                </a:lnTo>
                <a:lnTo>
                  <a:pt x="188560" y="187293"/>
                </a:lnTo>
                <a:lnTo>
                  <a:pt x="186666" y="191525"/>
                </a:lnTo>
                <a:lnTo>
                  <a:pt x="183499" y="195300"/>
                </a:lnTo>
                <a:lnTo>
                  <a:pt x="179483" y="198768"/>
                </a:lnTo>
                <a:lnTo>
                  <a:pt x="176805" y="202033"/>
                </a:lnTo>
                <a:lnTo>
                  <a:pt x="173830" y="208201"/>
                </a:lnTo>
                <a:lnTo>
                  <a:pt x="171131" y="211179"/>
                </a:lnTo>
                <a:lnTo>
                  <a:pt x="167427" y="214117"/>
                </a:lnTo>
                <a:lnTo>
                  <a:pt x="163053" y="217028"/>
                </a:lnTo>
                <a:lnTo>
                  <a:pt x="159184" y="219922"/>
                </a:lnTo>
                <a:lnTo>
                  <a:pt x="155653" y="222803"/>
                </a:lnTo>
                <a:lnTo>
                  <a:pt x="152346" y="225677"/>
                </a:lnTo>
                <a:lnTo>
                  <a:pt x="149189" y="228544"/>
                </a:lnTo>
                <a:lnTo>
                  <a:pt x="143141" y="234272"/>
                </a:lnTo>
                <a:lnTo>
                  <a:pt x="134381" y="242850"/>
                </a:lnTo>
                <a:lnTo>
                  <a:pt x="130545" y="244757"/>
                </a:lnTo>
                <a:lnTo>
                  <a:pt x="126082" y="246027"/>
                </a:lnTo>
                <a:lnTo>
                  <a:pt x="121202" y="246874"/>
                </a:lnTo>
                <a:lnTo>
                  <a:pt x="116044" y="248391"/>
                </a:lnTo>
                <a:lnTo>
                  <a:pt x="110700" y="250355"/>
                </a:lnTo>
                <a:lnTo>
                  <a:pt x="105232" y="252617"/>
                </a:lnTo>
                <a:lnTo>
                  <a:pt x="99682" y="254125"/>
                </a:lnTo>
                <a:lnTo>
                  <a:pt x="94077" y="255130"/>
                </a:lnTo>
                <a:lnTo>
                  <a:pt x="88435" y="255800"/>
                </a:lnTo>
                <a:lnTo>
                  <a:pt x="82769" y="256247"/>
                </a:lnTo>
                <a:lnTo>
                  <a:pt x="77087" y="256545"/>
                </a:lnTo>
                <a:lnTo>
                  <a:pt x="71394" y="256743"/>
                </a:lnTo>
                <a:lnTo>
                  <a:pt x="66646" y="255924"/>
                </a:lnTo>
                <a:lnTo>
                  <a:pt x="62528" y="254424"/>
                </a:lnTo>
                <a:lnTo>
                  <a:pt x="58830" y="252472"/>
                </a:lnTo>
                <a:lnTo>
                  <a:pt x="55412" y="251170"/>
                </a:lnTo>
                <a:lnTo>
                  <a:pt x="52181" y="250303"/>
                </a:lnTo>
                <a:lnTo>
                  <a:pt x="49075" y="249725"/>
                </a:lnTo>
                <a:lnTo>
                  <a:pt x="45099" y="249339"/>
                </a:lnTo>
                <a:lnTo>
                  <a:pt x="40543" y="249082"/>
                </a:lnTo>
                <a:lnTo>
                  <a:pt x="28646" y="248669"/>
                </a:lnTo>
                <a:lnTo>
                  <a:pt x="17483" y="248599"/>
                </a:lnTo>
                <a:lnTo>
                  <a:pt x="14513" y="247636"/>
                </a:lnTo>
                <a:lnTo>
                  <a:pt x="12532" y="246041"/>
                </a:lnTo>
                <a:lnTo>
                  <a:pt x="9354" y="241190"/>
                </a:lnTo>
                <a:lnTo>
                  <a:pt x="8141" y="240792"/>
                </a:lnTo>
                <a:lnTo>
                  <a:pt x="2835" y="240232"/>
                </a:lnTo>
                <a:lnTo>
                  <a:pt x="373" y="240027"/>
                </a:lnTo>
                <a:lnTo>
                  <a:pt x="166" y="242549"/>
                </a:lnTo>
                <a:lnTo>
                  <a:pt x="0" y="2485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2"/>
          <p:cNvSpPr/>
          <p:nvPr/>
        </p:nvSpPr>
        <p:spPr>
          <a:xfrm>
            <a:off x="2771775" y="474059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3"/>
          <p:cNvSpPr/>
          <p:nvPr/>
        </p:nvSpPr>
        <p:spPr>
          <a:xfrm>
            <a:off x="3106102" y="4414837"/>
            <a:ext cx="34186" cy="385764"/>
          </a:xfrm>
          <a:custGeom>
            <a:avLst/>
            <a:gdLst/>
            <a:ahLst/>
            <a:cxnLst/>
            <a:rect l="0" t="0" r="0" b="0"/>
            <a:pathLst>
              <a:path w="34186" h="385764">
                <a:moveTo>
                  <a:pt x="25717" y="0"/>
                </a:moveTo>
                <a:lnTo>
                  <a:pt x="33098" y="7381"/>
                </a:lnTo>
                <a:lnTo>
                  <a:pt x="33760" y="10583"/>
                </a:lnTo>
                <a:lnTo>
                  <a:pt x="34133" y="20281"/>
                </a:lnTo>
                <a:lnTo>
                  <a:pt x="34185" y="24950"/>
                </a:lnTo>
                <a:lnTo>
                  <a:pt x="33268" y="29016"/>
                </a:lnTo>
                <a:lnTo>
                  <a:pt x="31704" y="32679"/>
                </a:lnTo>
                <a:lnTo>
                  <a:pt x="29708" y="36074"/>
                </a:lnTo>
                <a:lnTo>
                  <a:pt x="28378" y="40242"/>
                </a:lnTo>
                <a:lnTo>
                  <a:pt x="27491" y="44925"/>
                </a:lnTo>
                <a:lnTo>
                  <a:pt x="26506" y="55209"/>
                </a:lnTo>
                <a:lnTo>
                  <a:pt x="26068" y="66130"/>
                </a:lnTo>
                <a:lnTo>
                  <a:pt x="25821" y="82988"/>
                </a:lnTo>
                <a:lnTo>
                  <a:pt x="24834" y="88663"/>
                </a:lnTo>
                <a:lnTo>
                  <a:pt x="23224" y="94352"/>
                </a:lnTo>
                <a:lnTo>
                  <a:pt x="21197" y="100048"/>
                </a:lnTo>
                <a:lnTo>
                  <a:pt x="19847" y="106704"/>
                </a:lnTo>
                <a:lnTo>
                  <a:pt x="18946" y="113998"/>
                </a:lnTo>
                <a:lnTo>
                  <a:pt x="18346" y="121719"/>
                </a:lnTo>
                <a:lnTo>
                  <a:pt x="17946" y="128771"/>
                </a:lnTo>
                <a:lnTo>
                  <a:pt x="17501" y="141686"/>
                </a:lnTo>
                <a:lnTo>
                  <a:pt x="16430" y="148751"/>
                </a:lnTo>
                <a:lnTo>
                  <a:pt x="14763" y="156317"/>
                </a:lnTo>
                <a:lnTo>
                  <a:pt x="12700" y="164219"/>
                </a:lnTo>
                <a:lnTo>
                  <a:pt x="11324" y="172344"/>
                </a:lnTo>
                <a:lnTo>
                  <a:pt x="10407" y="180618"/>
                </a:lnTo>
                <a:lnTo>
                  <a:pt x="9795" y="188993"/>
                </a:lnTo>
                <a:lnTo>
                  <a:pt x="9388" y="197433"/>
                </a:lnTo>
                <a:lnTo>
                  <a:pt x="8935" y="214430"/>
                </a:lnTo>
                <a:lnTo>
                  <a:pt x="8604" y="265758"/>
                </a:lnTo>
                <a:lnTo>
                  <a:pt x="7641" y="273375"/>
                </a:lnTo>
                <a:lnTo>
                  <a:pt x="6046" y="280358"/>
                </a:lnTo>
                <a:lnTo>
                  <a:pt x="4031" y="286918"/>
                </a:lnTo>
                <a:lnTo>
                  <a:pt x="2687" y="293196"/>
                </a:lnTo>
                <a:lnTo>
                  <a:pt x="1792" y="299286"/>
                </a:lnTo>
                <a:lnTo>
                  <a:pt x="796" y="311134"/>
                </a:lnTo>
                <a:lnTo>
                  <a:pt x="354" y="322749"/>
                </a:lnTo>
                <a:lnTo>
                  <a:pt x="70" y="344776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4"/>
          <p:cNvSpPr/>
          <p:nvPr/>
        </p:nvSpPr>
        <p:spPr>
          <a:xfrm>
            <a:off x="3320414" y="4543425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12771" y="17145"/>
                </a:lnTo>
                <a:lnTo>
                  <a:pt x="15182" y="16192"/>
                </a:lnTo>
                <a:lnTo>
                  <a:pt x="17741" y="14605"/>
                </a:lnTo>
                <a:lnTo>
                  <a:pt x="20400" y="12594"/>
                </a:lnTo>
                <a:lnTo>
                  <a:pt x="23125" y="11253"/>
                </a:lnTo>
                <a:lnTo>
                  <a:pt x="25894" y="10359"/>
                </a:lnTo>
                <a:lnTo>
                  <a:pt x="28693" y="9764"/>
                </a:lnTo>
                <a:lnTo>
                  <a:pt x="32464" y="9366"/>
                </a:lnTo>
                <a:lnTo>
                  <a:pt x="36883" y="9102"/>
                </a:lnTo>
                <a:lnTo>
                  <a:pt x="46873" y="8807"/>
                </a:lnTo>
                <a:lnTo>
                  <a:pt x="91485" y="8582"/>
                </a:lnTo>
                <a:lnTo>
                  <a:pt x="108599" y="8575"/>
                </a:lnTo>
                <a:lnTo>
                  <a:pt x="114310" y="7622"/>
                </a:lnTo>
                <a:lnTo>
                  <a:pt x="120022" y="6033"/>
                </a:lnTo>
                <a:lnTo>
                  <a:pt x="125734" y="4022"/>
                </a:lnTo>
                <a:lnTo>
                  <a:pt x="131448" y="2681"/>
                </a:lnTo>
                <a:lnTo>
                  <a:pt x="137162" y="1787"/>
                </a:lnTo>
                <a:lnTo>
                  <a:pt x="142877" y="1192"/>
                </a:lnTo>
                <a:lnTo>
                  <a:pt x="147639" y="794"/>
                </a:lnTo>
                <a:lnTo>
                  <a:pt x="151766" y="530"/>
                </a:lnTo>
                <a:lnTo>
                  <a:pt x="155470" y="353"/>
                </a:lnTo>
                <a:lnTo>
                  <a:pt x="164666" y="156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5"/>
          <p:cNvSpPr/>
          <p:nvPr/>
        </p:nvSpPr>
        <p:spPr>
          <a:xfrm>
            <a:off x="3346132" y="463772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21312" y="0"/>
                </a:lnTo>
                <a:lnTo>
                  <a:pt x="24685" y="953"/>
                </a:lnTo>
                <a:lnTo>
                  <a:pt x="28839" y="2540"/>
                </a:lnTo>
                <a:lnTo>
                  <a:pt x="33514" y="4551"/>
                </a:lnTo>
                <a:lnTo>
                  <a:pt x="37583" y="5892"/>
                </a:lnTo>
                <a:lnTo>
                  <a:pt x="41248" y="6785"/>
                </a:lnTo>
                <a:lnTo>
                  <a:pt x="44643" y="7381"/>
                </a:lnTo>
                <a:lnTo>
                  <a:pt x="48812" y="7778"/>
                </a:lnTo>
                <a:lnTo>
                  <a:pt x="53496" y="8043"/>
                </a:lnTo>
                <a:lnTo>
                  <a:pt x="62829" y="8337"/>
                </a:lnTo>
                <a:lnTo>
                  <a:pt x="74390" y="8503"/>
                </a:lnTo>
                <a:lnTo>
                  <a:pt x="112722" y="8570"/>
                </a:lnTo>
                <a:lnTo>
                  <a:pt x="117058" y="7618"/>
                </a:lnTo>
                <a:lnTo>
                  <a:pt x="121853" y="6031"/>
                </a:lnTo>
                <a:lnTo>
                  <a:pt x="126956" y="4021"/>
                </a:lnTo>
                <a:lnTo>
                  <a:pt x="132262" y="2681"/>
                </a:lnTo>
                <a:lnTo>
                  <a:pt x="137704" y="1787"/>
                </a:lnTo>
                <a:lnTo>
                  <a:pt x="143238" y="1192"/>
                </a:lnTo>
                <a:lnTo>
                  <a:pt x="148832" y="794"/>
                </a:lnTo>
                <a:lnTo>
                  <a:pt x="154467" y="530"/>
                </a:lnTo>
                <a:lnTo>
                  <a:pt x="160128" y="353"/>
                </a:lnTo>
                <a:lnTo>
                  <a:pt x="164854" y="1188"/>
                </a:lnTo>
                <a:lnTo>
                  <a:pt x="168958" y="2697"/>
                </a:lnTo>
                <a:lnTo>
                  <a:pt x="172646" y="4656"/>
                </a:lnTo>
                <a:lnTo>
                  <a:pt x="176058" y="5961"/>
                </a:lnTo>
                <a:lnTo>
                  <a:pt x="179284" y="6832"/>
                </a:lnTo>
                <a:lnTo>
                  <a:pt x="188595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6"/>
          <p:cNvSpPr/>
          <p:nvPr/>
        </p:nvSpPr>
        <p:spPr>
          <a:xfrm>
            <a:off x="3681652" y="4414837"/>
            <a:ext cx="33099" cy="368618"/>
          </a:xfrm>
          <a:custGeom>
            <a:avLst/>
            <a:gdLst/>
            <a:ahLst/>
            <a:cxnLst/>
            <a:rect l="0" t="0" r="0" b="0"/>
            <a:pathLst>
              <a:path w="33099" h="368618">
                <a:moveTo>
                  <a:pt x="33098" y="0"/>
                </a:moveTo>
                <a:lnTo>
                  <a:pt x="33098" y="20400"/>
                </a:lnTo>
                <a:lnTo>
                  <a:pt x="32145" y="23125"/>
                </a:lnTo>
                <a:lnTo>
                  <a:pt x="30558" y="25895"/>
                </a:lnTo>
                <a:lnTo>
                  <a:pt x="28547" y="28693"/>
                </a:lnTo>
                <a:lnTo>
                  <a:pt x="27206" y="32464"/>
                </a:lnTo>
                <a:lnTo>
                  <a:pt x="26312" y="36883"/>
                </a:lnTo>
                <a:lnTo>
                  <a:pt x="25716" y="41733"/>
                </a:lnTo>
                <a:lnTo>
                  <a:pt x="24367" y="46872"/>
                </a:lnTo>
                <a:lnTo>
                  <a:pt x="22515" y="52203"/>
                </a:lnTo>
                <a:lnTo>
                  <a:pt x="20327" y="57662"/>
                </a:lnTo>
                <a:lnTo>
                  <a:pt x="18869" y="63207"/>
                </a:lnTo>
                <a:lnTo>
                  <a:pt x="17897" y="68808"/>
                </a:lnTo>
                <a:lnTo>
                  <a:pt x="17249" y="74447"/>
                </a:lnTo>
                <a:lnTo>
                  <a:pt x="16528" y="85792"/>
                </a:lnTo>
                <a:lnTo>
                  <a:pt x="16337" y="91485"/>
                </a:lnTo>
                <a:lnTo>
                  <a:pt x="16066" y="113149"/>
                </a:lnTo>
                <a:lnTo>
                  <a:pt x="15962" y="158477"/>
                </a:lnTo>
                <a:lnTo>
                  <a:pt x="15006" y="165658"/>
                </a:lnTo>
                <a:lnTo>
                  <a:pt x="13417" y="173305"/>
                </a:lnTo>
                <a:lnTo>
                  <a:pt x="11405" y="181258"/>
                </a:lnTo>
                <a:lnTo>
                  <a:pt x="10063" y="189419"/>
                </a:lnTo>
                <a:lnTo>
                  <a:pt x="9169" y="197717"/>
                </a:lnTo>
                <a:lnTo>
                  <a:pt x="8572" y="206106"/>
                </a:lnTo>
                <a:lnTo>
                  <a:pt x="8175" y="214557"/>
                </a:lnTo>
                <a:lnTo>
                  <a:pt x="7734" y="231566"/>
                </a:lnTo>
                <a:lnTo>
                  <a:pt x="7411" y="275522"/>
                </a:lnTo>
                <a:lnTo>
                  <a:pt x="7382" y="309378"/>
                </a:lnTo>
                <a:lnTo>
                  <a:pt x="6429" y="313885"/>
                </a:lnTo>
                <a:lnTo>
                  <a:pt x="4841" y="318794"/>
                </a:lnTo>
                <a:lnTo>
                  <a:pt x="2830" y="323972"/>
                </a:lnTo>
                <a:lnTo>
                  <a:pt x="1489" y="328376"/>
                </a:lnTo>
                <a:lnTo>
                  <a:pt x="595" y="332265"/>
                </a:lnTo>
                <a:lnTo>
                  <a:pt x="0" y="335810"/>
                </a:lnTo>
                <a:lnTo>
                  <a:pt x="555" y="339126"/>
                </a:lnTo>
                <a:lnTo>
                  <a:pt x="1877" y="342289"/>
                </a:lnTo>
                <a:lnTo>
                  <a:pt x="3712" y="345350"/>
                </a:lnTo>
                <a:lnTo>
                  <a:pt x="4934" y="348344"/>
                </a:lnTo>
                <a:lnTo>
                  <a:pt x="5750" y="351292"/>
                </a:lnTo>
                <a:lnTo>
                  <a:pt x="6655" y="357107"/>
                </a:lnTo>
                <a:lnTo>
                  <a:pt x="7380" y="3686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77"/>
          <p:cNvSpPr/>
          <p:nvPr/>
        </p:nvSpPr>
        <p:spPr>
          <a:xfrm>
            <a:off x="3783333" y="4500562"/>
            <a:ext cx="214310" cy="85725"/>
          </a:xfrm>
          <a:custGeom>
            <a:avLst/>
            <a:gdLst/>
            <a:ahLst/>
            <a:cxnLst/>
            <a:rect l="0" t="0" r="0" b="0"/>
            <a:pathLst>
              <a:path w="214310" h="85725">
                <a:moveTo>
                  <a:pt x="25714" y="0"/>
                </a:moveTo>
                <a:lnTo>
                  <a:pt x="17495" y="8219"/>
                </a:lnTo>
                <a:lnTo>
                  <a:pt x="17377" y="9290"/>
                </a:lnTo>
                <a:lnTo>
                  <a:pt x="17298" y="10956"/>
                </a:lnTo>
                <a:lnTo>
                  <a:pt x="17212" y="15347"/>
                </a:lnTo>
                <a:lnTo>
                  <a:pt x="17144" y="41740"/>
                </a:lnTo>
                <a:lnTo>
                  <a:pt x="16191" y="45924"/>
                </a:lnTo>
                <a:lnTo>
                  <a:pt x="14603" y="49666"/>
                </a:lnTo>
                <a:lnTo>
                  <a:pt x="12591" y="53113"/>
                </a:lnTo>
                <a:lnTo>
                  <a:pt x="11250" y="56364"/>
                </a:lnTo>
                <a:lnTo>
                  <a:pt x="10357" y="59484"/>
                </a:lnTo>
                <a:lnTo>
                  <a:pt x="9761" y="62516"/>
                </a:lnTo>
                <a:lnTo>
                  <a:pt x="8411" y="65489"/>
                </a:lnTo>
                <a:lnTo>
                  <a:pt x="6559" y="68425"/>
                </a:lnTo>
                <a:lnTo>
                  <a:pt x="1293" y="75429"/>
                </a:lnTo>
                <a:lnTo>
                  <a:pt x="861" y="76956"/>
                </a:lnTo>
                <a:lnTo>
                  <a:pt x="572" y="78926"/>
                </a:lnTo>
                <a:lnTo>
                  <a:pt x="0" y="85690"/>
                </a:lnTo>
                <a:lnTo>
                  <a:pt x="15597" y="85724"/>
                </a:lnTo>
                <a:lnTo>
                  <a:pt x="18995" y="83185"/>
                </a:lnTo>
                <a:lnTo>
                  <a:pt x="21235" y="81174"/>
                </a:lnTo>
                <a:lnTo>
                  <a:pt x="24633" y="79833"/>
                </a:lnTo>
                <a:lnTo>
                  <a:pt x="28803" y="78940"/>
                </a:lnTo>
                <a:lnTo>
                  <a:pt x="33489" y="78344"/>
                </a:lnTo>
                <a:lnTo>
                  <a:pt x="38517" y="77947"/>
                </a:lnTo>
                <a:lnTo>
                  <a:pt x="43774" y="77682"/>
                </a:lnTo>
                <a:lnTo>
                  <a:pt x="49184" y="77506"/>
                </a:lnTo>
                <a:lnTo>
                  <a:pt x="53743" y="76436"/>
                </a:lnTo>
                <a:lnTo>
                  <a:pt x="57735" y="74770"/>
                </a:lnTo>
                <a:lnTo>
                  <a:pt x="61349" y="72706"/>
                </a:lnTo>
                <a:lnTo>
                  <a:pt x="66616" y="71331"/>
                </a:lnTo>
                <a:lnTo>
                  <a:pt x="72984" y="70414"/>
                </a:lnTo>
                <a:lnTo>
                  <a:pt x="80087" y="69803"/>
                </a:lnTo>
                <a:lnTo>
                  <a:pt x="86728" y="69395"/>
                </a:lnTo>
                <a:lnTo>
                  <a:pt x="99186" y="68942"/>
                </a:lnTo>
                <a:lnTo>
                  <a:pt x="122707" y="68652"/>
                </a:lnTo>
                <a:lnTo>
                  <a:pt x="199624" y="68580"/>
                </a:lnTo>
                <a:lnTo>
                  <a:pt x="202614" y="69533"/>
                </a:lnTo>
                <a:lnTo>
                  <a:pt x="205560" y="71120"/>
                </a:lnTo>
                <a:lnTo>
                  <a:pt x="214309" y="771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78"/>
          <p:cNvSpPr/>
          <p:nvPr/>
        </p:nvSpPr>
        <p:spPr>
          <a:xfrm>
            <a:off x="3971925" y="4474845"/>
            <a:ext cx="8573" cy="231458"/>
          </a:xfrm>
          <a:custGeom>
            <a:avLst/>
            <a:gdLst/>
            <a:ahLst/>
            <a:cxnLst/>
            <a:rect l="0" t="0" r="0" b="0"/>
            <a:pathLst>
              <a:path w="8573" h="231458">
                <a:moveTo>
                  <a:pt x="8572" y="0"/>
                </a:moveTo>
                <a:lnTo>
                  <a:pt x="4021" y="0"/>
                </a:lnTo>
                <a:lnTo>
                  <a:pt x="2680" y="952"/>
                </a:lnTo>
                <a:lnTo>
                  <a:pt x="1787" y="2540"/>
                </a:lnTo>
                <a:lnTo>
                  <a:pt x="353" y="7381"/>
                </a:lnTo>
                <a:lnTo>
                  <a:pt x="104" y="12770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79"/>
          <p:cNvSpPr/>
          <p:nvPr/>
        </p:nvSpPr>
        <p:spPr>
          <a:xfrm>
            <a:off x="4126325" y="4380547"/>
            <a:ext cx="25623" cy="437199"/>
          </a:xfrm>
          <a:custGeom>
            <a:avLst/>
            <a:gdLst/>
            <a:ahLst/>
            <a:cxnLst/>
            <a:rect l="0" t="0" r="0" b="0"/>
            <a:pathLst>
              <a:path w="25623" h="437199">
                <a:moveTo>
                  <a:pt x="25622" y="0"/>
                </a:moveTo>
                <a:lnTo>
                  <a:pt x="21071" y="0"/>
                </a:lnTo>
                <a:lnTo>
                  <a:pt x="19730" y="953"/>
                </a:lnTo>
                <a:lnTo>
                  <a:pt x="18837" y="2540"/>
                </a:lnTo>
                <a:lnTo>
                  <a:pt x="17403" y="7381"/>
                </a:lnTo>
                <a:lnTo>
                  <a:pt x="17096" y="20281"/>
                </a:lnTo>
                <a:lnTo>
                  <a:pt x="17050" y="107056"/>
                </a:lnTo>
                <a:lnTo>
                  <a:pt x="16097" y="115186"/>
                </a:lnTo>
                <a:lnTo>
                  <a:pt x="14510" y="124416"/>
                </a:lnTo>
                <a:lnTo>
                  <a:pt x="12499" y="134379"/>
                </a:lnTo>
                <a:lnTo>
                  <a:pt x="11158" y="143878"/>
                </a:lnTo>
                <a:lnTo>
                  <a:pt x="10264" y="153069"/>
                </a:lnTo>
                <a:lnTo>
                  <a:pt x="9668" y="162054"/>
                </a:lnTo>
                <a:lnTo>
                  <a:pt x="9271" y="170901"/>
                </a:lnTo>
                <a:lnTo>
                  <a:pt x="8830" y="188351"/>
                </a:lnTo>
                <a:lnTo>
                  <a:pt x="8582" y="214240"/>
                </a:lnTo>
                <a:lnTo>
                  <a:pt x="7594" y="222837"/>
                </a:lnTo>
                <a:lnTo>
                  <a:pt x="5984" y="231426"/>
                </a:lnTo>
                <a:lnTo>
                  <a:pt x="3957" y="240008"/>
                </a:lnTo>
                <a:lnTo>
                  <a:pt x="2607" y="248589"/>
                </a:lnTo>
                <a:lnTo>
                  <a:pt x="1706" y="257166"/>
                </a:lnTo>
                <a:lnTo>
                  <a:pt x="1105" y="265741"/>
                </a:lnTo>
                <a:lnTo>
                  <a:pt x="705" y="275269"/>
                </a:lnTo>
                <a:lnTo>
                  <a:pt x="142" y="304975"/>
                </a:lnTo>
                <a:lnTo>
                  <a:pt x="10" y="320012"/>
                </a:lnTo>
                <a:lnTo>
                  <a:pt x="927" y="327641"/>
                </a:lnTo>
                <a:lnTo>
                  <a:pt x="2491" y="335586"/>
                </a:lnTo>
                <a:lnTo>
                  <a:pt x="4486" y="343738"/>
                </a:lnTo>
                <a:lnTo>
                  <a:pt x="5817" y="351079"/>
                </a:lnTo>
                <a:lnTo>
                  <a:pt x="6704" y="357878"/>
                </a:lnTo>
                <a:lnTo>
                  <a:pt x="7295" y="364315"/>
                </a:lnTo>
                <a:lnTo>
                  <a:pt x="6736" y="370512"/>
                </a:lnTo>
                <a:lnTo>
                  <a:pt x="5411" y="376548"/>
                </a:lnTo>
                <a:lnTo>
                  <a:pt x="3576" y="382477"/>
                </a:lnTo>
                <a:lnTo>
                  <a:pt x="2352" y="387382"/>
                </a:lnTo>
                <a:lnTo>
                  <a:pt x="1536" y="391605"/>
                </a:lnTo>
                <a:lnTo>
                  <a:pt x="992" y="395373"/>
                </a:lnTo>
                <a:lnTo>
                  <a:pt x="388" y="404639"/>
                </a:lnTo>
                <a:lnTo>
                  <a:pt x="48" y="418025"/>
                </a:lnTo>
                <a:lnTo>
                  <a:pt x="0" y="421559"/>
                </a:lnTo>
                <a:lnTo>
                  <a:pt x="921" y="423915"/>
                </a:lnTo>
                <a:lnTo>
                  <a:pt x="2487" y="425485"/>
                </a:lnTo>
                <a:lnTo>
                  <a:pt x="7294" y="428005"/>
                </a:lnTo>
                <a:lnTo>
                  <a:pt x="7688" y="429164"/>
                </a:lnTo>
                <a:lnTo>
                  <a:pt x="8477" y="43719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80"/>
          <p:cNvSpPr/>
          <p:nvPr/>
        </p:nvSpPr>
        <p:spPr>
          <a:xfrm>
            <a:off x="4271962" y="451770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0" y="12595"/>
                </a:lnTo>
                <a:lnTo>
                  <a:pt x="953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1" y="8926"/>
                </a:lnTo>
                <a:lnTo>
                  <a:pt x="17368" y="8729"/>
                </a:lnTo>
                <a:lnTo>
                  <a:pt x="20151" y="8677"/>
                </a:lnTo>
                <a:lnTo>
                  <a:pt x="23911" y="7690"/>
                </a:lnTo>
                <a:lnTo>
                  <a:pt x="28323" y="6080"/>
                </a:lnTo>
                <a:lnTo>
                  <a:pt x="33170" y="4053"/>
                </a:lnTo>
                <a:lnTo>
                  <a:pt x="38306" y="2702"/>
                </a:lnTo>
                <a:lnTo>
                  <a:pt x="43635" y="1802"/>
                </a:lnTo>
                <a:lnTo>
                  <a:pt x="49092" y="1201"/>
                </a:lnTo>
                <a:lnTo>
                  <a:pt x="53683" y="801"/>
                </a:lnTo>
                <a:lnTo>
                  <a:pt x="57696" y="534"/>
                </a:lnTo>
                <a:lnTo>
                  <a:pt x="61325" y="356"/>
                </a:lnTo>
                <a:lnTo>
                  <a:pt x="70435" y="158"/>
                </a:lnTo>
                <a:lnTo>
                  <a:pt x="174159" y="0"/>
                </a:lnTo>
                <a:lnTo>
                  <a:pt x="177066" y="953"/>
                </a:lnTo>
                <a:lnTo>
                  <a:pt x="179956" y="2540"/>
                </a:lnTo>
                <a:lnTo>
                  <a:pt x="182836" y="4551"/>
                </a:lnTo>
                <a:lnTo>
                  <a:pt x="185708" y="5892"/>
                </a:lnTo>
                <a:lnTo>
                  <a:pt x="188576" y="6785"/>
                </a:lnTo>
                <a:lnTo>
                  <a:pt x="197167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81"/>
          <p:cNvSpPr/>
          <p:nvPr/>
        </p:nvSpPr>
        <p:spPr>
          <a:xfrm>
            <a:off x="4263390" y="4612004"/>
            <a:ext cx="222886" cy="1"/>
          </a:xfrm>
          <a:custGeom>
            <a:avLst/>
            <a:gdLst/>
            <a:ahLst/>
            <a:cxnLst/>
            <a:rect l="0" t="0" r="0" b="0"/>
            <a:pathLst>
              <a:path w="222886" h="1">
                <a:moveTo>
                  <a:pt x="0" y="0"/>
                </a:move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82"/>
          <p:cNvSpPr/>
          <p:nvPr/>
        </p:nvSpPr>
        <p:spPr>
          <a:xfrm>
            <a:off x="4623448" y="4440554"/>
            <a:ext cx="265735" cy="111444"/>
          </a:xfrm>
          <a:custGeom>
            <a:avLst/>
            <a:gdLst/>
            <a:ahLst/>
            <a:cxnLst/>
            <a:rect l="0" t="0" r="0" b="0"/>
            <a:pathLst>
              <a:path w="265735" h="111444">
                <a:moveTo>
                  <a:pt x="68567" y="0"/>
                </a:moveTo>
                <a:lnTo>
                  <a:pt x="60099" y="0"/>
                </a:lnTo>
                <a:lnTo>
                  <a:pt x="64954" y="0"/>
                </a:lnTo>
                <a:lnTo>
                  <a:pt x="62833" y="0"/>
                </a:lnTo>
                <a:lnTo>
                  <a:pt x="61887" y="953"/>
                </a:lnTo>
                <a:lnTo>
                  <a:pt x="61256" y="2541"/>
                </a:lnTo>
                <a:lnTo>
                  <a:pt x="60835" y="4552"/>
                </a:lnTo>
                <a:lnTo>
                  <a:pt x="60555" y="6844"/>
                </a:lnTo>
                <a:lnTo>
                  <a:pt x="60368" y="9325"/>
                </a:lnTo>
                <a:lnTo>
                  <a:pt x="60244" y="11932"/>
                </a:lnTo>
                <a:lnTo>
                  <a:pt x="60105" y="17368"/>
                </a:lnTo>
                <a:lnTo>
                  <a:pt x="60068" y="20152"/>
                </a:lnTo>
                <a:lnTo>
                  <a:pt x="59091" y="22959"/>
                </a:lnTo>
                <a:lnTo>
                  <a:pt x="57487" y="25784"/>
                </a:lnTo>
                <a:lnTo>
                  <a:pt x="55465" y="28620"/>
                </a:lnTo>
                <a:lnTo>
                  <a:pt x="53165" y="32415"/>
                </a:lnTo>
                <a:lnTo>
                  <a:pt x="50679" y="36850"/>
                </a:lnTo>
                <a:lnTo>
                  <a:pt x="48069" y="41712"/>
                </a:lnTo>
                <a:lnTo>
                  <a:pt x="45376" y="45906"/>
                </a:lnTo>
                <a:lnTo>
                  <a:pt x="42629" y="49654"/>
                </a:lnTo>
                <a:lnTo>
                  <a:pt x="39845" y="53105"/>
                </a:lnTo>
                <a:lnTo>
                  <a:pt x="37989" y="56359"/>
                </a:lnTo>
                <a:lnTo>
                  <a:pt x="36751" y="59480"/>
                </a:lnTo>
                <a:lnTo>
                  <a:pt x="35926" y="62514"/>
                </a:lnTo>
                <a:lnTo>
                  <a:pt x="34424" y="65488"/>
                </a:lnTo>
                <a:lnTo>
                  <a:pt x="32470" y="68424"/>
                </a:lnTo>
                <a:lnTo>
                  <a:pt x="30215" y="71334"/>
                </a:lnTo>
                <a:lnTo>
                  <a:pt x="27759" y="75178"/>
                </a:lnTo>
                <a:lnTo>
                  <a:pt x="25169" y="79647"/>
                </a:lnTo>
                <a:lnTo>
                  <a:pt x="22490" y="84531"/>
                </a:lnTo>
                <a:lnTo>
                  <a:pt x="19751" y="87787"/>
                </a:lnTo>
                <a:lnTo>
                  <a:pt x="16973" y="89957"/>
                </a:lnTo>
                <a:lnTo>
                  <a:pt x="11346" y="93321"/>
                </a:lnTo>
                <a:lnTo>
                  <a:pt x="8512" y="95552"/>
                </a:lnTo>
                <a:lnTo>
                  <a:pt x="31" y="102833"/>
                </a:lnTo>
                <a:lnTo>
                  <a:pt x="0" y="107411"/>
                </a:lnTo>
                <a:lnTo>
                  <a:pt x="948" y="108755"/>
                </a:lnTo>
                <a:lnTo>
                  <a:pt x="2532" y="109651"/>
                </a:lnTo>
                <a:lnTo>
                  <a:pt x="6833" y="110646"/>
                </a:lnTo>
                <a:lnTo>
                  <a:pt x="14815" y="111285"/>
                </a:lnTo>
                <a:lnTo>
                  <a:pt x="21225" y="111412"/>
                </a:lnTo>
                <a:lnTo>
                  <a:pt x="84092" y="111443"/>
                </a:lnTo>
                <a:lnTo>
                  <a:pt x="89394" y="110491"/>
                </a:lnTo>
                <a:lnTo>
                  <a:pt x="94834" y="108903"/>
                </a:lnTo>
                <a:lnTo>
                  <a:pt x="100366" y="106893"/>
                </a:lnTo>
                <a:lnTo>
                  <a:pt x="105959" y="105552"/>
                </a:lnTo>
                <a:lnTo>
                  <a:pt x="111592" y="104658"/>
                </a:lnTo>
                <a:lnTo>
                  <a:pt x="117253" y="104062"/>
                </a:lnTo>
                <a:lnTo>
                  <a:pt x="123884" y="103665"/>
                </a:lnTo>
                <a:lnTo>
                  <a:pt x="138872" y="103224"/>
                </a:lnTo>
                <a:lnTo>
                  <a:pt x="176802" y="102902"/>
                </a:lnTo>
                <a:lnTo>
                  <a:pt x="182633" y="101939"/>
                </a:lnTo>
                <a:lnTo>
                  <a:pt x="188426" y="100344"/>
                </a:lnTo>
                <a:lnTo>
                  <a:pt x="194193" y="98329"/>
                </a:lnTo>
                <a:lnTo>
                  <a:pt x="199942" y="96985"/>
                </a:lnTo>
                <a:lnTo>
                  <a:pt x="205680" y="96090"/>
                </a:lnTo>
                <a:lnTo>
                  <a:pt x="211411" y="95493"/>
                </a:lnTo>
                <a:lnTo>
                  <a:pt x="217136" y="95095"/>
                </a:lnTo>
                <a:lnTo>
                  <a:pt x="222858" y="94829"/>
                </a:lnTo>
                <a:lnTo>
                  <a:pt x="237473" y="94456"/>
                </a:lnTo>
                <a:lnTo>
                  <a:pt x="265734" y="9429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83"/>
          <p:cNvSpPr/>
          <p:nvPr/>
        </p:nvSpPr>
        <p:spPr>
          <a:xfrm>
            <a:off x="4846320" y="4406265"/>
            <a:ext cx="17146" cy="291465"/>
          </a:xfrm>
          <a:custGeom>
            <a:avLst/>
            <a:gdLst/>
            <a:ahLst/>
            <a:cxnLst/>
            <a:rect l="0" t="0" r="0" b="0"/>
            <a:pathLst>
              <a:path w="17146" h="291465">
                <a:moveTo>
                  <a:pt x="17145" y="0"/>
                </a:moveTo>
                <a:lnTo>
                  <a:pt x="8925" y="0"/>
                </a:lnTo>
                <a:lnTo>
                  <a:pt x="8642" y="6843"/>
                </a:lnTo>
                <a:lnTo>
                  <a:pt x="8573" y="49092"/>
                </a:lnTo>
                <a:lnTo>
                  <a:pt x="7620" y="54635"/>
                </a:lnTo>
                <a:lnTo>
                  <a:pt x="6032" y="60236"/>
                </a:lnTo>
                <a:lnTo>
                  <a:pt x="4021" y="65875"/>
                </a:lnTo>
                <a:lnTo>
                  <a:pt x="2681" y="72491"/>
                </a:lnTo>
                <a:lnTo>
                  <a:pt x="1787" y="79760"/>
                </a:lnTo>
                <a:lnTo>
                  <a:pt x="1191" y="87463"/>
                </a:lnTo>
                <a:lnTo>
                  <a:pt x="794" y="95456"/>
                </a:lnTo>
                <a:lnTo>
                  <a:pt x="353" y="111957"/>
                </a:lnTo>
                <a:lnTo>
                  <a:pt x="0" y="29146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84"/>
          <p:cNvSpPr/>
          <p:nvPr/>
        </p:nvSpPr>
        <p:spPr>
          <a:xfrm>
            <a:off x="6003607" y="4320540"/>
            <a:ext cx="25719" cy="462915"/>
          </a:xfrm>
          <a:custGeom>
            <a:avLst/>
            <a:gdLst/>
            <a:ahLst/>
            <a:cxnLst/>
            <a:rect l="0" t="0" r="0" b="0"/>
            <a:pathLst>
              <a:path w="25719" h="462915">
                <a:moveTo>
                  <a:pt x="25718" y="0"/>
                </a:moveTo>
                <a:lnTo>
                  <a:pt x="25718" y="11931"/>
                </a:lnTo>
                <a:lnTo>
                  <a:pt x="24765" y="13669"/>
                </a:lnTo>
                <a:lnTo>
                  <a:pt x="23178" y="14827"/>
                </a:lnTo>
                <a:lnTo>
                  <a:pt x="21167" y="15600"/>
                </a:lnTo>
                <a:lnTo>
                  <a:pt x="19826" y="18020"/>
                </a:lnTo>
                <a:lnTo>
                  <a:pt x="18932" y="21538"/>
                </a:lnTo>
                <a:lnTo>
                  <a:pt x="18337" y="25789"/>
                </a:lnTo>
                <a:lnTo>
                  <a:pt x="17675" y="33052"/>
                </a:lnTo>
                <a:lnTo>
                  <a:pt x="17302" y="45035"/>
                </a:lnTo>
                <a:lnTo>
                  <a:pt x="17250" y="50026"/>
                </a:lnTo>
                <a:lnTo>
                  <a:pt x="16262" y="55258"/>
                </a:lnTo>
                <a:lnTo>
                  <a:pt x="14652" y="60651"/>
                </a:lnTo>
                <a:lnTo>
                  <a:pt x="12625" y="66151"/>
                </a:lnTo>
                <a:lnTo>
                  <a:pt x="11275" y="71724"/>
                </a:lnTo>
                <a:lnTo>
                  <a:pt x="10374" y="77343"/>
                </a:lnTo>
                <a:lnTo>
                  <a:pt x="9773" y="82995"/>
                </a:lnTo>
                <a:lnTo>
                  <a:pt x="9106" y="94354"/>
                </a:lnTo>
                <a:lnTo>
                  <a:pt x="8810" y="106705"/>
                </a:lnTo>
                <a:lnTo>
                  <a:pt x="8575" y="184441"/>
                </a:lnTo>
                <a:lnTo>
                  <a:pt x="7622" y="191541"/>
                </a:lnTo>
                <a:lnTo>
                  <a:pt x="6034" y="199131"/>
                </a:lnTo>
                <a:lnTo>
                  <a:pt x="4023" y="207049"/>
                </a:lnTo>
                <a:lnTo>
                  <a:pt x="2682" y="215185"/>
                </a:lnTo>
                <a:lnTo>
                  <a:pt x="1788" y="223466"/>
                </a:lnTo>
                <a:lnTo>
                  <a:pt x="1192" y="231845"/>
                </a:lnTo>
                <a:lnTo>
                  <a:pt x="530" y="246235"/>
                </a:lnTo>
                <a:lnTo>
                  <a:pt x="235" y="259933"/>
                </a:lnTo>
                <a:lnTo>
                  <a:pt x="0" y="365749"/>
                </a:lnTo>
                <a:lnTo>
                  <a:pt x="953" y="371468"/>
                </a:lnTo>
                <a:lnTo>
                  <a:pt x="2540" y="377185"/>
                </a:lnTo>
                <a:lnTo>
                  <a:pt x="4551" y="382901"/>
                </a:lnTo>
                <a:lnTo>
                  <a:pt x="5892" y="388617"/>
                </a:lnTo>
                <a:lnTo>
                  <a:pt x="6785" y="394334"/>
                </a:lnTo>
                <a:lnTo>
                  <a:pt x="7381" y="400049"/>
                </a:lnTo>
                <a:lnTo>
                  <a:pt x="8043" y="408939"/>
                </a:lnTo>
                <a:lnTo>
                  <a:pt x="8415" y="421839"/>
                </a:lnTo>
                <a:lnTo>
                  <a:pt x="8572" y="46291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85"/>
          <p:cNvSpPr/>
          <p:nvPr/>
        </p:nvSpPr>
        <p:spPr>
          <a:xfrm>
            <a:off x="6132195" y="4517707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0"/>
                </a:moveTo>
                <a:lnTo>
                  <a:pt x="116915" y="0"/>
                </a:lnTo>
                <a:lnTo>
                  <a:pt x="122711" y="953"/>
                </a:lnTo>
                <a:lnTo>
                  <a:pt x="128480" y="2540"/>
                </a:lnTo>
                <a:lnTo>
                  <a:pt x="134231" y="4551"/>
                </a:lnTo>
                <a:lnTo>
                  <a:pt x="139969" y="5892"/>
                </a:lnTo>
                <a:lnTo>
                  <a:pt x="145700" y="6785"/>
                </a:lnTo>
                <a:lnTo>
                  <a:pt x="151426" y="7381"/>
                </a:lnTo>
                <a:lnTo>
                  <a:pt x="157148" y="7778"/>
                </a:lnTo>
                <a:lnTo>
                  <a:pt x="162868" y="8043"/>
                </a:lnTo>
                <a:lnTo>
                  <a:pt x="168586" y="8219"/>
                </a:lnTo>
                <a:lnTo>
                  <a:pt x="173350" y="9290"/>
                </a:lnTo>
                <a:lnTo>
                  <a:pt x="177479" y="10956"/>
                </a:lnTo>
                <a:lnTo>
                  <a:pt x="181185" y="13019"/>
                </a:lnTo>
                <a:lnTo>
                  <a:pt x="185559" y="14395"/>
                </a:lnTo>
                <a:lnTo>
                  <a:pt x="190381" y="15311"/>
                </a:lnTo>
                <a:lnTo>
                  <a:pt x="195501" y="15922"/>
                </a:lnTo>
                <a:lnTo>
                  <a:pt x="203729" y="16602"/>
                </a:lnTo>
                <a:lnTo>
                  <a:pt x="207257" y="16783"/>
                </a:lnTo>
                <a:lnTo>
                  <a:pt x="210561" y="17856"/>
                </a:lnTo>
                <a:lnTo>
                  <a:pt x="213717" y="19524"/>
                </a:lnTo>
                <a:lnTo>
                  <a:pt x="216772" y="21589"/>
                </a:lnTo>
                <a:lnTo>
                  <a:pt x="220715" y="22965"/>
                </a:lnTo>
                <a:lnTo>
                  <a:pt x="225248" y="23883"/>
                </a:lnTo>
                <a:lnTo>
                  <a:pt x="230175" y="24494"/>
                </a:lnTo>
                <a:lnTo>
                  <a:pt x="238190" y="25174"/>
                </a:lnTo>
                <a:lnTo>
                  <a:pt x="244927" y="25476"/>
                </a:lnTo>
                <a:lnTo>
                  <a:pt x="255374" y="25686"/>
                </a:lnTo>
                <a:lnTo>
                  <a:pt x="274320" y="257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86"/>
          <p:cNvSpPr/>
          <p:nvPr/>
        </p:nvSpPr>
        <p:spPr>
          <a:xfrm>
            <a:off x="6492344" y="4380547"/>
            <a:ext cx="8469" cy="325756"/>
          </a:xfrm>
          <a:custGeom>
            <a:avLst/>
            <a:gdLst/>
            <a:ahLst/>
            <a:cxnLst/>
            <a:rect l="0" t="0" r="0" b="0"/>
            <a:pathLst>
              <a:path w="8469" h="325756">
                <a:moveTo>
                  <a:pt x="8468" y="0"/>
                </a:moveTo>
                <a:lnTo>
                  <a:pt x="8468" y="284302"/>
                </a:lnTo>
                <a:lnTo>
                  <a:pt x="7516" y="287642"/>
                </a:lnTo>
                <a:lnTo>
                  <a:pt x="5928" y="290822"/>
                </a:lnTo>
                <a:lnTo>
                  <a:pt x="3918" y="293894"/>
                </a:lnTo>
                <a:lnTo>
                  <a:pt x="2576" y="296894"/>
                </a:lnTo>
                <a:lnTo>
                  <a:pt x="1683" y="299847"/>
                </a:lnTo>
                <a:lnTo>
                  <a:pt x="1087" y="302768"/>
                </a:lnTo>
                <a:lnTo>
                  <a:pt x="690" y="305668"/>
                </a:lnTo>
                <a:lnTo>
                  <a:pt x="425" y="308553"/>
                </a:lnTo>
                <a:lnTo>
                  <a:pt x="0" y="315478"/>
                </a:lnTo>
                <a:lnTo>
                  <a:pt x="918" y="316046"/>
                </a:lnTo>
                <a:lnTo>
                  <a:pt x="2482" y="316425"/>
                </a:lnTo>
                <a:lnTo>
                  <a:pt x="7286" y="317033"/>
                </a:lnTo>
                <a:lnTo>
                  <a:pt x="7680" y="318035"/>
                </a:lnTo>
                <a:lnTo>
                  <a:pt x="7943" y="319656"/>
                </a:lnTo>
                <a:lnTo>
                  <a:pt x="8468" y="32575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87"/>
          <p:cNvSpPr/>
          <p:nvPr/>
        </p:nvSpPr>
        <p:spPr>
          <a:xfrm>
            <a:off x="6629400" y="456057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0"/>
                </a:moveTo>
                <a:lnTo>
                  <a:pt x="109894" y="0"/>
                </a:lnTo>
                <a:lnTo>
                  <a:pt x="114220" y="952"/>
                </a:lnTo>
                <a:lnTo>
                  <a:pt x="118057" y="2540"/>
                </a:lnTo>
                <a:lnTo>
                  <a:pt x="121567" y="4550"/>
                </a:lnTo>
                <a:lnTo>
                  <a:pt x="125812" y="5891"/>
                </a:lnTo>
                <a:lnTo>
                  <a:pt x="130547" y="6785"/>
                </a:lnTo>
                <a:lnTo>
                  <a:pt x="145732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88"/>
          <p:cNvSpPr/>
          <p:nvPr/>
        </p:nvSpPr>
        <p:spPr>
          <a:xfrm>
            <a:off x="6835140" y="4423413"/>
            <a:ext cx="179520" cy="231455"/>
          </a:xfrm>
          <a:custGeom>
            <a:avLst/>
            <a:gdLst/>
            <a:ahLst/>
            <a:cxnLst/>
            <a:rect l="0" t="0" r="0" b="0"/>
            <a:pathLst>
              <a:path w="179520" h="231455">
                <a:moveTo>
                  <a:pt x="0" y="25714"/>
                </a:moveTo>
                <a:lnTo>
                  <a:pt x="12770" y="12944"/>
                </a:lnTo>
                <a:lnTo>
                  <a:pt x="15181" y="11486"/>
                </a:lnTo>
                <a:lnTo>
                  <a:pt x="24076" y="8481"/>
                </a:lnTo>
                <a:lnTo>
                  <a:pt x="28434" y="6605"/>
                </a:lnTo>
                <a:lnTo>
                  <a:pt x="33243" y="4403"/>
                </a:lnTo>
                <a:lnTo>
                  <a:pt x="37402" y="2934"/>
                </a:lnTo>
                <a:lnTo>
                  <a:pt x="41127" y="1955"/>
                </a:lnTo>
                <a:lnTo>
                  <a:pt x="44563" y="1302"/>
                </a:lnTo>
                <a:lnTo>
                  <a:pt x="48758" y="867"/>
                </a:lnTo>
                <a:lnTo>
                  <a:pt x="53461" y="577"/>
                </a:lnTo>
                <a:lnTo>
                  <a:pt x="62813" y="254"/>
                </a:lnTo>
                <a:lnTo>
                  <a:pt x="73432" y="73"/>
                </a:lnTo>
                <a:lnTo>
                  <a:pt x="97121" y="0"/>
                </a:lnTo>
                <a:lnTo>
                  <a:pt x="99990" y="951"/>
                </a:lnTo>
                <a:lnTo>
                  <a:pt x="102855" y="2538"/>
                </a:lnTo>
                <a:lnTo>
                  <a:pt x="105717" y="4548"/>
                </a:lnTo>
                <a:lnTo>
                  <a:pt x="107626" y="6841"/>
                </a:lnTo>
                <a:lnTo>
                  <a:pt x="108898" y="9322"/>
                </a:lnTo>
                <a:lnTo>
                  <a:pt x="110312" y="14619"/>
                </a:lnTo>
                <a:lnTo>
                  <a:pt x="110939" y="20148"/>
                </a:lnTo>
                <a:lnTo>
                  <a:pt x="110155" y="23908"/>
                </a:lnTo>
                <a:lnTo>
                  <a:pt x="108679" y="28320"/>
                </a:lnTo>
                <a:lnTo>
                  <a:pt x="106743" y="33167"/>
                </a:lnTo>
                <a:lnTo>
                  <a:pt x="104499" y="37350"/>
                </a:lnTo>
                <a:lnTo>
                  <a:pt x="99466" y="44538"/>
                </a:lnTo>
                <a:lnTo>
                  <a:pt x="95839" y="48741"/>
                </a:lnTo>
                <a:lnTo>
                  <a:pt x="91514" y="53448"/>
                </a:lnTo>
                <a:lnTo>
                  <a:pt x="86728" y="58491"/>
                </a:lnTo>
                <a:lnTo>
                  <a:pt x="82583" y="63758"/>
                </a:lnTo>
                <a:lnTo>
                  <a:pt x="78868" y="69174"/>
                </a:lnTo>
                <a:lnTo>
                  <a:pt x="75438" y="74690"/>
                </a:lnTo>
                <a:lnTo>
                  <a:pt x="71247" y="79320"/>
                </a:lnTo>
                <a:lnTo>
                  <a:pt x="66548" y="83359"/>
                </a:lnTo>
                <a:lnTo>
                  <a:pt x="61510" y="87003"/>
                </a:lnTo>
                <a:lnTo>
                  <a:pt x="58152" y="91339"/>
                </a:lnTo>
                <a:lnTo>
                  <a:pt x="55913" y="96134"/>
                </a:lnTo>
                <a:lnTo>
                  <a:pt x="54420" y="101236"/>
                </a:lnTo>
                <a:lnTo>
                  <a:pt x="52472" y="104636"/>
                </a:lnTo>
                <a:lnTo>
                  <a:pt x="50221" y="106904"/>
                </a:lnTo>
                <a:lnTo>
                  <a:pt x="45181" y="110376"/>
                </a:lnTo>
                <a:lnTo>
                  <a:pt x="39765" y="115094"/>
                </a:lnTo>
                <a:lnTo>
                  <a:pt x="36987" y="116733"/>
                </a:lnTo>
                <a:lnTo>
                  <a:pt x="34184" y="117826"/>
                </a:lnTo>
                <a:lnTo>
                  <a:pt x="31361" y="118554"/>
                </a:lnTo>
                <a:lnTo>
                  <a:pt x="29479" y="119993"/>
                </a:lnTo>
                <a:lnTo>
                  <a:pt x="28225" y="121904"/>
                </a:lnTo>
                <a:lnTo>
                  <a:pt x="25864" y="128193"/>
                </a:lnTo>
                <a:lnTo>
                  <a:pt x="25730" y="121169"/>
                </a:lnTo>
                <a:lnTo>
                  <a:pt x="25721" y="120354"/>
                </a:lnTo>
                <a:lnTo>
                  <a:pt x="30269" y="115562"/>
                </a:lnTo>
                <a:lnTo>
                  <a:pt x="32562" y="114188"/>
                </a:lnTo>
                <a:lnTo>
                  <a:pt x="37649" y="112661"/>
                </a:lnTo>
                <a:lnTo>
                  <a:pt x="43085" y="109442"/>
                </a:lnTo>
                <a:lnTo>
                  <a:pt x="45868" y="107250"/>
                </a:lnTo>
                <a:lnTo>
                  <a:pt x="49629" y="105789"/>
                </a:lnTo>
                <a:lnTo>
                  <a:pt x="54041" y="104815"/>
                </a:lnTo>
                <a:lnTo>
                  <a:pt x="58888" y="104165"/>
                </a:lnTo>
                <a:lnTo>
                  <a:pt x="64023" y="102780"/>
                </a:lnTo>
                <a:lnTo>
                  <a:pt x="69352" y="100904"/>
                </a:lnTo>
                <a:lnTo>
                  <a:pt x="74809" y="98701"/>
                </a:lnTo>
                <a:lnTo>
                  <a:pt x="80353" y="97232"/>
                </a:lnTo>
                <a:lnTo>
                  <a:pt x="85953" y="96252"/>
                </a:lnTo>
                <a:lnTo>
                  <a:pt x="91592" y="95599"/>
                </a:lnTo>
                <a:lnTo>
                  <a:pt x="97257" y="95165"/>
                </a:lnTo>
                <a:lnTo>
                  <a:pt x="102938" y="94874"/>
                </a:lnTo>
                <a:lnTo>
                  <a:pt x="114330" y="94552"/>
                </a:lnTo>
                <a:lnTo>
                  <a:pt x="138328" y="94328"/>
                </a:lnTo>
                <a:lnTo>
                  <a:pt x="141748" y="95269"/>
                </a:lnTo>
                <a:lnTo>
                  <a:pt x="144982" y="96849"/>
                </a:lnTo>
                <a:lnTo>
                  <a:pt x="148089" y="98855"/>
                </a:lnTo>
                <a:lnTo>
                  <a:pt x="151114" y="101145"/>
                </a:lnTo>
                <a:lnTo>
                  <a:pt x="154082" y="103624"/>
                </a:lnTo>
                <a:lnTo>
                  <a:pt x="157014" y="106229"/>
                </a:lnTo>
                <a:lnTo>
                  <a:pt x="159921" y="107965"/>
                </a:lnTo>
                <a:lnTo>
                  <a:pt x="162811" y="109123"/>
                </a:lnTo>
                <a:lnTo>
                  <a:pt x="165690" y="109895"/>
                </a:lnTo>
                <a:lnTo>
                  <a:pt x="168563" y="112315"/>
                </a:lnTo>
                <a:lnTo>
                  <a:pt x="171430" y="115833"/>
                </a:lnTo>
                <a:lnTo>
                  <a:pt x="174294" y="120083"/>
                </a:lnTo>
                <a:lnTo>
                  <a:pt x="176204" y="123869"/>
                </a:lnTo>
                <a:lnTo>
                  <a:pt x="178324" y="130616"/>
                </a:lnTo>
                <a:lnTo>
                  <a:pt x="179268" y="136790"/>
                </a:lnTo>
                <a:lnTo>
                  <a:pt x="179519" y="139770"/>
                </a:lnTo>
                <a:lnTo>
                  <a:pt x="178734" y="143661"/>
                </a:lnTo>
                <a:lnTo>
                  <a:pt x="177259" y="148161"/>
                </a:lnTo>
                <a:lnTo>
                  <a:pt x="175322" y="153065"/>
                </a:lnTo>
                <a:lnTo>
                  <a:pt x="173079" y="157287"/>
                </a:lnTo>
                <a:lnTo>
                  <a:pt x="165371" y="168733"/>
                </a:lnTo>
                <a:lnTo>
                  <a:pt x="162635" y="173447"/>
                </a:lnTo>
                <a:lnTo>
                  <a:pt x="159857" y="178496"/>
                </a:lnTo>
                <a:lnTo>
                  <a:pt x="157054" y="182813"/>
                </a:lnTo>
                <a:lnTo>
                  <a:pt x="154233" y="186645"/>
                </a:lnTo>
                <a:lnTo>
                  <a:pt x="151400" y="190151"/>
                </a:lnTo>
                <a:lnTo>
                  <a:pt x="148558" y="193442"/>
                </a:lnTo>
                <a:lnTo>
                  <a:pt x="145711" y="196587"/>
                </a:lnTo>
                <a:lnTo>
                  <a:pt x="140007" y="202622"/>
                </a:lnTo>
                <a:lnTo>
                  <a:pt x="134298" y="208480"/>
                </a:lnTo>
                <a:lnTo>
                  <a:pt x="130489" y="211375"/>
                </a:lnTo>
                <a:lnTo>
                  <a:pt x="126045" y="214258"/>
                </a:lnTo>
                <a:lnTo>
                  <a:pt x="121177" y="217133"/>
                </a:lnTo>
                <a:lnTo>
                  <a:pt x="116980" y="220002"/>
                </a:lnTo>
                <a:lnTo>
                  <a:pt x="113229" y="222866"/>
                </a:lnTo>
                <a:lnTo>
                  <a:pt x="109776" y="225729"/>
                </a:lnTo>
                <a:lnTo>
                  <a:pt x="106521" y="227638"/>
                </a:lnTo>
                <a:lnTo>
                  <a:pt x="103399" y="228910"/>
                </a:lnTo>
                <a:lnTo>
                  <a:pt x="100365" y="229758"/>
                </a:lnTo>
                <a:lnTo>
                  <a:pt x="96437" y="230323"/>
                </a:lnTo>
                <a:lnTo>
                  <a:pt x="91913" y="230700"/>
                </a:lnTo>
                <a:lnTo>
                  <a:pt x="82760" y="231119"/>
                </a:lnTo>
                <a:lnTo>
                  <a:pt x="75518" y="231305"/>
                </a:lnTo>
                <a:lnTo>
                  <a:pt x="8572" y="23145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89"/>
          <p:cNvSpPr/>
          <p:nvPr/>
        </p:nvSpPr>
        <p:spPr>
          <a:xfrm>
            <a:off x="7126605" y="4311967"/>
            <a:ext cx="17146" cy="467753"/>
          </a:xfrm>
          <a:custGeom>
            <a:avLst/>
            <a:gdLst/>
            <a:ahLst/>
            <a:cxnLst/>
            <a:rect l="0" t="0" r="0" b="0"/>
            <a:pathLst>
              <a:path w="17146" h="46775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7778" y="23912"/>
                </a:lnTo>
                <a:lnTo>
                  <a:pt x="8219" y="33170"/>
                </a:lnTo>
                <a:lnTo>
                  <a:pt x="9289" y="37353"/>
                </a:lnTo>
                <a:lnTo>
                  <a:pt x="10955" y="41095"/>
                </a:lnTo>
                <a:lnTo>
                  <a:pt x="13018" y="44542"/>
                </a:lnTo>
                <a:lnTo>
                  <a:pt x="14394" y="49697"/>
                </a:lnTo>
                <a:lnTo>
                  <a:pt x="15311" y="55991"/>
                </a:lnTo>
                <a:lnTo>
                  <a:pt x="15922" y="63045"/>
                </a:lnTo>
                <a:lnTo>
                  <a:pt x="16330" y="69653"/>
                </a:lnTo>
                <a:lnTo>
                  <a:pt x="16783" y="82074"/>
                </a:lnTo>
                <a:lnTo>
                  <a:pt x="17073" y="112415"/>
                </a:lnTo>
                <a:lnTo>
                  <a:pt x="17145" y="231461"/>
                </a:lnTo>
                <a:lnTo>
                  <a:pt x="16193" y="240032"/>
                </a:lnTo>
                <a:lnTo>
                  <a:pt x="14605" y="248604"/>
                </a:lnTo>
                <a:lnTo>
                  <a:pt x="12594" y="257176"/>
                </a:lnTo>
                <a:lnTo>
                  <a:pt x="11253" y="265748"/>
                </a:lnTo>
                <a:lnTo>
                  <a:pt x="10360" y="274321"/>
                </a:lnTo>
                <a:lnTo>
                  <a:pt x="9764" y="282893"/>
                </a:lnTo>
                <a:lnTo>
                  <a:pt x="9367" y="291465"/>
                </a:lnTo>
                <a:lnTo>
                  <a:pt x="8926" y="308610"/>
                </a:lnTo>
                <a:lnTo>
                  <a:pt x="8603" y="352664"/>
                </a:lnTo>
                <a:lnTo>
                  <a:pt x="7640" y="359887"/>
                </a:lnTo>
                <a:lnTo>
                  <a:pt x="6046" y="366607"/>
                </a:lnTo>
                <a:lnTo>
                  <a:pt x="4031" y="372992"/>
                </a:lnTo>
                <a:lnTo>
                  <a:pt x="2686" y="379154"/>
                </a:lnTo>
                <a:lnTo>
                  <a:pt x="1791" y="385167"/>
                </a:lnTo>
                <a:lnTo>
                  <a:pt x="1194" y="391081"/>
                </a:lnTo>
                <a:lnTo>
                  <a:pt x="796" y="396928"/>
                </a:lnTo>
                <a:lnTo>
                  <a:pt x="354" y="408505"/>
                </a:lnTo>
                <a:lnTo>
                  <a:pt x="70" y="430507"/>
                </a:lnTo>
                <a:lnTo>
                  <a:pt x="0" y="467752"/>
                </a:lnTo>
                <a:lnTo>
                  <a:pt x="0" y="46291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90"/>
          <p:cNvSpPr/>
          <p:nvPr/>
        </p:nvSpPr>
        <p:spPr>
          <a:xfrm>
            <a:off x="7289482" y="4474854"/>
            <a:ext cx="171451" cy="17137"/>
          </a:xfrm>
          <a:custGeom>
            <a:avLst/>
            <a:gdLst/>
            <a:ahLst/>
            <a:cxnLst/>
            <a:rect l="0" t="0" r="0" b="0"/>
            <a:pathLst>
              <a:path w="171451" h="17137">
                <a:moveTo>
                  <a:pt x="0" y="17136"/>
                </a:moveTo>
                <a:lnTo>
                  <a:pt x="0" y="12585"/>
                </a:lnTo>
                <a:lnTo>
                  <a:pt x="953" y="11244"/>
                </a:lnTo>
                <a:lnTo>
                  <a:pt x="2541" y="10350"/>
                </a:lnTo>
                <a:lnTo>
                  <a:pt x="4551" y="9754"/>
                </a:lnTo>
                <a:lnTo>
                  <a:pt x="7797" y="9357"/>
                </a:lnTo>
                <a:lnTo>
                  <a:pt x="11865" y="9093"/>
                </a:lnTo>
                <a:lnTo>
                  <a:pt x="20513" y="8799"/>
                </a:lnTo>
                <a:lnTo>
                  <a:pt x="31689" y="8633"/>
                </a:lnTo>
                <a:lnTo>
                  <a:pt x="41389" y="8594"/>
                </a:lnTo>
                <a:lnTo>
                  <a:pt x="46643" y="7631"/>
                </a:lnTo>
                <a:lnTo>
                  <a:pt x="52050" y="6037"/>
                </a:lnTo>
                <a:lnTo>
                  <a:pt x="57560" y="4021"/>
                </a:lnTo>
                <a:lnTo>
                  <a:pt x="62186" y="2678"/>
                </a:lnTo>
                <a:lnTo>
                  <a:pt x="66222" y="1782"/>
                </a:lnTo>
                <a:lnTo>
                  <a:pt x="69866" y="1185"/>
                </a:lnTo>
                <a:lnTo>
                  <a:pt x="74200" y="787"/>
                </a:lnTo>
                <a:lnTo>
                  <a:pt x="78994" y="522"/>
                </a:lnTo>
                <a:lnTo>
                  <a:pt x="89401" y="227"/>
                </a:lnTo>
                <a:lnTo>
                  <a:pt x="129783" y="0"/>
                </a:lnTo>
                <a:lnTo>
                  <a:pt x="134147" y="949"/>
                </a:lnTo>
                <a:lnTo>
                  <a:pt x="138962" y="2535"/>
                </a:lnTo>
                <a:lnTo>
                  <a:pt x="144076" y="4544"/>
                </a:lnTo>
                <a:lnTo>
                  <a:pt x="148438" y="5884"/>
                </a:lnTo>
                <a:lnTo>
                  <a:pt x="152299" y="6777"/>
                </a:lnTo>
                <a:lnTo>
                  <a:pt x="155825" y="7372"/>
                </a:lnTo>
                <a:lnTo>
                  <a:pt x="159128" y="7769"/>
                </a:lnTo>
                <a:lnTo>
                  <a:pt x="162283" y="8034"/>
                </a:lnTo>
                <a:lnTo>
                  <a:pt x="165338" y="8211"/>
                </a:lnTo>
                <a:lnTo>
                  <a:pt x="167376" y="9280"/>
                </a:lnTo>
                <a:lnTo>
                  <a:pt x="168734" y="10946"/>
                </a:lnTo>
                <a:lnTo>
                  <a:pt x="171450" y="1713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91"/>
          <p:cNvSpPr/>
          <p:nvPr/>
        </p:nvSpPr>
        <p:spPr>
          <a:xfrm>
            <a:off x="7323772" y="4569142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92"/>
          <p:cNvSpPr/>
          <p:nvPr/>
        </p:nvSpPr>
        <p:spPr>
          <a:xfrm>
            <a:off x="7623809" y="4329112"/>
            <a:ext cx="17147" cy="437199"/>
          </a:xfrm>
          <a:custGeom>
            <a:avLst/>
            <a:gdLst/>
            <a:ahLst/>
            <a:cxnLst/>
            <a:rect l="0" t="0" r="0" b="0"/>
            <a:pathLst>
              <a:path w="17147" h="437199">
                <a:moveTo>
                  <a:pt x="17146" y="0"/>
                </a:moveTo>
                <a:lnTo>
                  <a:pt x="17146" y="81752"/>
                </a:lnTo>
                <a:lnTo>
                  <a:pt x="16193" y="88792"/>
                </a:lnTo>
                <a:lnTo>
                  <a:pt x="14606" y="96342"/>
                </a:lnTo>
                <a:lnTo>
                  <a:pt x="12594" y="104233"/>
                </a:lnTo>
                <a:lnTo>
                  <a:pt x="11254" y="112351"/>
                </a:lnTo>
                <a:lnTo>
                  <a:pt x="10360" y="120621"/>
                </a:lnTo>
                <a:lnTo>
                  <a:pt x="9765" y="128991"/>
                </a:lnTo>
                <a:lnTo>
                  <a:pt x="9368" y="136477"/>
                </a:lnTo>
                <a:lnTo>
                  <a:pt x="8927" y="149874"/>
                </a:lnTo>
                <a:lnTo>
                  <a:pt x="7856" y="157066"/>
                </a:lnTo>
                <a:lnTo>
                  <a:pt x="6190" y="164718"/>
                </a:lnTo>
                <a:lnTo>
                  <a:pt x="4126" y="172677"/>
                </a:lnTo>
                <a:lnTo>
                  <a:pt x="2751" y="180841"/>
                </a:lnTo>
                <a:lnTo>
                  <a:pt x="1834" y="189141"/>
                </a:lnTo>
                <a:lnTo>
                  <a:pt x="1224" y="197531"/>
                </a:lnTo>
                <a:lnTo>
                  <a:pt x="816" y="205982"/>
                </a:lnTo>
                <a:lnTo>
                  <a:pt x="362" y="222993"/>
                </a:lnTo>
                <a:lnTo>
                  <a:pt x="0" y="421560"/>
                </a:lnTo>
                <a:lnTo>
                  <a:pt x="953" y="423914"/>
                </a:lnTo>
                <a:lnTo>
                  <a:pt x="2541" y="425485"/>
                </a:lnTo>
                <a:lnTo>
                  <a:pt x="4551" y="426532"/>
                </a:lnTo>
                <a:lnTo>
                  <a:pt x="5892" y="428182"/>
                </a:lnTo>
                <a:lnTo>
                  <a:pt x="6786" y="430235"/>
                </a:lnTo>
                <a:lnTo>
                  <a:pt x="8468" y="436790"/>
                </a:lnTo>
                <a:lnTo>
                  <a:pt x="9456" y="436926"/>
                </a:lnTo>
                <a:lnTo>
                  <a:pt x="11066" y="437017"/>
                </a:lnTo>
                <a:lnTo>
                  <a:pt x="15945" y="437162"/>
                </a:lnTo>
                <a:lnTo>
                  <a:pt x="15392" y="437174"/>
                </a:lnTo>
                <a:lnTo>
                  <a:pt x="8573" y="43719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93"/>
          <p:cNvSpPr/>
          <p:nvPr/>
        </p:nvSpPr>
        <p:spPr>
          <a:xfrm>
            <a:off x="7743825" y="4526279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1"/>
                </a:lnTo>
                <a:lnTo>
                  <a:pt x="7380" y="4552"/>
                </a:lnTo>
                <a:lnTo>
                  <a:pt x="8731" y="5892"/>
                </a:lnTo>
                <a:lnTo>
                  <a:pt x="10583" y="6786"/>
                </a:lnTo>
                <a:lnTo>
                  <a:pt x="12770" y="7382"/>
                </a:lnTo>
                <a:lnTo>
                  <a:pt x="15181" y="7779"/>
                </a:lnTo>
                <a:lnTo>
                  <a:pt x="17740" y="8044"/>
                </a:lnTo>
                <a:lnTo>
                  <a:pt x="20400" y="8220"/>
                </a:lnTo>
                <a:lnTo>
                  <a:pt x="23124" y="8338"/>
                </a:lnTo>
                <a:lnTo>
                  <a:pt x="28692" y="8469"/>
                </a:lnTo>
                <a:lnTo>
                  <a:pt x="145732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94"/>
          <p:cNvSpPr/>
          <p:nvPr/>
        </p:nvSpPr>
        <p:spPr>
          <a:xfrm>
            <a:off x="7975645" y="4389120"/>
            <a:ext cx="179661" cy="94298"/>
          </a:xfrm>
          <a:custGeom>
            <a:avLst/>
            <a:gdLst/>
            <a:ahLst/>
            <a:cxnLst/>
            <a:rect l="0" t="0" r="0" b="0"/>
            <a:pathLst>
              <a:path w="179661" h="94298">
                <a:moveTo>
                  <a:pt x="33927" y="0"/>
                </a:moveTo>
                <a:lnTo>
                  <a:pt x="25386" y="0"/>
                </a:lnTo>
                <a:lnTo>
                  <a:pt x="25355" y="20151"/>
                </a:lnTo>
                <a:lnTo>
                  <a:pt x="24403" y="22959"/>
                </a:lnTo>
                <a:lnTo>
                  <a:pt x="22815" y="25783"/>
                </a:lnTo>
                <a:lnTo>
                  <a:pt x="20804" y="28619"/>
                </a:lnTo>
                <a:lnTo>
                  <a:pt x="19463" y="31462"/>
                </a:lnTo>
                <a:lnTo>
                  <a:pt x="18570" y="34309"/>
                </a:lnTo>
                <a:lnTo>
                  <a:pt x="17974" y="37160"/>
                </a:lnTo>
                <a:lnTo>
                  <a:pt x="16624" y="40013"/>
                </a:lnTo>
                <a:lnTo>
                  <a:pt x="14771" y="42868"/>
                </a:lnTo>
                <a:lnTo>
                  <a:pt x="12585" y="45724"/>
                </a:lnTo>
                <a:lnTo>
                  <a:pt x="11126" y="48580"/>
                </a:lnTo>
                <a:lnTo>
                  <a:pt x="10154" y="51437"/>
                </a:lnTo>
                <a:lnTo>
                  <a:pt x="8594" y="58315"/>
                </a:lnTo>
                <a:lnTo>
                  <a:pt x="7513" y="59831"/>
                </a:lnTo>
                <a:lnTo>
                  <a:pt x="5840" y="61795"/>
                </a:lnTo>
                <a:lnTo>
                  <a:pt x="862" y="67240"/>
                </a:lnTo>
                <a:lnTo>
                  <a:pt x="454" y="68639"/>
                </a:lnTo>
                <a:lnTo>
                  <a:pt x="182" y="70524"/>
                </a:lnTo>
                <a:lnTo>
                  <a:pt x="0" y="72734"/>
                </a:lnTo>
                <a:lnTo>
                  <a:pt x="832" y="74206"/>
                </a:lnTo>
                <a:lnTo>
                  <a:pt x="2339" y="75188"/>
                </a:lnTo>
                <a:lnTo>
                  <a:pt x="7050" y="76764"/>
                </a:lnTo>
                <a:lnTo>
                  <a:pt x="12417" y="77037"/>
                </a:lnTo>
                <a:lnTo>
                  <a:pt x="25257" y="77145"/>
                </a:lnTo>
                <a:lnTo>
                  <a:pt x="129754" y="77152"/>
                </a:lnTo>
                <a:lnTo>
                  <a:pt x="134008" y="78105"/>
                </a:lnTo>
                <a:lnTo>
                  <a:pt x="138748" y="79692"/>
                </a:lnTo>
                <a:lnTo>
                  <a:pt x="143812" y="81703"/>
                </a:lnTo>
                <a:lnTo>
                  <a:pt x="148142" y="83044"/>
                </a:lnTo>
                <a:lnTo>
                  <a:pt x="151980" y="83937"/>
                </a:lnTo>
                <a:lnTo>
                  <a:pt x="155491" y="84533"/>
                </a:lnTo>
                <a:lnTo>
                  <a:pt x="158785" y="84930"/>
                </a:lnTo>
                <a:lnTo>
                  <a:pt x="161933" y="85195"/>
                </a:lnTo>
                <a:lnTo>
                  <a:pt x="169279" y="85620"/>
                </a:lnTo>
                <a:lnTo>
                  <a:pt x="172823" y="88218"/>
                </a:lnTo>
                <a:lnTo>
                  <a:pt x="179660" y="942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95"/>
          <p:cNvSpPr/>
          <p:nvPr/>
        </p:nvSpPr>
        <p:spPr>
          <a:xfrm>
            <a:off x="8078152" y="4346257"/>
            <a:ext cx="60008" cy="402909"/>
          </a:xfrm>
          <a:custGeom>
            <a:avLst/>
            <a:gdLst/>
            <a:ahLst/>
            <a:cxnLst/>
            <a:rect l="0" t="0" r="0" b="0"/>
            <a:pathLst>
              <a:path w="60008" h="402909">
                <a:moveTo>
                  <a:pt x="60007" y="0"/>
                </a:moveTo>
                <a:lnTo>
                  <a:pt x="52627" y="0"/>
                </a:lnTo>
                <a:lnTo>
                  <a:pt x="52230" y="953"/>
                </a:lnTo>
                <a:lnTo>
                  <a:pt x="51505" y="8731"/>
                </a:lnTo>
                <a:lnTo>
                  <a:pt x="51436" y="49115"/>
                </a:lnTo>
                <a:lnTo>
                  <a:pt x="50484" y="54650"/>
                </a:lnTo>
                <a:lnTo>
                  <a:pt x="48896" y="60246"/>
                </a:lnTo>
                <a:lnTo>
                  <a:pt x="46885" y="65882"/>
                </a:lnTo>
                <a:lnTo>
                  <a:pt x="45544" y="72496"/>
                </a:lnTo>
                <a:lnTo>
                  <a:pt x="44650" y="79763"/>
                </a:lnTo>
                <a:lnTo>
                  <a:pt x="44054" y="87465"/>
                </a:lnTo>
                <a:lnTo>
                  <a:pt x="42705" y="94505"/>
                </a:lnTo>
                <a:lnTo>
                  <a:pt x="40852" y="101104"/>
                </a:lnTo>
                <a:lnTo>
                  <a:pt x="38665" y="107407"/>
                </a:lnTo>
                <a:lnTo>
                  <a:pt x="37206" y="114468"/>
                </a:lnTo>
                <a:lnTo>
                  <a:pt x="36234" y="122032"/>
                </a:lnTo>
                <a:lnTo>
                  <a:pt x="35586" y="129932"/>
                </a:lnTo>
                <a:lnTo>
                  <a:pt x="34202" y="139009"/>
                </a:lnTo>
                <a:lnTo>
                  <a:pt x="32326" y="148870"/>
                </a:lnTo>
                <a:lnTo>
                  <a:pt x="30123" y="159254"/>
                </a:lnTo>
                <a:lnTo>
                  <a:pt x="28655" y="169034"/>
                </a:lnTo>
                <a:lnTo>
                  <a:pt x="27675" y="178412"/>
                </a:lnTo>
                <a:lnTo>
                  <a:pt x="27023" y="187522"/>
                </a:lnTo>
                <a:lnTo>
                  <a:pt x="25635" y="196452"/>
                </a:lnTo>
                <a:lnTo>
                  <a:pt x="23758" y="205263"/>
                </a:lnTo>
                <a:lnTo>
                  <a:pt x="21554" y="213994"/>
                </a:lnTo>
                <a:lnTo>
                  <a:pt x="20084" y="222673"/>
                </a:lnTo>
                <a:lnTo>
                  <a:pt x="19104" y="231316"/>
                </a:lnTo>
                <a:lnTo>
                  <a:pt x="18451" y="239936"/>
                </a:lnTo>
                <a:lnTo>
                  <a:pt x="17063" y="249492"/>
                </a:lnTo>
                <a:lnTo>
                  <a:pt x="15186" y="259673"/>
                </a:lnTo>
                <a:lnTo>
                  <a:pt x="12982" y="270270"/>
                </a:lnTo>
                <a:lnTo>
                  <a:pt x="11512" y="279240"/>
                </a:lnTo>
                <a:lnTo>
                  <a:pt x="10531" y="287126"/>
                </a:lnTo>
                <a:lnTo>
                  <a:pt x="9879" y="294287"/>
                </a:lnTo>
                <a:lnTo>
                  <a:pt x="9443" y="301919"/>
                </a:lnTo>
                <a:lnTo>
                  <a:pt x="8960" y="318019"/>
                </a:lnTo>
                <a:lnTo>
                  <a:pt x="7878" y="325360"/>
                </a:lnTo>
                <a:lnTo>
                  <a:pt x="6204" y="332159"/>
                </a:lnTo>
                <a:lnTo>
                  <a:pt x="4136" y="338597"/>
                </a:lnTo>
                <a:lnTo>
                  <a:pt x="2757" y="343841"/>
                </a:lnTo>
                <a:lnTo>
                  <a:pt x="1226" y="352208"/>
                </a:lnTo>
                <a:lnTo>
                  <a:pt x="545" y="361642"/>
                </a:lnTo>
                <a:lnTo>
                  <a:pt x="161" y="375123"/>
                </a:lnTo>
                <a:lnTo>
                  <a:pt x="4" y="396069"/>
                </a:lnTo>
                <a:lnTo>
                  <a:pt x="0" y="40290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96"/>
          <p:cNvSpPr/>
          <p:nvPr/>
        </p:nvSpPr>
        <p:spPr>
          <a:xfrm>
            <a:off x="8244684" y="4294822"/>
            <a:ext cx="30636" cy="471489"/>
          </a:xfrm>
          <a:custGeom>
            <a:avLst/>
            <a:gdLst/>
            <a:ahLst/>
            <a:cxnLst/>
            <a:rect l="0" t="0" r="0" b="0"/>
            <a:pathLst>
              <a:path w="30636" h="471489">
                <a:moveTo>
                  <a:pt x="30635" y="0"/>
                </a:moveTo>
                <a:lnTo>
                  <a:pt x="26084" y="0"/>
                </a:lnTo>
                <a:lnTo>
                  <a:pt x="25696" y="953"/>
                </a:lnTo>
                <a:lnTo>
                  <a:pt x="26390" y="2540"/>
                </a:lnTo>
                <a:lnTo>
                  <a:pt x="27805" y="4551"/>
                </a:lnTo>
                <a:lnTo>
                  <a:pt x="27797" y="5891"/>
                </a:lnTo>
                <a:lnTo>
                  <a:pt x="26838" y="6785"/>
                </a:lnTo>
                <a:lnTo>
                  <a:pt x="23006" y="8219"/>
                </a:lnTo>
                <a:lnTo>
                  <a:pt x="22692" y="9290"/>
                </a:lnTo>
                <a:lnTo>
                  <a:pt x="22146" y="20473"/>
                </a:lnTo>
                <a:lnTo>
                  <a:pt x="22065" y="58502"/>
                </a:lnTo>
                <a:lnTo>
                  <a:pt x="21112" y="64719"/>
                </a:lnTo>
                <a:lnTo>
                  <a:pt x="19524" y="71721"/>
                </a:lnTo>
                <a:lnTo>
                  <a:pt x="17513" y="79247"/>
                </a:lnTo>
                <a:lnTo>
                  <a:pt x="16173" y="86169"/>
                </a:lnTo>
                <a:lnTo>
                  <a:pt x="15279" y="92688"/>
                </a:lnTo>
                <a:lnTo>
                  <a:pt x="14683" y="98940"/>
                </a:lnTo>
                <a:lnTo>
                  <a:pt x="14020" y="113506"/>
                </a:lnTo>
                <a:lnTo>
                  <a:pt x="13648" y="137771"/>
                </a:lnTo>
                <a:lnTo>
                  <a:pt x="13491" y="274321"/>
                </a:lnTo>
                <a:lnTo>
                  <a:pt x="12539" y="282893"/>
                </a:lnTo>
                <a:lnTo>
                  <a:pt x="10951" y="291466"/>
                </a:lnTo>
                <a:lnTo>
                  <a:pt x="8940" y="300038"/>
                </a:lnTo>
                <a:lnTo>
                  <a:pt x="7599" y="308610"/>
                </a:lnTo>
                <a:lnTo>
                  <a:pt x="6706" y="317182"/>
                </a:lnTo>
                <a:lnTo>
                  <a:pt x="6110" y="325755"/>
                </a:lnTo>
                <a:lnTo>
                  <a:pt x="5712" y="334328"/>
                </a:lnTo>
                <a:lnTo>
                  <a:pt x="5272" y="351473"/>
                </a:lnTo>
                <a:lnTo>
                  <a:pt x="5023" y="377190"/>
                </a:lnTo>
                <a:lnTo>
                  <a:pt x="4036" y="384810"/>
                </a:lnTo>
                <a:lnTo>
                  <a:pt x="2425" y="391795"/>
                </a:lnTo>
                <a:lnTo>
                  <a:pt x="398" y="398357"/>
                </a:lnTo>
                <a:lnTo>
                  <a:pt x="0" y="404636"/>
                </a:lnTo>
                <a:lnTo>
                  <a:pt x="687" y="410728"/>
                </a:lnTo>
                <a:lnTo>
                  <a:pt x="2097" y="416693"/>
                </a:lnTo>
                <a:lnTo>
                  <a:pt x="3038" y="422576"/>
                </a:lnTo>
                <a:lnTo>
                  <a:pt x="3665" y="428402"/>
                </a:lnTo>
                <a:lnTo>
                  <a:pt x="4362" y="439004"/>
                </a:lnTo>
                <a:lnTo>
                  <a:pt x="4671" y="446890"/>
                </a:lnTo>
                <a:lnTo>
                  <a:pt x="5706" y="450327"/>
                </a:lnTo>
                <a:lnTo>
                  <a:pt x="7348" y="453570"/>
                </a:lnTo>
                <a:lnTo>
                  <a:pt x="13132" y="462368"/>
                </a:lnTo>
                <a:lnTo>
                  <a:pt x="13459" y="470248"/>
                </a:lnTo>
                <a:lnTo>
                  <a:pt x="14422" y="470661"/>
                </a:lnTo>
                <a:lnTo>
                  <a:pt x="16017" y="470937"/>
                </a:lnTo>
                <a:lnTo>
                  <a:pt x="22063" y="4714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97"/>
          <p:cNvSpPr/>
          <p:nvPr/>
        </p:nvSpPr>
        <p:spPr>
          <a:xfrm>
            <a:off x="8387124" y="4491990"/>
            <a:ext cx="162517" cy="17146"/>
          </a:xfrm>
          <a:custGeom>
            <a:avLst/>
            <a:gdLst/>
            <a:ahLst/>
            <a:cxnLst/>
            <a:rect l="0" t="0" r="0" b="0"/>
            <a:pathLst>
              <a:path w="162517" h="17146">
                <a:moveTo>
                  <a:pt x="16783" y="0"/>
                </a:moveTo>
                <a:lnTo>
                  <a:pt x="0" y="0"/>
                </a:lnTo>
                <a:lnTo>
                  <a:pt x="24592" y="0"/>
                </a:lnTo>
                <a:lnTo>
                  <a:pt x="28656" y="952"/>
                </a:lnTo>
                <a:lnTo>
                  <a:pt x="32319" y="2540"/>
                </a:lnTo>
                <a:lnTo>
                  <a:pt x="35713" y="4551"/>
                </a:lnTo>
                <a:lnTo>
                  <a:pt x="38928" y="5891"/>
                </a:lnTo>
                <a:lnTo>
                  <a:pt x="42023" y="6785"/>
                </a:lnTo>
                <a:lnTo>
                  <a:pt x="45041" y="7381"/>
                </a:lnTo>
                <a:lnTo>
                  <a:pt x="48004" y="7778"/>
                </a:lnTo>
                <a:lnTo>
                  <a:pt x="50932" y="8043"/>
                </a:lnTo>
                <a:lnTo>
                  <a:pt x="53837" y="8219"/>
                </a:lnTo>
                <a:lnTo>
                  <a:pt x="62143" y="8415"/>
                </a:lnTo>
                <a:lnTo>
                  <a:pt x="120935" y="8571"/>
                </a:lnTo>
                <a:lnTo>
                  <a:pt x="125271" y="9524"/>
                </a:lnTo>
                <a:lnTo>
                  <a:pt x="130065" y="11112"/>
                </a:lnTo>
                <a:lnTo>
                  <a:pt x="135168" y="13123"/>
                </a:lnTo>
                <a:lnTo>
                  <a:pt x="139521" y="14464"/>
                </a:lnTo>
                <a:lnTo>
                  <a:pt x="143376" y="15357"/>
                </a:lnTo>
                <a:lnTo>
                  <a:pt x="146898" y="15953"/>
                </a:lnTo>
                <a:lnTo>
                  <a:pt x="150199" y="16350"/>
                </a:lnTo>
                <a:lnTo>
                  <a:pt x="153352" y="16615"/>
                </a:lnTo>
                <a:lnTo>
                  <a:pt x="162516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98"/>
          <p:cNvSpPr/>
          <p:nvPr/>
        </p:nvSpPr>
        <p:spPr>
          <a:xfrm>
            <a:off x="8412480" y="4594860"/>
            <a:ext cx="137161" cy="17145"/>
          </a:xfrm>
          <a:custGeom>
            <a:avLst/>
            <a:gdLst/>
            <a:ahLst/>
            <a:cxnLst/>
            <a:rect l="0" t="0" r="0" b="0"/>
            <a:pathLst>
              <a:path w="137161" h="17145">
                <a:moveTo>
                  <a:pt x="0" y="8572"/>
                </a:moveTo>
                <a:lnTo>
                  <a:pt x="0" y="104"/>
                </a:lnTo>
                <a:lnTo>
                  <a:pt x="2539" y="46"/>
                </a:lnTo>
                <a:lnTo>
                  <a:pt x="71085" y="0"/>
                </a:lnTo>
                <a:lnTo>
                  <a:pt x="75012" y="952"/>
                </a:lnTo>
                <a:lnTo>
                  <a:pt x="79536" y="2540"/>
                </a:lnTo>
                <a:lnTo>
                  <a:pt x="84456" y="4551"/>
                </a:lnTo>
                <a:lnTo>
                  <a:pt x="88689" y="5891"/>
                </a:lnTo>
                <a:lnTo>
                  <a:pt x="92464" y="6785"/>
                </a:lnTo>
                <a:lnTo>
                  <a:pt x="95933" y="7381"/>
                </a:lnTo>
                <a:lnTo>
                  <a:pt x="99198" y="7778"/>
                </a:lnTo>
                <a:lnTo>
                  <a:pt x="102326" y="8043"/>
                </a:lnTo>
                <a:lnTo>
                  <a:pt x="105365" y="8219"/>
                </a:lnTo>
                <a:lnTo>
                  <a:pt x="108344" y="9289"/>
                </a:lnTo>
                <a:lnTo>
                  <a:pt x="111281" y="10955"/>
                </a:lnTo>
                <a:lnTo>
                  <a:pt x="114192" y="13018"/>
                </a:lnTo>
                <a:lnTo>
                  <a:pt x="117086" y="14394"/>
                </a:lnTo>
                <a:lnTo>
                  <a:pt x="119968" y="15311"/>
                </a:lnTo>
                <a:lnTo>
                  <a:pt x="122841" y="15922"/>
                </a:lnTo>
                <a:lnTo>
                  <a:pt x="125708" y="16329"/>
                </a:lnTo>
                <a:lnTo>
                  <a:pt x="128573" y="16601"/>
                </a:lnTo>
                <a:lnTo>
                  <a:pt x="137160" y="171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99"/>
          <p:cNvSpPr/>
          <p:nvPr/>
        </p:nvSpPr>
        <p:spPr>
          <a:xfrm>
            <a:off x="8558212" y="46120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00"/>
          <p:cNvSpPr/>
          <p:nvPr/>
        </p:nvSpPr>
        <p:spPr>
          <a:xfrm>
            <a:off x="8661083" y="4363402"/>
            <a:ext cx="240030" cy="144539"/>
          </a:xfrm>
          <a:custGeom>
            <a:avLst/>
            <a:gdLst/>
            <a:ahLst/>
            <a:cxnLst/>
            <a:rect l="0" t="0" r="0" b="0"/>
            <a:pathLst>
              <a:path w="240030" h="144539">
                <a:moveTo>
                  <a:pt x="42861" y="0"/>
                </a:moveTo>
                <a:lnTo>
                  <a:pt x="42861" y="7381"/>
                </a:lnTo>
                <a:lnTo>
                  <a:pt x="43814" y="7778"/>
                </a:lnTo>
                <a:lnTo>
                  <a:pt x="47413" y="8219"/>
                </a:lnTo>
                <a:lnTo>
                  <a:pt x="47800" y="9290"/>
                </a:lnTo>
                <a:lnTo>
                  <a:pt x="47107" y="10956"/>
                </a:lnTo>
                <a:lnTo>
                  <a:pt x="45692" y="13019"/>
                </a:lnTo>
                <a:lnTo>
                  <a:pt x="44749" y="15347"/>
                </a:lnTo>
                <a:lnTo>
                  <a:pt x="44119" y="17851"/>
                </a:lnTo>
                <a:lnTo>
                  <a:pt x="43700" y="20473"/>
                </a:lnTo>
                <a:lnTo>
                  <a:pt x="43420" y="23174"/>
                </a:lnTo>
                <a:lnTo>
                  <a:pt x="43234" y="25927"/>
                </a:lnTo>
                <a:lnTo>
                  <a:pt x="43111" y="28715"/>
                </a:lnTo>
                <a:lnTo>
                  <a:pt x="42973" y="34352"/>
                </a:lnTo>
                <a:lnTo>
                  <a:pt x="42936" y="37189"/>
                </a:lnTo>
                <a:lnTo>
                  <a:pt x="41958" y="40033"/>
                </a:lnTo>
                <a:lnTo>
                  <a:pt x="40354" y="42881"/>
                </a:lnTo>
                <a:lnTo>
                  <a:pt x="38333" y="45733"/>
                </a:lnTo>
                <a:lnTo>
                  <a:pt x="36985" y="48586"/>
                </a:lnTo>
                <a:lnTo>
                  <a:pt x="36087" y="51440"/>
                </a:lnTo>
                <a:lnTo>
                  <a:pt x="34645" y="58316"/>
                </a:lnTo>
                <a:lnTo>
                  <a:pt x="34447" y="61796"/>
                </a:lnTo>
                <a:lnTo>
                  <a:pt x="34395" y="64057"/>
                </a:lnTo>
                <a:lnTo>
                  <a:pt x="33407" y="66517"/>
                </a:lnTo>
                <a:lnTo>
                  <a:pt x="31797" y="69110"/>
                </a:lnTo>
                <a:lnTo>
                  <a:pt x="29770" y="71791"/>
                </a:lnTo>
                <a:lnTo>
                  <a:pt x="28419" y="74531"/>
                </a:lnTo>
                <a:lnTo>
                  <a:pt x="27519" y="77309"/>
                </a:lnTo>
                <a:lnTo>
                  <a:pt x="26918" y="80115"/>
                </a:lnTo>
                <a:lnTo>
                  <a:pt x="26517" y="82937"/>
                </a:lnTo>
                <a:lnTo>
                  <a:pt x="26251" y="85772"/>
                </a:lnTo>
                <a:lnTo>
                  <a:pt x="26072" y="88614"/>
                </a:lnTo>
                <a:lnTo>
                  <a:pt x="25002" y="91461"/>
                </a:lnTo>
                <a:lnTo>
                  <a:pt x="23334" y="94311"/>
                </a:lnTo>
                <a:lnTo>
                  <a:pt x="21271" y="97164"/>
                </a:lnTo>
                <a:lnTo>
                  <a:pt x="19895" y="100019"/>
                </a:lnTo>
                <a:lnTo>
                  <a:pt x="18978" y="102874"/>
                </a:lnTo>
                <a:lnTo>
                  <a:pt x="17506" y="109750"/>
                </a:lnTo>
                <a:lnTo>
                  <a:pt x="14765" y="113230"/>
                </a:lnTo>
                <a:lnTo>
                  <a:pt x="12701" y="115492"/>
                </a:lnTo>
                <a:lnTo>
                  <a:pt x="11324" y="117952"/>
                </a:lnTo>
                <a:lnTo>
                  <a:pt x="10407" y="120545"/>
                </a:lnTo>
                <a:lnTo>
                  <a:pt x="8935" y="126999"/>
                </a:lnTo>
                <a:lnTo>
                  <a:pt x="6193" y="130422"/>
                </a:lnTo>
                <a:lnTo>
                  <a:pt x="107" y="137043"/>
                </a:lnTo>
                <a:lnTo>
                  <a:pt x="3" y="137155"/>
                </a:lnTo>
                <a:lnTo>
                  <a:pt x="3" y="137157"/>
                </a:lnTo>
                <a:lnTo>
                  <a:pt x="1" y="137158"/>
                </a:lnTo>
                <a:lnTo>
                  <a:pt x="0" y="137160"/>
                </a:lnTo>
                <a:lnTo>
                  <a:pt x="28692" y="137160"/>
                </a:lnTo>
                <a:lnTo>
                  <a:pt x="31510" y="136208"/>
                </a:lnTo>
                <a:lnTo>
                  <a:pt x="37182" y="132610"/>
                </a:lnTo>
                <a:lnTo>
                  <a:pt x="42877" y="130375"/>
                </a:lnTo>
                <a:lnTo>
                  <a:pt x="49536" y="129382"/>
                </a:lnTo>
                <a:lnTo>
                  <a:pt x="53979" y="129117"/>
                </a:lnTo>
                <a:lnTo>
                  <a:pt x="63042" y="128823"/>
                </a:lnTo>
                <a:lnTo>
                  <a:pt x="74453" y="128658"/>
                </a:lnTo>
                <a:lnTo>
                  <a:pt x="160128" y="128588"/>
                </a:lnTo>
                <a:lnTo>
                  <a:pt x="164853" y="129540"/>
                </a:lnTo>
                <a:lnTo>
                  <a:pt x="168957" y="131128"/>
                </a:lnTo>
                <a:lnTo>
                  <a:pt x="172646" y="133139"/>
                </a:lnTo>
                <a:lnTo>
                  <a:pt x="177009" y="134479"/>
                </a:lnTo>
                <a:lnTo>
                  <a:pt x="181823" y="135373"/>
                </a:lnTo>
                <a:lnTo>
                  <a:pt x="186938" y="135969"/>
                </a:lnTo>
                <a:lnTo>
                  <a:pt x="191300" y="136366"/>
                </a:lnTo>
                <a:lnTo>
                  <a:pt x="198687" y="136807"/>
                </a:lnTo>
                <a:lnTo>
                  <a:pt x="205144" y="137003"/>
                </a:lnTo>
                <a:lnTo>
                  <a:pt x="217052" y="137129"/>
                </a:lnTo>
                <a:lnTo>
                  <a:pt x="219949" y="138092"/>
                </a:lnTo>
                <a:lnTo>
                  <a:pt x="225707" y="141702"/>
                </a:lnTo>
                <a:lnTo>
                  <a:pt x="231441" y="143941"/>
                </a:lnTo>
                <a:lnTo>
                  <a:pt x="234304" y="144538"/>
                </a:lnTo>
                <a:lnTo>
                  <a:pt x="236211" y="143984"/>
                </a:lnTo>
                <a:lnTo>
                  <a:pt x="237484" y="142662"/>
                </a:lnTo>
                <a:lnTo>
                  <a:pt x="240029" y="1371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01"/>
          <p:cNvSpPr/>
          <p:nvPr/>
        </p:nvSpPr>
        <p:spPr>
          <a:xfrm>
            <a:off x="8823959" y="4354829"/>
            <a:ext cx="34260" cy="342901"/>
          </a:xfrm>
          <a:custGeom>
            <a:avLst/>
            <a:gdLst/>
            <a:ahLst/>
            <a:cxnLst/>
            <a:rect l="0" t="0" r="0" b="0"/>
            <a:pathLst>
              <a:path w="34260" h="342901">
                <a:moveTo>
                  <a:pt x="25718" y="0"/>
                </a:moveTo>
                <a:lnTo>
                  <a:pt x="25718" y="4551"/>
                </a:lnTo>
                <a:lnTo>
                  <a:pt x="26670" y="6844"/>
                </a:lnTo>
                <a:lnTo>
                  <a:pt x="28258" y="9326"/>
                </a:lnTo>
                <a:lnTo>
                  <a:pt x="30269" y="11932"/>
                </a:lnTo>
                <a:lnTo>
                  <a:pt x="31609" y="15575"/>
                </a:lnTo>
                <a:lnTo>
                  <a:pt x="32503" y="19909"/>
                </a:lnTo>
                <a:lnTo>
                  <a:pt x="33496" y="29804"/>
                </a:lnTo>
                <a:lnTo>
                  <a:pt x="33761" y="35110"/>
                </a:lnTo>
                <a:lnTo>
                  <a:pt x="33938" y="40551"/>
                </a:lnTo>
                <a:lnTo>
                  <a:pt x="34221" y="69817"/>
                </a:lnTo>
                <a:lnTo>
                  <a:pt x="34259" y="86275"/>
                </a:lnTo>
                <a:lnTo>
                  <a:pt x="33318" y="94665"/>
                </a:lnTo>
                <a:lnTo>
                  <a:pt x="31737" y="103115"/>
                </a:lnTo>
                <a:lnTo>
                  <a:pt x="29731" y="111606"/>
                </a:lnTo>
                <a:lnTo>
                  <a:pt x="28394" y="120124"/>
                </a:lnTo>
                <a:lnTo>
                  <a:pt x="27501" y="128660"/>
                </a:lnTo>
                <a:lnTo>
                  <a:pt x="26906" y="137209"/>
                </a:lnTo>
                <a:lnTo>
                  <a:pt x="25558" y="145766"/>
                </a:lnTo>
                <a:lnTo>
                  <a:pt x="23707" y="154327"/>
                </a:lnTo>
                <a:lnTo>
                  <a:pt x="21520" y="162892"/>
                </a:lnTo>
                <a:lnTo>
                  <a:pt x="20061" y="172413"/>
                </a:lnTo>
                <a:lnTo>
                  <a:pt x="19090" y="182570"/>
                </a:lnTo>
                <a:lnTo>
                  <a:pt x="18442" y="193151"/>
                </a:lnTo>
                <a:lnTo>
                  <a:pt x="17057" y="203062"/>
                </a:lnTo>
                <a:lnTo>
                  <a:pt x="15182" y="212528"/>
                </a:lnTo>
                <a:lnTo>
                  <a:pt x="12979" y="221695"/>
                </a:lnTo>
                <a:lnTo>
                  <a:pt x="11510" y="230664"/>
                </a:lnTo>
                <a:lnTo>
                  <a:pt x="10531" y="239502"/>
                </a:lnTo>
                <a:lnTo>
                  <a:pt x="9878" y="248250"/>
                </a:lnTo>
                <a:lnTo>
                  <a:pt x="9444" y="256941"/>
                </a:lnTo>
                <a:lnTo>
                  <a:pt x="8960" y="274216"/>
                </a:lnTo>
                <a:lnTo>
                  <a:pt x="7878" y="281871"/>
                </a:lnTo>
                <a:lnTo>
                  <a:pt x="6205" y="288879"/>
                </a:lnTo>
                <a:lnTo>
                  <a:pt x="4137" y="295456"/>
                </a:lnTo>
                <a:lnTo>
                  <a:pt x="2758" y="301746"/>
                </a:lnTo>
                <a:lnTo>
                  <a:pt x="1839" y="307844"/>
                </a:lnTo>
                <a:lnTo>
                  <a:pt x="1226" y="313815"/>
                </a:lnTo>
                <a:lnTo>
                  <a:pt x="546" y="322989"/>
                </a:lnTo>
                <a:lnTo>
                  <a:pt x="162" y="333508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02"/>
          <p:cNvSpPr/>
          <p:nvPr/>
        </p:nvSpPr>
        <p:spPr>
          <a:xfrm>
            <a:off x="4538073" y="4251960"/>
            <a:ext cx="608240" cy="544928"/>
          </a:xfrm>
          <a:custGeom>
            <a:avLst/>
            <a:gdLst/>
            <a:ahLst/>
            <a:cxnLst/>
            <a:rect l="0" t="0" r="0" b="0"/>
            <a:pathLst>
              <a:path w="608240" h="544928">
                <a:moveTo>
                  <a:pt x="471124" y="17144"/>
                </a:moveTo>
                <a:lnTo>
                  <a:pt x="458105" y="4126"/>
                </a:lnTo>
                <a:lnTo>
                  <a:pt x="455777" y="2750"/>
                </a:lnTo>
                <a:lnTo>
                  <a:pt x="450651" y="1222"/>
                </a:lnTo>
                <a:lnTo>
                  <a:pt x="434232" y="161"/>
                </a:lnTo>
                <a:lnTo>
                  <a:pt x="369780" y="0"/>
                </a:lnTo>
                <a:lnTo>
                  <a:pt x="359090" y="2540"/>
                </a:lnTo>
                <a:lnTo>
                  <a:pt x="344901" y="6785"/>
                </a:lnTo>
                <a:lnTo>
                  <a:pt x="329584" y="10582"/>
                </a:lnTo>
                <a:lnTo>
                  <a:pt x="322472" y="12770"/>
                </a:lnTo>
                <a:lnTo>
                  <a:pt x="309489" y="20280"/>
                </a:lnTo>
                <a:lnTo>
                  <a:pt x="296416" y="29016"/>
                </a:lnTo>
                <a:lnTo>
                  <a:pt x="281081" y="36073"/>
                </a:lnTo>
                <a:lnTo>
                  <a:pt x="267280" y="42385"/>
                </a:lnTo>
                <a:lnTo>
                  <a:pt x="253844" y="48365"/>
                </a:lnTo>
                <a:lnTo>
                  <a:pt x="231167" y="57087"/>
                </a:lnTo>
                <a:lnTo>
                  <a:pt x="218109" y="62837"/>
                </a:lnTo>
                <a:lnTo>
                  <a:pt x="200047" y="75980"/>
                </a:lnTo>
                <a:lnTo>
                  <a:pt x="182631" y="87388"/>
                </a:lnTo>
                <a:lnTo>
                  <a:pt x="168597" y="96307"/>
                </a:lnTo>
                <a:lnTo>
                  <a:pt x="153788" y="106620"/>
                </a:lnTo>
                <a:lnTo>
                  <a:pt x="140856" y="117554"/>
                </a:lnTo>
                <a:lnTo>
                  <a:pt x="122865" y="129869"/>
                </a:lnTo>
                <a:lnTo>
                  <a:pt x="100919" y="144101"/>
                </a:lnTo>
                <a:lnTo>
                  <a:pt x="85420" y="155832"/>
                </a:lnTo>
                <a:lnTo>
                  <a:pt x="70244" y="169891"/>
                </a:lnTo>
                <a:lnTo>
                  <a:pt x="53683" y="181571"/>
                </a:lnTo>
                <a:lnTo>
                  <a:pt x="44930" y="190553"/>
                </a:lnTo>
                <a:lnTo>
                  <a:pt x="37864" y="201847"/>
                </a:lnTo>
                <a:lnTo>
                  <a:pt x="31550" y="216392"/>
                </a:lnTo>
                <a:lnTo>
                  <a:pt x="22639" y="231545"/>
                </a:lnTo>
                <a:lnTo>
                  <a:pt x="19385" y="241338"/>
                </a:lnTo>
                <a:lnTo>
                  <a:pt x="16986" y="252041"/>
                </a:lnTo>
                <a:lnTo>
                  <a:pt x="11233" y="268777"/>
                </a:lnTo>
                <a:lnTo>
                  <a:pt x="9105" y="285801"/>
                </a:lnTo>
                <a:lnTo>
                  <a:pt x="8608" y="297202"/>
                </a:lnTo>
                <a:lnTo>
                  <a:pt x="5846" y="308620"/>
                </a:lnTo>
                <a:lnTo>
                  <a:pt x="2397" y="320044"/>
                </a:lnTo>
                <a:lnTo>
                  <a:pt x="863" y="331472"/>
                </a:lnTo>
                <a:lnTo>
                  <a:pt x="182" y="342901"/>
                </a:lnTo>
                <a:lnTo>
                  <a:pt x="0" y="348615"/>
                </a:lnTo>
                <a:lnTo>
                  <a:pt x="2338" y="360045"/>
                </a:lnTo>
                <a:lnTo>
                  <a:pt x="5600" y="371475"/>
                </a:lnTo>
                <a:lnTo>
                  <a:pt x="7049" y="382905"/>
                </a:lnTo>
                <a:lnTo>
                  <a:pt x="10234" y="394335"/>
                </a:lnTo>
                <a:lnTo>
                  <a:pt x="14823" y="405765"/>
                </a:lnTo>
                <a:lnTo>
                  <a:pt x="20039" y="417195"/>
                </a:lnTo>
                <a:lnTo>
                  <a:pt x="22992" y="428625"/>
                </a:lnTo>
                <a:lnTo>
                  <a:pt x="23779" y="434340"/>
                </a:lnTo>
                <a:lnTo>
                  <a:pt x="27194" y="443230"/>
                </a:lnTo>
                <a:lnTo>
                  <a:pt x="34472" y="456129"/>
                </a:lnTo>
                <a:lnTo>
                  <a:pt x="42660" y="469477"/>
                </a:lnTo>
                <a:lnTo>
                  <a:pt x="45465" y="473005"/>
                </a:lnTo>
                <a:lnTo>
                  <a:pt x="53659" y="479464"/>
                </a:lnTo>
                <a:lnTo>
                  <a:pt x="58512" y="482520"/>
                </a:lnTo>
                <a:lnTo>
                  <a:pt x="66443" y="490995"/>
                </a:lnTo>
                <a:lnTo>
                  <a:pt x="79296" y="507409"/>
                </a:lnTo>
                <a:lnTo>
                  <a:pt x="92666" y="516844"/>
                </a:lnTo>
                <a:lnTo>
                  <a:pt x="108692" y="525672"/>
                </a:lnTo>
                <a:lnTo>
                  <a:pt x="117321" y="528907"/>
                </a:lnTo>
                <a:lnTo>
                  <a:pt x="132613" y="533268"/>
                </a:lnTo>
                <a:lnTo>
                  <a:pt x="146367" y="537046"/>
                </a:lnTo>
                <a:lnTo>
                  <a:pt x="164821" y="539172"/>
                </a:lnTo>
                <a:lnTo>
                  <a:pt x="182353" y="540755"/>
                </a:lnTo>
                <a:lnTo>
                  <a:pt x="193874" y="544500"/>
                </a:lnTo>
                <a:lnTo>
                  <a:pt x="199613" y="544927"/>
                </a:lnTo>
                <a:lnTo>
                  <a:pt x="217745" y="541931"/>
                </a:lnTo>
                <a:lnTo>
                  <a:pt x="232781" y="540895"/>
                </a:lnTo>
                <a:lnTo>
                  <a:pt x="246449" y="537895"/>
                </a:lnTo>
                <a:lnTo>
                  <a:pt x="259826" y="534339"/>
                </a:lnTo>
                <a:lnTo>
                  <a:pt x="275296" y="532759"/>
                </a:lnTo>
                <a:lnTo>
                  <a:pt x="291697" y="526976"/>
                </a:lnTo>
                <a:lnTo>
                  <a:pt x="308511" y="519010"/>
                </a:lnTo>
                <a:lnTo>
                  <a:pt x="325509" y="512293"/>
                </a:lnTo>
                <a:lnTo>
                  <a:pt x="342589" y="503593"/>
                </a:lnTo>
                <a:lnTo>
                  <a:pt x="359705" y="493377"/>
                </a:lnTo>
                <a:lnTo>
                  <a:pt x="376837" y="482486"/>
                </a:lnTo>
                <a:lnTo>
                  <a:pt x="453980" y="431471"/>
                </a:lnTo>
                <a:lnTo>
                  <a:pt x="468584" y="417507"/>
                </a:lnTo>
                <a:lnTo>
                  <a:pt x="482377" y="402729"/>
                </a:lnTo>
                <a:lnTo>
                  <a:pt x="498033" y="389810"/>
                </a:lnTo>
                <a:lnTo>
                  <a:pt x="511976" y="375179"/>
                </a:lnTo>
                <a:lnTo>
                  <a:pt x="524523" y="360104"/>
                </a:lnTo>
                <a:lnTo>
                  <a:pt x="536450" y="347053"/>
                </a:lnTo>
                <a:lnTo>
                  <a:pt x="548100" y="332364"/>
                </a:lnTo>
                <a:lnTo>
                  <a:pt x="559629" y="317262"/>
                </a:lnTo>
                <a:lnTo>
                  <a:pt x="571101" y="304200"/>
                </a:lnTo>
                <a:lnTo>
                  <a:pt x="580011" y="289505"/>
                </a:lnTo>
                <a:lnTo>
                  <a:pt x="587146" y="273449"/>
                </a:lnTo>
                <a:lnTo>
                  <a:pt x="596518" y="249297"/>
                </a:lnTo>
                <a:lnTo>
                  <a:pt x="602420" y="235893"/>
                </a:lnTo>
                <a:lnTo>
                  <a:pt x="605678" y="221046"/>
                </a:lnTo>
                <a:lnTo>
                  <a:pt x="607126" y="205875"/>
                </a:lnTo>
                <a:lnTo>
                  <a:pt x="607769" y="192783"/>
                </a:lnTo>
                <a:lnTo>
                  <a:pt x="608055" y="180614"/>
                </a:lnTo>
                <a:lnTo>
                  <a:pt x="608239" y="152728"/>
                </a:lnTo>
                <a:lnTo>
                  <a:pt x="605724" y="138999"/>
                </a:lnTo>
                <a:lnTo>
                  <a:pt x="601431" y="126547"/>
                </a:lnTo>
                <a:lnTo>
                  <a:pt x="596348" y="114663"/>
                </a:lnTo>
                <a:lnTo>
                  <a:pt x="590915" y="103031"/>
                </a:lnTo>
                <a:lnTo>
                  <a:pt x="584372" y="91512"/>
                </a:lnTo>
                <a:lnTo>
                  <a:pt x="570931" y="75268"/>
                </a:lnTo>
                <a:lnTo>
                  <a:pt x="559540" y="63047"/>
                </a:lnTo>
                <a:lnTo>
                  <a:pt x="544523" y="48737"/>
                </a:lnTo>
                <a:lnTo>
                  <a:pt x="528008" y="38041"/>
                </a:lnTo>
                <a:lnTo>
                  <a:pt x="510098" y="28840"/>
                </a:lnTo>
                <a:lnTo>
                  <a:pt x="495113" y="22977"/>
                </a:lnTo>
                <a:lnTo>
                  <a:pt x="481469" y="19737"/>
                </a:lnTo>
                <a:lnTo>
                  <a:pt x="468101" y="17344"/>
                </a:lnTo>
                <a:lnTo>
                  <a:pt x="452636" y="13106"/>
                </a:lnTo>
                <a:lnTo>
                  <a:pt x="433697" y="10587"/>
                </a:lnTo>
                <a:lnTo>
                  <a:pt x="423313" y="9916"/>
                </a:lnTo>
                <a:lnTo>
                  <a:pt x="413532" y="10420"/>
                </a:lnTo>
                <a:lnTo>
                  <a:pt x="386115" y="14729"/>
                </a:lnTo>
                <a:lnTo>
                  <a:pt x="368572" y="16071"/>
                </a:lnTo>
                <a:lnTo>
                  <a:pt x="351250" y="19207"/>
                </a:lnTo>
                <a:lnTo>
                  <a:pt x="334027" y="23777"/>
                </a:lnTo>
                <a:lnTo>
                  <a:pt x="316847" y="28982"/>
                </a:lnTo>
                <a:lnTo>
                  <a:pt x="302226" y="34470"/>
                </a:lnTo>
                <a:lnTo>
                  <a:pt x="283286" y="42916"/>
                </a:lnTo>
                <a:lnTo>
                  <a:pt x="272388" y="47648"/>
                </a:lnTo>
                <a:lnTo>
                  <a:pt x="256811" y="514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/>
          <p:cNvGrpSpPr/>
          <p:nvPr/>
        </p:nvGrpSpPr>
        <p:grpSpPr>
          <a:xfrm>
            <a:off x="8558247" y="4149100"/>
            <a:ext cx="531448" cy="651030"/>
            <a:chOff x="8558247" y="4149100"/>
            <a:chExt cx="531448" cy="651030"/>
          </a:xfrm>
        </p:grpSpPr>
        <p:sp>
          <p:nvSpPr>
            <p:cNvPr id="90" name="SMARTPenAnnotation603"/>
            <p:cNvSpPr/>
            <p:nvPr/>
          </p:nvSpPr>
          <p:spPr>
            <a:xfrm>
              <a:off x="8558247" y="4149100"/>
              <a:ext cx="531448" cy="651030"/>
            </a:xfrm>
            <a:custGeom>
              <a:avLst/>
              <a:gdLst/>
              <a:ahLst/>
              <a:cxnLst/>
              <a:rect l="0" t="0" r="0" b="0"/>
              <a:pathLst>
                <a:path w="531448" h="651030">
                  <a:moveTo>
                    <a:pt x="385728" y="34279"/>
                  </a:moveTo>
                  <a:lnTo>
                    <a:pt x="381177" y="34279"/>
                  </a:lnTo>
                  <a:lnTo>
                    <a:pt x="378884" y="33327"/>
                  </a:lnTo>
                  <a:lnTo>
                    <a:pt x="370127" y="26899"/>
                  </a:lnTo>
                  <a:lnTo>
                    <a:pt x="356787" y="13880"/>
                  </a:lnTo>
                  <a:lnTo>
                    <a:pt x="354052" y="12108"/>
                  </a:lnTo>
                  <a:lnTo>
                    <a:pt x="345651" y="8660"/>
                  </a:lnTo>
                  <a:lnTo>
                    <a:pt x="339976" y="4478"/>
                  </a:lnTo>
                  <a:lnTo>
                    <a:pt x="336176" y="2982"/>
                  </a:lnTo>
                  <a:lnTo>
                    <a:pt x="322680" y="876"/>
                  </a:lnTo>
                  <a:lnTo>
                    <a:pt x="306564" y="165"/>
                  </a:lnTo>
                  <a:lnTo>
                    <a:pt x="268452" y="0"/>
                  </a:lnTo>
                  <a:lnTo>
                    <a:pt x="263730" y="949"/>
                  </a:lnTo>
                  <a:lnTo>
                    <a:pt x="250626" y="5883"/>
                  </a:lnTo>
                  <a:lnTo>
                    <a:pt x="237099" y="7371"/>
                  </a:lnTo>
                  <a:lnTo>
                    <a:pt x="222521" y="8209"/>
                  </a:lnTo>
                  <a:lnTo>
                    <a:pt x="212862" y="10945"/>
                  </a:lnTo>
                  <a:lnTo>
                    <a:pt x="196713" y="17841"/>
                  </a:lnTo>
                  <a:lnTo>
                    <a:pt x="179863" y="25916"/>
                  </a:lnTo>
                  <a:lnTo>
                    <a:pt x="157103" y="37178"/>
                  </a:lnTo>
                  <a:lnTo>
                    <a:pt x="143146" y="42870"/>
                  </a:lnTo>
                  <a:lnTo>
                    <a:pt x="128372" y="48575"/>
                  </a:lnTo>
                  <a:lnTo>
                    <a:pt x="115454" y="54286"/>
                  </a:lnTo>
                  <a:lnTo>
                    <a:pt x="110295" y="58095"/>
                  </a:lnTo>
                  <a:lnTo>
                    <a:pt x="97532" y="71604"/>
                  </a:lnTo>
                  <a:lnTo>
                    <a:pt x="83061" y="83016"/>
                  </a:lnTo>
                  <a:lnTo>
                    <a:pt x="71365" y="98038"/>
                  </a:lnTo>
                  <a:lnTo>
                    <a:pt x="57210" y="114554"/>
                  </a:lnTo>
                  <a:lnTo>
                    <a:pt x="46561" y="131513"/>
                  </a:lnTo>
                  <a:lnTo>
                    <a:pt x="37371" y="148603"/>
                  </a:lnTo>
                  <a:lnTo>
                    <a:pt x="22859" y="177158"/>
                  </a:lnTo>
                  <a:lnTo>
                    <a:pt x="19665" y="188586"/>
                  </a:lnTo>
                  <a:lnTo>
                    <a:pt x="15327" y="208270"/>
                  </a:lnTo>
                  <a:lnTo>
                    <a:pt x="11556" y="223051"/>
                  </a:lnTo>
                  <a:lnTo>
                    <a:pt x="8479" y="243035"/>
                  </a:lnTo>
                  <a:lnTo>
                    <a:pt x="4384" y="258505"/>
                  </a:lnTo>
                  <a:lnTo>
                    <a:pt x="1274" y="278729"/>
                  </a:lnTo>
                  <a:lnTo>
                    <a:pt x="353" y="296786"/>
                  </a:lnTo>
                  <a:lnTo>
                    <a:pt x="43" y="325845"/>
                  </a:lnTo>
                  <a:lnTo>
                    <a:pt x="0" y="338807"/>
                  </a:lnTo>
                  <a:lnTo>
                    <a:pt x="2521" y="350917"/>
                  </a:lnTo>
                  <a:lnTo>
                    <a:pt x="5863" y="363602"/>
                  </a:lnTo>
                  <a:lnTo>
                    <a:pt x="7349" y="378765"/>
                  </a:lnTo>
                  <a:lnTo>
                    <a:pt x="8185" y="398816"/>
                  </a:lnTo>
                  <a:lnTo>
                    <a:pt x="10922" y="413466"/>
                  </a:lnTo>
                  <a:lnTo>
                    <a:pt x="14359" y="429502"/>
                  </a:lnTo>
                  <a:lnTo>
                    <a:pt x="15888" y="446154"/>
                  </a:lnTo>
                  <a:lnTo>
                    <a:pt x="19106" y="460540"/>
                  </a:lnTo>
                  <a:lnTo>
                    <a:pt x="28935" y="489849"/>
                  </a:lnTo>
                  <a:lnTo>
                    <a:pt x="37230" y="510152"/>
                  </a:lnTo>
                  <a:lnTo>
                    <a:pt x="40340" y="524861"/>
                  </a:lnTo>
                  <a:lnTo>
                    <a:pt x="41169" y="532784"/>
                  </a:lnTo>
                  <a:lnTo>
                    <a:pt x="43627" y="539971"/>
                  </a:lnTo>
                  <a:lnTo>
                    <a:pt x="55235" y="558235"/>
                  </a:lnTo>
                  <a:lnTo>
                    <a:pt x="70714" y="575962"/>
                  </a:lnTo>
                  <a:lnTo>
                    <a:pt x="79987" y="586495"/>
                  </a:lnTo>
                  <a:lnTo>
                    <a:pt x="91514" y="602182"/>
                  </a:lnTo>
                  <a:lnTo>
                    <a:pt x="106572" y="613286"/>
                  </a:lnTo>
                  <a:lnTo>
                    <a:pt x="123099" y="622609"/>
                  </a:lnTo>
                  <a:lnTo>
                    <a:pt x="134383" y="628499"/>
                  </a:lnTo>
                  <a:lnTo>
                    <a:pt x="145749" y="631752"/>
                  </a:lnTo>
                  <a:lnTo>
                    <a:pt x="157150" y="634151"/>
                  </a:lnTo>
                  <a:lnTo>
                    <a:pt x="168568" y="638392"/>
                  </a:lnTo>
                  <a:lnTo>
                    <a:pt x="182532" y="643452"/>
                  </a:lnTo>
                  <a:lnTo>
                    <a:pt x="197310" y="647923"/>
                  </a:lnTo>
                  <a:lnTo>
                    <a:pt x="210230" y="649910"/>
                  </a:lnTo>
                  <a:lnTo>
                    <a:pt x="222320" y="650793"/>
                  </a:lnTo>
                  <a:lnTo>
                    <a:pt x="228212" y="651029"/>
                  </a:lnTo>
                  <a:lnTo>
                    <a:pt x="242379" y="648750"/>
                  </a:lnTo>
                  <a:lnTo>
                    <a:pt x="257247" y="644563"/>
                  </a:lnTo>
                  <a:lnTo>
                    <a:pt x="270205" y="639527"/>
                  </a:lnTo>
                  <a:lnTo>
                    <a:pt x="282314" y="634113"/>
                  </a:lnTo>
                  <a:lnTo>
                    <a:pt x="294998" y="628532"/>
                  </a:lnTo>
                  <a:lnTo>
                    <a:pt x="310162" y="622876"/>
                  </a:lnTo>
                  <a:lnTo>
                    <a:pt x="323886" y="614648"/>
                  </a:lnTo>
                  <a:lnTo>
                    <a:pt x="337288" y="604641"/>
                  </a:lnTo>
                  <a:lnTo>
                    <a:pt x="352768" y="593843"/>
                  </a:lnTo>
                  <a:lnTo>
                    <a:pt x="366634" y="582695"/>
                  </a:lnTo>
                  <a:lnTo>
                    <a:pt x="380098" y="571390"/>
                  </a:lnTo>
                  <a:lnTo>
                    <a:pt x="395608" y="560016"/>
                  </a:lnTo>
                  <a:lnTo>
                    <a:pt x="409487" y="548610"/>
                  </a:lnTo>
                  <a:lnTo>
                    <a:pt x="422005" y="537191"/>
                  </a:lnTo>
                  <a:lnTo>
                    <a:pt x="433918" y="525766"/>
                  </a:lnTo>
                  <a:lnTo>
                    <a:pt x="445563" y="511798"/>
                  </a:lnTo>
                  <a:lnTo>
                    <a:pt x="457089" y="497017"/>
                  </a:lnTo>
                  <a:lnTo>
                    <a:pt x="473335" y="477034"/>
                  </a:lnTo>
                  <a:lnTo>
                    <a:pt x="485556" y="453438"/>
                  </a:lnTo>
                  <a:lnTo>
                    <a:pt x="499868" y="429302"/>
                  </a:lnTo>
                  <a:lnTo>
                    <a:pt x="507259" y="415903"/>
                  </a:lnTo>
                  <a:lnTo>
                    <a:pt x="513719" y="401057"/>
                  </a:lnTo>
                  <a:lnTo>
                    <a:pt x="519765" y="384935"/>
                  </a:lnTo>
                  <a:lnTo>
                    <a:pt x="525627" y="368244"/>
                  </a:lnTo>
                  <a:lnTo>
                    <a:pt x="528868" y="351300"/>
                  </a:lnTo>
                  <a:lnTo>
                    <a:pt x="530308" y="333293"/>
                  </a:lnTo>
                  <a:lnTo>
                    <a:pt x="530948" y="312590"/>
                  </a:lnTo>
                  <a:lnTo>
                    <a:pt x="531393" y="266263"/>
                  </a:lnTo>
                  <a:lnTo>
                    <a:pt x="531447" y="231551"/>
                  </a:lnTo>
                  <a:lnTo>
                    <a:pt x="528914" y="214348"/>
                  </a:lnTo>
                  <a:lnTo>
                    <a:pt x="524613" y="198130"/>
                  </a:lnTo>
                  <a:lnTo>
                    <a:pt x="519527" y="184572"/>
                  </a:lnTo>
                  <a:lnTo>
                    <a:pt x="514093" y="169656"/>
                  </a:lnTo>
                  <a:lnTo>
                    <a:pt x="507549" y="154455"/>
                  </a:lnTo>
                  <a:lnTo>
                    <a:pt x="493154" y="135186"/>
                  </a:lnTo>
                  <a:lnTo>
                    <a:pt x="476825" y="117412"/>
                  </a:lnTo>
                  <a:lnTo>
                    <a:pt x="465585" y="105835"/>
                  </a:lnTo>
                  <a:lnTo>
                    <a:pt x="454240" y="96879"/>
                  </a:lnTo>
                  <a:lnTo>
                    <a:pt x="442848" y="88772"/>
                  </a:lnTo>
                  <a:lnTo>
                    <a:pt x="431434" y="78818"/>
                  </a:lnTo>
                  <a:lnTo>
                    <a:pt x="423818" y="75402"/>
                  </a:lnTo>
                  <a:lnTo>
                    <a:pt x="414932" y="73124"/>
                  </a:lnTo>
                  <a:lnTo>
                    <a:pt x="405197" y="71606"/>
                  </a:lnTo>
                  <a:lnTo>
                    <a:pt x="389301" y="67379"/>
                  </a:lnTo>
                  <a:lnTo>
                    <a:pt x="374934" y="63278"/>
                  </a:lnTo>
                  <a:lnTo>
                    <a:pt x="359022" y="61455"/>
                  </a:lnTo>
                  <a:lnTo>
                    <a:pt x="349827" y="60969"/>
                  </a:lnTo>
                  <a:lnTo>
                    <a:pt x="329449" y="60429"/>
                  </a:lnTo>
                  <a:lnTo>
                    <a:pt x="248665" y="60008"/>
                  </a:lnTo>
                  <a:lnTo>
                    <a:pt x="240060" y="60957"/>
                  </a:lnTo>
                  <a:lnTo>
                    <a:pt x="231466" y="62542"/>
                  </a:lnTo>
                  <a:lnTo>
                    <a:pt x="215250" y="65891"/>
                  </a:lnTo>
                  <a:lnTo>
                    <a:pt x="208258" y="66784"/>
                  </a:lnTo>
                  <a:lnTo>
                    <a:pt x="188560" y="6857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604"/>
            <p:cNvSpPr/>
            <p:nvPr/>
          </p:nvSpPr>
          <p:spPr>
            <a:xfrm>
              <a:off x="8738234" y="4217670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another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|x-2| =3</a:t>
            </a:r>
            <a:endParaRPr lang="en-US" dirty="0"/>
          </a:p>
        </p:txBody>
      </p:sp>
      <p:sp>
        <p:nvSpPr>
          <p:cNvPr id="4" name="SMARTPenAnnotation479"/>
          <p:cNvSpPr/>
          <p:nvPr/>
        </p:nvSpPr>
        <p:spPr>
          <a:xfrm>
            <a:off x="1460182" y="2743200"/>
            <a:ext cx="291466" cy="257176"/>
          </a:xfrm>
          <a:custGeom>
            <a:avLst/>
            <a:gdLst/>
            <a:ahLst/>
            <a:cxnLst/>
            <a:rect l="0" t="0" r="0" b="0"/>
            <a:pathLst>
              <a:path w="291466" h="25717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4" y="14621"/>
                </a:lnTo>
                <a:lnTo>
                  <a:pt x="11932" y="20151"/>
                </a:lnTo>
                <a:lnTo>
                  <a:pt x="20151" y="28619"/>
                </a:lnTo>
                <a:lnTo>
                  <a:pt x="22959" y="30509"/>
                </a:lnTo>
                <a:lnTo>
                  <a:pt x="31462" y="34122"/>
                </a:lnTo>
                <a:lnTo>
                  <a:pt x="40014" y="40802"/>
                </a:lnTo>
                <a:lnTo>
                  <a:pt x="45724" y="46074"/>
                </a:lnTo>
                <a:lnTo>
                  <a:pt x="70246" y="70277"/>
                </a:lnTo>
                <a:lnTo>
                  <a:pt x="79163" y="76636"/>
                </a:lnTo>
                <a:lnTo>
                  <a:pt x="84208" y="79666"/>
                </a:lnTo>
                <a:lnTo>
                  <a:pt x="88524" y="83590"/>
                </a:lnTo>
                <a:lnTo>
                  <a:pt x="92353" y="88112"/>
                </a:lnTo>
                <a:lnTo>
                  <a:pt x="95859" y="93031"/>
                </a:lnTo>
                <a:lnTo>
                  <a:pt x="102294" y="101037"/>
                </a:lnTo>
                <a:lnTo>
                  <a:pt x="109281" y="108723"/>
                </a:lnTo>
                <a:lnTo>
                  <a:pt x="123925" y="123760"/>
                </a:lnTo>
                <a:lnTo>
                  <a:pt x="147035" y="147013"/>
                </a:lnTo>
                <a:lnTo>
                  <a:pt x="152316" y="151349"/>
                </a:lnTo>
                <a:lnTo>
                  <a:pt x="158694" y="156144"/>
                </a:lnTo>
                <a:lnTo>
                  <a:pt x="165804" y="161246"/>
                </a:lnTo>
                <a:lnTo>
                  <a:pt x="171496" y="165600"/>
                </a:lnTo>
                <a:lnTo>
                  <a:pt x="180360" y="172977"/>
                </a:lnTo>
                <a:lnTo>
                  <a:pt x="185010" y="177230"/>
                </a:lnTo>
                <a:lnTo>
                  <a:pt x="199703" y="191366"/>
                </a:lnTo>
                <a:lnTo>
                  <a:pt x="207185" y="198716"/>
                </a:lnTo>
                <a:lnTo>
                  <a:pt x="216224" y="205158"/>
                </a:lnTo>
                <a:lnTo>
                  <a:pt x="221302" y="208209"/>
                </a:lnTo>
                <a:lnTo>
                  <a:pt x="229484" y="214140"/>
                </a:lnTo>
                <a:lnTo>
                  <a:pt x="237248" y="219951"/>
                </a:lnTo>
                <a:lnTo>
                  <a:pt x="241985" y="222834"/>
                </a:lnTo>
                <a:lnTo>
                  <a:pt x="247048" y="225708"/>
                </a:lnTo>
                <a:lnTo>
                  <a:pt x="250424" y="228577"/>
                </a:lnTo>
                <a:lnTo>
                  <a:pt x="252674" y="231442"/>
                </a:lnTo>
                <a:lnTo>
                  <a:pt x="256127" y="237165"/>
                </a:lnTo>
                <a:lnTo>
                  <a:pt x="260837" y="242884"/>
                </a:lnTo>
                <a:lnTo>
                  <a:pt x="263426" y="244790"/>
                </a:lnTo>
                <a:lnTo>
                  <a:pt x="271621" y="248425"/>
                </a:lnTo>
                <a:lnTo>
                  <a:pt x="280082" y="254159"/>
                </a:lnTo>
                <a:lnTo>
                  <a:pt x="288934" y="256579"/>
                </a:lnTo>
                <a:lnTo>
                  <a:pt x="291465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80"/>
          <p:cNvSpPr/>
          <p:nvPr/>
        </p:nvSpPr>
        <p:spPr>
          <a:xfrm>
            <a:off x="1520189" y="2751772"/>
            <a:ext cx="188596" cy="248604"/>
          </a:xfrm>
          <a:custGeom>
            <a:avLst/>
            <a:gdLst/>
            <a:ahLst/>
            <a:cxnLst/>
            <a:rect l="0" t="0" r="0" b="0"/>
            <a:pathLst>
              <a:path w="188596" h="248604">
                <a:moveTo>
                  <a:pt x="188595" y="0"/>
                </a:moveTo>
                <a:lnTo>
                  <a:pt x="180054" y="0"/>
                </a:lnTo>
                <a:lnTo>
                  <a:pt x="180032" y="4551"/>
                </a:lnTo>
                <a:lnTo>
                  <a:pt x="179076" y="6844"/>
                </a:lnTo>
                <a:lnTo>
                  <a:pt x="175475" y="11932"/>
                </a:lnTo>
                <a:lnTo>
                  <a:pt x="170699" y="17368"/>
                </a:lnTo>
                <a:lnTo>
                  <a:pt x="168092" y="20151"/>
                </a:lnTo>
                <a:lnTo>
                  <a:pt x="164449" y="22959"/>
                </a:lnTo>
                <a:lnTo>
                  <a:pt x="160115" y="25784"/>
                </a:lnTo>
                <a:lnTo>
                  <a:pt x="155321" y="28619"/>
                </a:lnTo>
                <a:lnTo>
                  <a:pt x="151173" y="32414"/>
                </a:lnTo>
                <a:lnTo>
                  <a:pt x="147454" y="36850"/>
                </a:lnTo>
                <a:lnTo>
                  <a:pt x="144023" y="41711"/>
                </a:lnTo>
                <a:lnTo>
                  <a:pt x="141735" y="46858"/>
                </a:lnTo>
                <a:lnTo>
                  <a:pt x="140211" y="52194"/>
                </a:lnTo>
                <a:lnTo>
                  <a:pt x="139194" y="57656"/>
                </a:lnTo>
                <a:lnTo>
                  <a:pt x="136611" y="63202"/>
                </a:lnTo>
                <a:lnTo>
                  <a:pt x="132984" y="68805"/>
                </a:lnTo>
                <a:lnTo>
                  <a:pt x="128661" y="74445"/>
                </a:lnTo>
                <a:lnTo>
                  <a:pt x="123874" y="80110"/>
                </a:lnTo>
                <a:lnTo>
                  <a:pt x="118778" y="85792"/>
                </a:lnTo>
                <a:lnTo>
                  <a:pt x="113476" y="91484"/>
                </a:lnTo>
                <a:lnTo>
                  <a:pt x="108988" y="97185"/>
                </a:lnTo>
                <a:lnTo>
                  <a:pt x="105044" y="102890"/>
                </a:lnTo>
                <a:lnTo>
                  <a:pt x="101462" y="108598"/>
                </a:lnTo>
                <a:lnTo>
                  <a:pt x="97169" y="114309"/>
                </a:lnTo>
                <a:lnTo>
                  <a:pt x="92402" y="120021"/>
                </a:lnTo>
                <a:lnTo>
                  <a:pt x="87319" y="125734"/>
                </a:lnTo>
                <a:lnTo>
                  <a:pt x="82978" y="132400"/>
                </a:lnTo>
                <a:lnTo>
                  <a:pt x="79131" y="139702"/>
                </a:lnTo>
                <a:lnTo>
                  <a:pt x="75614" y="147427"/>
                </a:lnTo>
                <a:lnTo>
                  <a:pt x="71365" y="153530"/>
                </a:lnTo>
                <a:lnTo>
                  <a:pt x="66627" y="158551"/>
                </a:lnTo>
                <a:lnTo>
                  <a:pt x="61563" y="162850"/>
                </a:lnTo>
                <a:lnTo>
                  <a:pt x="57235" y="167622"/>
                </a:lnTo>
                <a:lnTo>
                  <a:pt x="53396" y="172708"/>
                </a:lnTo>
                <a:lnTo>
                  <a:pt x="49885" y="178004"/>
                </a:lnTo>
                <a:lnTo>
                  <a:pt x="46592" y="183439"/>
                </a:lnTo>
                <a:lnTo>
                  <a:pt x="43444" y="188968"/>
                </a:lnTo>
                <a:lnTo>
                  <a:pt x="40393" y="194559"/>
                </a:lnTo>
                <a:lnTo>
                  <a:pt x="37406" y="199238"/>
                </a:lnTo>
                <a:lnTo>
                  <a:pt x="31548" y="206978"/>
                </a:lnTo>
                <a:lnTo>
                  <a:pt x="25769" y="213593"/>
                </a:lnTo>
                <a:lnTo>
                  <a:pt x="20026" y="219708"/>
                </a:lnTo>
                <a:lnTo>
                  <a:pt x="14298" y="225600"/>
                </a:lnTo>
                <a:lnTo>
                  <a:pt x="12390" y="228505"/>
                </a:lnTo>
                <a:lnTo>
                  <a:pt x="9704" y="236192"/>
                </a:lnTo>
                <a:lnTo>
                  <a:pt x="9075" y="238324"/>
                </a:lnTo>
                <a:lnTo>
                  <a:pt x="4171" y="244076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1"/>
          <p:cNvSpPr/>
          <p:nvPr/>
        </p:nvSpPr>
        <p:spPr>
          <a:xfrm>
            <a:off x="1820227" y="287178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58523" y="17145"/>
                </a:lnTo>
                <a:lnTo>
                  <a:pt x="64732" y="16193"/>
                </a:lnTo>
                <a:lnTo>
                  <a:pt x="71730" y="14605"/>
                </a:lnTo>
                <a:lnTo>
                  <a:pt x="79252" y="12594"/>
                </a:lnTo>
                <a:lnTo>
                  <a:pt x="86173" y="11254"/>
                </a:lnTo>
                <a:lnTo>
                  <a:pt x="92691" y="10360"/>
                </a:lnTo>
                <a:lnTo>
                  <a:pt x="98941" y="9764"/>
                </a:lnTo>
                <a:lnTo>
                  <a:pt x="105013" y="9367"/>
                </a:lnTo>
                <a:lnTo>
                  <a:pt x="110967" y="9102"/>
                </a:lnTo>
                <a:lnTo>
                  <a:pt x="116840" y="8925"/>
                </a:lnTo>
                <a:lnTo>
                  <a:pt x="122661" y="7856"/>
                </a:lnTo>
                <a:lnTo>
                  <a:pt x="128446" y="6190"/>
                </a:lnTo>
                <a:lnTo>
                  <a:pt x="134208" y="4126"/>
                </a:lnTo>
                <a:lnTo>
                  <a:pt x="140907" y="2751"/>
                </a:lnTo>
                <a:lnTo>
                  <a:pt x="148231" y="1834"/>
                </a:lnTo>
                <a:lnTo>
                  <a:pt x="155970" y="1223"/>
                </a:lnTo>
                <a:lnTo>
                  <a:pt x="163035" y="815"/>
                </a:lnTo>
                <a:lnTo>
                  <a:pt x="175965" y="362"/>
                </a:lnTo>
                <a:lnTo>
                  <a:pt x="199788" y="72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2"/>
          <p:cNvSpPr/>
          <p:nvPr/>
        </p:nvSpPr>
        <p:spPr>
          <a:xfrm>
            <a:off x="2180272" y="2708923"/>
            <a:ext cx="248604" cy="325742"/>
          </a:xfrm>
          <a:custGeom>
            <a:avLst/>
            <a:gdLst/>
            <a:ahLst/>
            <a:cxnLst/>
            <a:rect l="0" t="0" r="0" b="0"/>
            <a:pathLst>
              <a:path w="248604" h="325742">
                <a:moveTo>
                  <a:pt x="0" y="51422"/>
                </a:moveTo>
                <a:lnTo>
                  <a:pt x="11932" y="39490"/>
                </a:lnTo>
                <a:lnTo>
                  <a:pt x="14622" y="37752"/>
                </a:lnTo>
                <a:lnTo>
                  <a:pt x="20151" y="35821"/>
                </a:lnTo>
                <a:lnTo>
                  <a:pt x="23912" y="33401"/>
                </a:lnTo>
                <a:lnTo>
                  <a:pt x="28324" y="29883"/>
                </a:lnTo>
                <a:lnTo>
                  <a:pt x="33170" y="25633"/>
                </a:lnTo>
                <a:lnTo>
                  <a:pt x="41095" y="18370"/>
                </a:lnTo>
                <a:lnTo>
                  <a:pt x="44542" y="15100"/>
                </a:lnTo>
                <a:lnTo>
                  <a:pt x="49697" y="11967"/>
                </a:lnTo>
                <a:lnTo>
                  <a:pt x="55991" y="8926"/>
                </a:lnTo>
                <a:lnTo>
                  <a:pt x="63045" y="5946"/>
                </a:lnTo>
                <a:lnTo>
                  <a:pt x="69653" y="3960"/>
                </a:lnTo>
                <a:lnTo>
                  <a:pt x="75962" y="2635"/>
                </a:lnTo>
                <a:lnTo>
                  <a:pt x="82074" y="1753"/>
                </a:lnTo>
                <a:lnTo>
                  <a:pt x="88054" y="1164"/>
                </a:lnTo>
                <a:lnTo>
                  <a:pt x="93945" y="771"/>
                </a:lnTo>
                <a:lnTo>
                  <a:pt x="99777" y="510"/>
                </a:lnTo>
                <a:lnTo>
                  <a:pt x="116418" y="219"/>
                </a:lnTo>
                <a:lnTo>
                  <a:pt x="167880" y="0"/>
                </a:lnTo>
                <a:lnTo>
                  <a:pt x="172880" y="948"/>
                </a:lnTo>
                <a:lnTo>
                  <a:pt x="177166" y="2533"/>
                </a:lnTo>
                <a:lnTo>
                  <a:pt x="190289" y="9313"/>
                </a:lnTo>
                <a:lnTo>
                  <a:pt x="195439" y="11920"/>
                </a:lnTo>
                <a:lnTo>
                  <a:pt x="199825" y="14609"/>
                </a:lnTo>
                <a:lnTo>
                  <a:pt x="207239" y="20138"/>
                </a:lnTo>
                <a:lnTo>
                  <a:pt x="213709" y="28310"/>
                </a:lnTo>
                <a:lnTo>
                  <a:pt x="216767" y="33157"/>
                </a:lnTo>
                <a:lnTo>
                  <a:pt x="218807" y="38292"/>
                </a:lnTo>
                <a:lnTo>
                  <a:pt x="220166" y="43621"/>
                </a:lnTo>
                <a:lnTo>
                  <a:pt x="221072" y="49079"/>
                </a:lnTo>
                <a:lnTo>
                  <a:pt x="221677" y="54622"/>
                </a:lnTo>
                <a:lnTo>
                  <a:pt x="222080" y="60223"/>
                </a:lnTo>
                <a:lnTo>
                  <a:pt x="222348" y="65862"/>
                </a:lnTo>
                <a:lnTo>
                  <a:pt x="222646" y="77207"/>
                </a:lnTo>
                <a:lnTo>
                  <a:pt x="222726" y="82899"/>
                </a:lnTo>
                <a:lnTo>
                  <a:pt x="221826" y="89552"/>
                </a:lnTo>
                <a:lnTo>
                  <a:pt x="220274" y="96844"/>
                </a:lnTo>
                <a:lnTo>
                  <a:pt x="218287" y="104563"/>
                </a:lnTo>
                <a:lnTo>
                  <a:pt x="216010" y="111614"/>
                </a:lnTo>
                <a:lnTo>
                  <a:pt x="213539" y="118220"/>
                </a:lnTo>
                <a:lnTo>
                  <a:pt x="210939" y="124529"/>
                </a:lnTo>
                <a:lnTo>
                  <a:pt x="208254" y="131592"/>
                </a:lnTo>
                <a:lnTo>
                  <a:pt x="202730" y="147061"/>
                </a:lnTo>
                <a:lnTo>
                  <a:pt x="198971" y="154234"/>
                </a:lnTo>
                <a:lnTo>
                  <a:pt x="194560" y="160920"/>
                </a:lnTo>
                <a:lnTo>
                  <a:pt x="189714" y="167283"/>
                </a:lnTo>
                <a:lnTo>
                  <a:pt x="184579" y="174382"/>
                </a:lnTo>
                <a:lnTo>
                  <a:pt x="173792" y="189891"/>
                </a:lnTo>
                <a:lnTo>
                  <a:pt x="169202" y="197075"/>
                </a:lnTo>
                <a:lnTo>
                  <a:pt x="165189" y="203769"/>
                </a:lnTo>
                <a:lnTo>
                  <a:pt x="161561" y="210136"/>
                </a:lnTo>
                <a:lnTo>
                  <a:pt x="157237" y="215334"/>
                </a:lnTo>
                <a:lnTo>
                  <a:pt x="152450" y="219752"/>
                </a:lnTo>
                <a:lnTo>
                  <a:pt x="147353" y="223649"/>
                </a:lnTo>
                <a:lnTo>
                  <a:pt x="142050" y="228152"/>
                </a:lnTo>
                <a:lnTo>
                  <a:pt x="136610" y="233060"/>
                </a:lnTo>
                <a:lnTo>
                  <a:pt x="125485" y="243592"/>
                </a:lnTo>
                <a:lnTo>
                  <a:pt x="74794" y="293816"/>
                </a:lnTo>
                <a:lnTo>
                  <a:pt x="70817" y="295885"/>
                </a:lnTo>
                <a:lnTo>
                  <a:pt x="66262" y="297265"/>
                </a:lnTo>
                <a:lnTo>
                  <a:pt x="61319" y="298184"/>
                </a:lnTo>
                <a:lnTo>
                  <a:pt x="57072" y="298798"/>
                </a:lnTo>
                <a:lnTo>
                  <a:pt x="49813" y="299479"/>
                </a:lnTo>
                <a:lnTo>
                  <a:pt x="43412" y="299782"/>
                </a:lnTo>
                <a:lnTo>
                  <a:pt x="37391" y="299916"/>
                </a:lnTo>
                <a:lnTo>
                  <a:pt x="31541" y="299976"/>
                </a:lnTo>
                <a:lnTo>
                  <a:pt x="28647" y="299040"/>
                </a:lnTo>
                <a:lnTo>
                  <a:pt x="22892" y="295459"/>
                </a:lnTo>
                <a:lnTo>
                  <a:pt x="17159" y="290693"/>
                </a:lnTo>
                <a:lnTo>
                  <a:pt x="11436" y="285399"/>
                </a:lnTo>
                <a:lnTo>
                  <a:pt x="5718" y="279872"/>
                </a:lnTo>
                <a:lnTo>
                  <a:pt x="3812" y="277064"/>
                </a:lnTo>
                <a:lnTo>
                  <a:pt x="1694" y="271405"/>
                </a:lnTo>
                <a:lnTo>
                  <a:pt x="502" y="262863"/>
                </a:lnTo>
                <a:lnTo>
                  <a:pt x="1287" y="260010"/>
                </a:lnTo>
                <a:lnTo>
                  <a:pt x="4700" y="254300"/>
                </a:lnTo>
                <a:lnTo>
                  <a:pt x="11931" y="248587"/>
                </a:lnTo>
                <a:lnTo>
                  <a:pt x="16527" y="245730"/>
                </a:lnTo>
                <a:lnTo>
                  <a:pt x="24173" y="240016"/>
                </a:lnTo>
                <a:lnTo>
                  <a:pt x="30746" y="234301"/>
                </a:lnTo>
                <a:lnTo>
                  <a:pt x="36843" y="228587"/>
                </a:lnTo>
                <a:lnTo>
                  <a:pt x="45629" y="220014"/>
                </a:lnTo>
                <a:lnTo>
                  <a:pt x="49470" y="218109"/>
                </a:lnTo>
                <a:lnTo>
                  <a:pt x="53935" y="216839"/>
                </a:lnTo>
                <a:lnTo>
                  <a:pt x="58817" y="215993"/>
                </a:lnTo>
                <a:lnTo>
                  <a:pt x="63976" y="215428"/>
                </a:lnTo>
                <a:lnTo>
                  <a:pt x="69321" y="215052"/>
                </a:lnTo>
                <a:lnTo>
                  <a:pt x="74789" y="214801"/>
                </a:lnTo>
                <a:lnTo>
                  <a:pt x="80339" y="215586"/>
                </a:lnTo>
                <a:lnTo>
                  <a:pt x="85944" y="217062"/>
                </a:lnTo>
                <a:lnTo>
                  <a:pt x="91586" y="218999"/>
                </a:lnTo>
                <a:lnTo>
                  <a:pt x="97253" y="220290"/>
                </a:lnTo>
                <a:lnTo>
                  <a:pt x="102935" y="221150"/>
                </a:lnTo>
                <a:lnTo>
                  <a:pt x="108628" y="221724"/>
                </a:lnTo>
                <a:lnTo>
                  <a:pt x="114329" y="223059"/>
                </a:lnTo>
                <a:lnTo>
                  <a:pt x="120034" y="224902"/>
                </a:lnTo>
                <a:lnTo>
                  <a:pt x="125743" y="227082"/>
                </a:lnTo>
                <a:lnTo>
                  <a:pt x="131454" y="229489"/>
                </a:lnTo>
                <a:lnTo>
                  <a:pt x="137166" y="232045"/>
                </a:lnTo>
                <a:lnTo>
                  <a:pt x="142879" y="234703"/>
                </a:lnTo>
                <a:lnTo>
                  <a:pt x="147640" y="237426"/>
                </a:lnTo>
                <a:lnTo>
                  <a:pt x="151767" y="240195"/>
                </a:lnTo>
                <a:lnTo>
                  <a:pt x="155470" y="242993"/>
                </a:lnTo>
                <a:lnTo>
                  <a:pt x="167206" y="251182"/>
                </a:lnTo>
                <a:lnTo>
                  <a:pt x="174335" y="256033"/>
                </a:lnTo>
                <a:lnTo>
                  <a:pt x="180041" y="260219"/>
                </a:lnTo>
                <a:lnTo>
                  <a:pt x="184797" y="263962"/>
                </a:lnTo>
                <a:lnTo>
                  <a:pt x="188921" y="267411"/>
                </a:lnTo>
                <a:lnTo>
                  <a:pt x="196042" y="276322"/>
                </a:lnTo>
                <a:lnTo>
                  <a:pt x="202382" y="285680"/>
                </a:lnTo>
                <a:lnTo>
                  <a:pt x="208375" y="293014"/>
                </a:lnTo>
                <a:lnTo>
                  <a:pt x="212259" y="296303"/>
                </a:lnTo>
                <a:lnTo>
                  <a:pt x="216754" y="299448"/>
                </a:lnTo>
                <a:lnTo>
                  <a:pt x="221655" y="302498"/>
                </a:lnTo>
                <a:lnTo>
                  <a:pt x="225875" y="305483"/>
                </a:lnTo>
                <a:lnTo>
                  <a:pt x="233104" y="311340"/>
                </a:lnTo>
                <a:lnTo>
                  <a:pt x="239614" y="316970"/>
                </a:lnTo>
                <a:lnTo>
                  <a:pt x="248603" y="32574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3"/>
          <p:cNvSpPr/>
          <p:nvPr/>
        </p:nvSpPr>
        <p:spPr>
          <a:xfrm>
            <a:off x="2643187" y="2828925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4551" y="17145"/>
                </a:lnTo>
                <a:lnTo>
                  <a:pt x="5892" y="16192"/>
                </a:lnTo>
                <a:lnTo>
                  <a:pt x="6785" y="14605"/>
                </a:lnTo>
                <a:lnTo>
                  <a:pt x="7381" y="12594"/>
                </a:lnTo>
                <a:lnTo>
                  <a:pt x="8731" y="11253"/>
                </a:lnTo>
                <a:lnTo>
                  <a:pt x="10583" y="10359"/>
                </a:lnTo>
                <a:lnTo>
                  <a:pt x="12770" y="9764"/>
                </a:lnTo>
                <a:lnTo>
                  <a:pt x="15181" y="9367"/>
                </a:lnTo>
                <a:lnTo>
                  <a:pt x="20400" y="8925"/>
                </a:lnTo>
                <a:lnTo>
                  <a:pt x="28434" y="8729"/>
                </a:lnTo>
                <a:lnTo>
                  <a:pt x="100026" y="8573"/>
                </a:lnTo>
                <a:lnTo>
                  <a:pt x="106689" y="7620"/>
                </a:lnTo>
                <a:lnTo>
                  <a:pt x="113989" y="6032"/>
                </a:lnTo>
                <a:lnTo>
                  <a:pt x="121712" y="4022"/>
                </a:lnTo>
                <a:lnTo>
                  <a:pt x="128767" y="2681"/>
                </a:lnTo>
                <a:lnTo>
                  <a:pt x="135374" y="1787"/>
                </a:lnTo>
                <a:lnTo>
                  <a:pt x="141685" y="1191"/>
                </a:lnTo>
                <a:lnTo>
                  <a:pt x="147796" y="794"/>
                </a:lnTo>
                <a:lnTo>
                  <a:pt x="153776" y="529"/>
                </a:lnTo>
                <a:lnTo>
                  <a:pt x="166452" y="235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4"/>
          <p:cNvSpPr/>
          <p:nvPr/>
        </p:nvSpPr>
        <p:spPr>
          <a:xfrm>
            <a:off x="2728912" y="289750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7381" y="25717"/>
                </a:lnTo>
                <a:lnTo>
                  <a:pt x="9683" y="24765"/>
                </a:lnTo>
                <a:lnTo>
                  <a:pt x="13123" y="23177"/>
                </a:lnTo>
                <a:lnTo>
                  <a:pt x="17321" y="21166"/>
                </a:lnTo>
                <a:lnTo>
                  <a:pt x="22025" y="19826"/>
                </a:lnTo>
                <a:lnTo>
                  <a:pt x="27066" y="18932"/>
                </a:lnTo>
                <a:lnTo>
                  <a:pt x="32331" y="18336"/>
                </a:lnTo>
                <a:lnTo>
                  <a:pt x="37747" y="16987"/>
                </a:lnTo>
                <a:lnTo>
                  <a:pt x="43262" y="15134"/>
                </a:lnTo>
                <a:lnTo>
                  <a:pt x="48844" y="12947"/>
                </a:lnTo>
                <a:lnTo>
                  <a:pt x="55422" y="11488"/>
                </a:lnTo>
                <a:lnTo>
                  <a:pt x="62666" y="10516"/>
                </a:lnTo>
                <a:lnTo>
                  <a:pt x="70352" y="9868"/>
                </a:lnTo>
                <a:lnTo>
                  <a:pt x="78334" y="9436"/>
                </a:lnTo>
                <a:lnTo>
                  <a:pt x="94823" y="8956"/>
                </a:lnTo>
                <a:lnTo>
                  <a:pt x="102267" y="7876"/>
                </a:lnTo>
                <a:lnTo>
                  <a:pt x="109136" y="6203"/>
                </a:lnTo>
                <a:lnTo>
                  <a:pt x="115620" y="4135"/>
                </a:lnTo>
                <a:lnTo>
                  <a:pt x="122800" y="2756"/>
                </a:lnTo>
                <a:lnTo>
                  <a:pt x="130444" y="1838"/>
                </a:lnTo>
                <a:lnTo>
                  <a:pt x="138398" y="1225"/>
                </a:lnTo>
                <a:lnTo>
                  <a:pt x="145605" y="817"/>
                </a:lnTo>
                <a:lnTo>
                  <a:pt x="158693" y="363"/>
                </a:lnTo>
                <a:lnTo>
                  <a:pt x="195205" y="4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5"/>
          <p:cNvSpPr/>
          <p:nvPr/>
        </p:nvSpPr>
        <p:spPr>
          <a:xfrm>
            <a:off x="3234689" y="2657592"/>
            <a:ext cx="308063" cy="299877"/>
          </a:xfrm>
          <a:custGeom>
            <a:avLst/>
            <a:gdLst/>
            <a:ahLst/>
            <a:cxnLst/>
            <a:rect l="0" t="0" r="0" b="0"/>
            <a:pathLst>
              <a:path w="308063" h="299877">
                <a:moveTo>
                  <a:pt x="0" y="51318"/>
                </a:moveTo>
                <a:lnTo>
                  <a:pt x="4551" y="51318"/>
                </a:lnTo>
                <a:lnTo>
                  <a:pt x="4940" y="50365"/>
                </a:lnTo>
                <a:lnTo>
                  <a:pt x="4246" y="48778"/>
                </a:lnTo>
                <a:lnTo>
                  <a:pt x="2830" y="46767"/>
                </a:lnTo>
                <a:lnTo>
                  <a:pt x="2839" y="45426"/>
                </a:lnTo>
                <a:lnTo>
                  <a:pt x="3798" y="44532"/>
                </a:lnTo>
                <a:lnTo>
                  <a:pt x="5390" y="43937"/>
                </a:lnTo>
                <a:lnTo>
                  <a:pt x="15741" y="36136"/>
                </a:lnTo>
                <a:lnTo>
                  <a:pt x="24776" y="30918"/>
                </a:lnTo>
                <a:lnTo>
                  <a:pt x="29852" y="29145"/>
                </a:lnTo>
                <a:lnTo>
                  <a:pt x="35142" y="27964"/>
                </a:lnTo>
                <a:lnTo>
                  <a:pt x="40573" y="27176"/>
                </a:lnTo>
                <a:lnTo>
                  <a:pt x="46099" y="25698"/>
                </a:lnTo>
                <a:lnTo>
                  <a:pt x="51688" y="23760"/>
                </a:lnTo>
                <a:lnTo>
                  <a:pt x="57319" y="21516"/>
                </a:lnTo>
                <a:lnTo>
                  <a:pt x="71195" y="16483"/>
                </a:lnTo>
                <a:lnTo>
                  <a:pt x="78896" y="13807"/>
                </a:lnTo>
                <a:lnTo>
                  <a:pt x="85935" y="12023"/>
                </a:lnTo>
                <a:lnTo>
                  <a:pt x="92533" y="10834"/>
                </a:lnTo>
                <a:lnTo>
                  <a:pt x="98836" y="10041"/>
                </a:lnTo>
                <a:lnTo>
                  <a:pt x="105896" y="8560"/>
                </a:lnTo>
                <a:lnTo>
                  <a:pt x="113460" y="6620"/>
                </a:lnTo>
                <a:lnTo>
                  <a:pt x="121360" y="4374"/>
                </a:lnTo>
                <a:lnTo>
                  <a:pt x="128532" y="2877"/>
                </a:lnTo>
                <a:lnTo>
                  <a:pt x="135218" y="1879"/>
                </a:lnTo>
                <a:lnTo>
                  <a:pt x="141581" y="1213"/>
                </a:lnTo>
                <a:lnTo>
                  <a:pt x="148680" y="770"/>
                </a:lnTo>
                <a:lnTo>
                  <a:pt x="164188" y="277"/>
                </a:lnTo>
                <a:lnTo>
                  <a:pt x="179882" y="0"/>
                </a:lnTo>
                <a:lnTo>
                  <a:pt x="184691" y="913"/>
                </a:lnTo>
                <a:lnTo>
                  <a:pt x="189803" y="2475"/>
                </a:lnTo>
                <a:lnTo>
                  <a:pt x="195115" y="4468"/>
                </a:lnTo>
                <a:lnTo>
                  <a:pt x="203558" y="9223"/>
                </a:lnTo>
                <a:lnTo>
                  <a:pt x="210485" y="14511"/>
                </a:lnTo>
                <a:lnTo>
                  <a:pt x="216739" y="20037"/>
                </a:lnTo>
                <a:lnTo>
                  <a:pt x="218788" y="22844"/>
                </a:lnTo>
                <a:lnTo>
                  <a:pt x="221065" y="28503"/>
                </a:lnTo>
                <a:lnTo>
                  <a:pt x="222346" y="37043"/>
                </a:lnTo>
                <a:lnTo>
                  <a:pt x="220106" y="45291"/>
                </a:lnTo>
                <a:lnTo>
                  <a:pt x="215935" y="54354"/>
                </a:lnTo>
                <a:lnTo>
                  <a:pt x="210906" y="61557"/>
                </a:lnTo>
                <a:lnTo>
                  <a:pt x="202956" y="70474"/>
                </a:lnTo>
                <a:lnTo>
                  <a:pt x="193073" y="80786"/>
                </a:lnTo>
                <a:lnTo>
                  <a:pt x="182330" y="91720"/>
                </a:lnTo>
                <a:lnTo>
                  <a:pt x="176799" y="96350"/>
                </a:lnTo>
                <a:lnTo>
                  <a:pt x="171206" y="100389"/>
                </a:lnTo>
                <a:lnTo>
                  <a:pt x="165572" y="104034"/>
                </a:lnTo>
                <a:lnTo>
                  <a:pt x="159912" y="107417"/>
                </a:lnTo>
                <a:lnTo>
                  <a:pt x="154233" y="110625"/>
                </a:lnTo>
                <a:lnTo>
                  <a:pt x="142843" y="116729"/>
                </a:lnTo>
                <a:lnTo>
                  <a:pt x="114296" y="131286"/>
                </a:lnTo>
                <a:lnTo>
                  <a:pt x="105409" y="134485"/>
                </a:lnTo>
                <a:lnTo>
                  <a:pt x="101705" y="135337"/>
                </a:lnTo>
                <a:lnTo>
                  <a:pt x="99236" y="136858"/>
                </a:lnTo>
                <a:lnTo>
                  <a:pt x="97590" y="138825"/>
                </a:lnTo>
                <a:lnTo>
                  <a:pt x="96492" y="141088"/>
                </a:lnTo>
                <a:lnTo>
                  <a:pt x="94808" y="142597"/>
                </a:lnTo>
                <a:lnTo>
                  <a:pt x="92733" y="143603"/>
                </a:lnTo>
                <a:lnTo>
                  <a:pt x="86136" y="145497"/>
                </a:lnTo>
                <a:lnTo>
                  <a:pt x="90398" y="145580"/>
                </a:lnTo>
                <a:lnTo>
                  <a:pt x="91698" y="144639"/>
                </a:lnTo>
                <a:lnTo>
                  <a:pt x="92564" y="143060"/>
                </a:lnTo>
                <a:lnTo>
                  <a:pt x="93142" y="141054"/>
                </a:lnTo>
                <a:lnTo>
                  <a:pt x="94480" y="139717"/>
                </a:lnTo>
                <a:lnTo>
                  <a:pt x="96324" y="138825"/>
                </a:lnTo>
                <a:lnTo>
                  <a:pt x="101866" y="136882"/>
                </a:lnTo>
                <a:lnTo>
                  <a:pt x="110679" y="132844"/>
                </a:lnTo>
                <a:lnTo>
                  <a:pt x="115696" y="131386"/>
                </a:lnTo>
                <a:lnTo>
                  <a:pt x="120946" y="130414"/>
                </a:lnTo>
                <a:lnTo>
                  <a:pt x="126351" y="129766"/>
                </a:lnTo>
                <a:lnTo>
                  <a:pt x="132812" y="129334"/>
                </a:lnTo>
                <a:lnTo>
                  <a:pt x="139976" y="129046"/>
                </a:lnTo>
                <a:lnTo>
                  <a:pt x="161172" y="128641"/>
                </a:lnTo>
                <a:lnTo>
                  <a:pt x="194503" y="128504"/>
                </a:lnTo>
                <a:lnTo>
                  <a:pt x="203011" y="129445"/>
                </a:lnTo>
                <a:lnTo>
                  <a:pt x="210589" y="131025"/>
                </a:lnTo>
                <a:lnTo>
                  <a:pt x="217545" y="133031"/>
                </a:lnTo>
                <a:lnTo>
                  <a:pt x="225040" y="134368"/>
                </a:lnTo>
                <a:lnTo>
                  <a:pt x="232895" y="135260"/>
                </a:lnTo>
                <a:lnTo>
                  <a:pt x="240989" y="135854"/>
                </a:lnTo>
                <a:lnTo>
                  <a:pt x="248289" y="137203"/>
                </a:lnTo>
                <a:lnTo>
                  <a:pt x="255061" y="139054"/>
                </a:lnTo>
                <a:lnTo>
                  <a:pt x="261481" y="141241"/>
                </a:lnTo>
                <a:lnTo>
                  <a:pt x="267666" y="144604"/>
                </a:lnTo>
                <a:lnTo>
                  <a:pt x="273694" y="148751"/>
                </a:lnTo>
                <a:lnTo>
                  <a:pt x="279618" y="153421"/>
                </a:lnTo>
                <a:lnTo>
                  <a:pt x="288740" y="161149"/>
                </a:lnTo>
                <a:lnTo>
                  <a:pt x="295969" y="168712"/>
                </a:lnTo>
                <a:lnTo>
                  <a:pt x="299230" y="173395"/>
                </a:lnTo>
                <a:lnTo>
                  <a:pt x="304441" y="182727"/>
                </a:lnTo>
                <a:lnTo>
                  <a:pt x="306758" y="190049"/>
                </a:lnTo>
                <a:lnTo>
                  <a:pt x="307787" y="199019"/>
                </a:lnTo>
                <a:lnTo>
                  <a:pt x="308062" y="204077"/>
                </a:lnTo>
                <a:lnTo>
                  <a:pt x="307292" y="209355"/>
                </a:lnTo>
                <a:lnTo>
                  <a:pt x="305827" y="214778"/>
                </a:lnTo>
                <a:lnTo>
                  <a:pt x="303897" y="220299"/>
                </a:lnTo>
                <a:lnTo>
                  <a:pt x="299213" y="228973"/>
                </a:lnTo>
                <a:lnTo>
                  <a:pt x="293956" y="236956"/>
                </a:lnTo>
                <a:lnTo>
                  <a:pt x="291221" y="241751"/>
                </a:lnTo>
                <a:lnTo>
                  <a:pt x="288445" y="246853"/>
                </a:lnTo>
                <a:lnTo>
                  <a:pt x="280280" y="255062"/>
                </a:lnTo>
                <a:lnTo>
                  <a:pt x="275437" y="258585"/>
                </a:lnTo>
                <a:lnTo>
                  <a:pt x="270302" y="261886"/>
                </a:lnTo>
                <a:lnTo>
                  <a:pt x="264974" y="265039"/>
                </a:lnTo>
                <a:lnTo>
                  <a:pt x="259517" y="268093"/>
                </a:lnTo>
                <a:lnTo>
                  <a:pt x="248374" y="274028"/>
                </a:lnTo>
                <a:lnTo>
                  <a:pt x="225698" y="285598"/>
                </a:lnTo>
                <a:lnTo>
                  <a:pt x="219045" y="288467"/>
                </a:lnTo>
                <a:lnTo>
                  <a:pt x="211753" y="291332"/>
                </a:lnTo>
                <a:lnTo>
                  <a:pt x="204034" y="294195"/>
                </a:lnTo>
                <a:lnTo>
                  <a:pt x="196030" y="296103"/>
                </a:lnTo>
                <a:lnTo>
                  <a:pt x="187837" y="297376"/>
                </a:lnTo>
                <a:lnTo>
                  <a:pt x="179517" y="298224"/>
                </a:lnTo>
                <a:lnTo>
                  <a:pt x="171113" y="298789"/>
                </a:lnTo>
                <a:lnTo>
                  <a:pt x="162653" y="299166"/>
                </a:lnTo>
                <a:lnTo>
                  <a:pt x="145633" y="299585"/>
                </a:lnTo>
                <a:lnTo>
                  <a:pt x="107408" y="299876"/>
                </a:lnTo>
                <a:lnTo>
                  <a:pt x="100181" y="298938"/>
                </a:lnTo>
                <a:lnTo>
                  <a:pt x="92505" y="297360"/>
                </a:lnTo>
                <a:lnTo>
                  <a:pt x="84530" y="295356"/>
                </a:lnTo>
                <a:lnTo>
                  <a:pt x="78261" y="293067"/>
                </a:lnTo>
                <a:lnTo>
                  <a:pt x="68755" y="287984"/>
                </a:lnTo>
                <a:lnTo>
                  <a:pt x="61356" y="285090"/>
                </a:lnTo>
                <a:lnTo>
                  <a:pt x="53940" y="282852"/>
                </a:lnTo>
                <a:lnTo>
                  <a:pt x="49295" y="280921"/>
                </a:lnTo>
                <a:lnTo>
                  <a:pt x="40006" y="276236"/>
                </a:lnTo>
                <a:lnTo>
                  <a:pt x="32704" y="270979"/>
                </a:lnTo>
                <a:lnTo>
                  <a:pt x="26283" y="268007"/>
                </a:lnTo>
                <a:lnTo>
                  <a:pt x="17145" y="26563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6"/>
          <p:cNvSpPr/>
          <p:nvPr/>
        </p:nvSpPr>
        <p:spPr>
          <a:xfrm>
            <a:off x="5943600" y="2640330"/>
            <a:ext cx="274321" cy="291466"/>
          </a:xfrm>
          <a:custGeom>
            <a:avLst/>
            <a:gdLst/>
            <a:ahLst/>
            <a:cxnLst/>
            <a:rect l="0" t="0" r="0" b="0"/>
            <a:pathLst>
              <a:path w="274321" h="291466">
                <a:moveTo>
                  <a:pt x="0" y="0"/>
                </a:moveTo>
                <a:lnTo>
                  <a:pt x="0" y="12770"/>
                </a:lnTo>
                <a:lnTo>
                  <a:pt x="952" y="14228"/>
                </a:lnTo>
                <a:lnTo>
                  <a:pt x="2540" y="15200"/>
                </a:lnTo>
                <a:lnTo>
                  <a:pt x="4550" y="15848"/>
                </a:lnTo>
                <a:lnTo>
                  <a:pt x="6843" y="18186"/>
                </a:lnTo>
                <a:lnTo>
                  <a:pt x="14621" y="29624"/>
                </a:lnTo>
                <a:lnTo>
                  <a:pt x="20151" y="36344"/>
                </a:lnTo>
                <a:lnTo>
                  <a:pt x="28323" y="45045"/>
                </a:lnTo>
                <a:lnTo>
                  <a:pt x="44541" y="61602"/>
                </a:lnTo>
                <a:lnTo>
                  <a:pt x="48744" y="66786"/>
                </a:lnTo>
                <a:lnTo>
                  <a:pt x="53451" y="73099"/>
                </a:lnTo>
                <a:lnTo>
                  <a:pt x="58494" y="80165"/>
                </a:lnTo>
                <a:lnTo>
                  <a:pt x="63761" y="86780"/>
                </a:lnTo>
                <a:lnTo>
                  <a:pt x="69177" y="93096"/>
                </a:lnTo>
                <a:lnTo>
                  <a:pt x="74693" y="99211"/>
                </a:lnTo>
                <a:lnTo>
                  <a:pt x="85902" y="111086"/>
                </a:lnTo>
                <a:lnTo>
                  <a:pt x="108620" y="134232"/>
                </a:lnTo>
                <a:lnTo>
                  <a:pt x="114323" y="140923"/>
                </a:lnTo>
                <a:lnTo>
                  <a:pt x="120030" y="148241"/>
                </a:lnTo>
                <a:lnTo>
                  <a:pt x="125740" y="155977"/>
                </a:lnTo>
                <a:lnTo>
                  <a:pt x="131452" y="163040"/>
                </a:lnTo>
                <a:lnTo>
                  <a:pt x="137164" y="169653"/>
                </a:lnTo>
                <a:lnTo>
                  <a:pt x="142878" y="175967"/>
                </a:lnTo>
                <a:lnTo>
                  <a:pt x="154306" y="188062"/>
                </a:lnTo>
                <a:lnTo>
                  <a:pt x="160021" y="193955"/>
                </a:lnTo>
                <a:lnTo>
                  <a:pt x="164782" y="199788"/>
                </a:lnTo>
                <a:lnTo>
                  <a:pt x="168910" y="205582"/>
                </a:lnTo>
                <a:lnTo>
                  <a:pt x="172614" y="211350"/>
                </a:lnTo>
                <a:lnTo>
                  <a:pt x="176988" y="216147"/>
                </a:lnTo>
                <a:lnTo>
                  <a:pt x="181810" y="220298"/>
                </a:lnTo>
                <a:lnTo>
                  <a:pt x="186929" y="224018"/>
                </a:lnTo>
                <a:lnTo>
                  <a:pt x="192247" y="228403"/>
                </a:lnTo>
                <a:lnTo>
                  <a:pt x="197697" y="233231"/>
                </a:lnTo>
                <a:lnTo>
                  <a:pt x="207880" y="242723"/>
                </a:lnTo>
                <a:lnTo>
                  <a:pt x="215581" y="250117"/>
                </a:lnTo>
                <a:lnTo>
                  <a:pt x="219921" y="253422"/>
                </a:lnTo>
                <a:lnTo>
                  <a:pt x="224718" y="256578"/>
                </a:lnTo>
                <a:lnTo>
                  <a:pt x="229822" y="259634"/>
                </a:lnTo>
                <a:lnTo>
                  <a:pt x="238033" y="265570"/>
                </a:lnTo>
                <a:lnTo>
                  <a:pt x="244857" y="271383"/>
                </a:lnTo>
                <a:lnTo>
                  <a:pt x="251065" y="277142"/>
                </a:lnTo>
                <a:lnTo>
                  <a:pt x="259915" y="285739"/>
                </a:lnTo>
                <a:lnTo>
                  <a:pt x="262812" y="287648"/>
                </a:lnTo>
                <a:lnTo>
                  <a:pt x="270486" y="290334"/>
                </a:lnTo>
                <a:lnTo>
                  <a:pt x="274320" y="2914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7"/>
          <p:cNvSpPr/>
          <p:nvPr/>
        </p:nvSpPr>
        <p:spPr>
          <a:xfrm>
            <a:off x="6003607" y="2674620"/>
            <a:ext cx="214314" cy="222886"/>
          </a:xfrm>
          <a:custGeom>
            <a:avLst/>
            <a:gdLst/>
            <a:ahLst/>
            <a:cxnLst/>
            <a:rect l="0" t="0" r="0" b="0"/>
            <a:pathLst>
              <a:path w="214314" h="222886">
                <a:moveTo>
                  <a:pt x="214313" y="0"/>
                </a:moveTo>
                <a:lnTo>
                  <a:pt x="209762" y="0"/>
                </a:lnTo>
                <a:lnTo>
                  <a:pt x="208421" y="952"/>
                </a:lnTo>
                <a:lnTo>
                  <a:pt x="207527" y="2540"/>
                </a:lnTo>
                <a:lnTo>
                  <a:pt x="206931" y="4550"/>
                </a:lnTo>
                <a:lnTo>
                  <a:pt x="205582" y="5891"/>
                </a:lnTo>
                <a:lnTo>
                  <a:pt x="203730" y="6785"/>
                </a:lnTo>
                <a:lnTo>
                  <a:pt x="201542" y="7380"/>
                </a:lnTo>
                <a:lnTo>
                  <a:pt x="200084" y="9683"/>
                </a:lnTo>
                <a:lnTo>
                  <a:pt x="199112" y="13123"/>
                </a:lnTo>
                <a:lnTo>
                  <a:pt x="198464" y="17321"/>
                </a:lnTo>
                <a:lnTo>
                  <a:pt x="196127" y="21072"/>
                </a:lnTo>
                <a:lnTo>
                  <a:pt x="192664" y="24525"/>
                </a:lnTo>
                <a:lnTo>
                  <a:pt x="188450" y="27780"/>
                </a:lnTo>
                <a:lnTo>
                  <a:pt x="183736" y="31855"/>
                </a:lnTo>
                <a:lnTo>
                  <a:pt x="178688" y="36476"/>
                </a:lnTo>
                <a:lnTo>
                  <a:pt x="173418" y="41462"/>
                </a:lnTo>
                <a:lnTo>
                  <a:pt x="168000" y="47644"/>
                </a:lnTo>
                <a:lnTo>
                  <a:pt x="162482" y="54623"/>
                </a:lnTo>
                <a:lnTo>
                  <a:pt x="156899" y="62132"/>
                </a:lnTo>
                <a:lnTo>
                  <a:pt x="150320" y="69044"/>
                </a:lnTo>
                <a:lnTo>
                  <a:pt x="143075" y="75557"/>
                </a:lnTo>
                <a:lnTo>
                  <a:pt x="135389" y="81803"/>
                </a:lnTo>
                <a:lnTo>
                  <a:pt x="128359" y="87873"/>
                </a:lnTo>
                <a:lnTo>
                  <a:pt x="121768" y="93824"/>
                </a:lnTo>
                <a:lnTo>
                  <a:pt x="115469" y="99697"/>
                </a:lnTo>
                <a:lnTo>
                  <a:pt x="108411" y="105517"/>
                </a:lnTo>
                <a:lnTo>
                  <a:pt x="100849" y="111302"/>
                </a:lnTo>
                <a:lnTo>
                  <a:pt x="92951" y="117064"/>
                </a:lnTo>
                <a:lnTo>
                  <a:pt x="86732" y="123762"/>
                </a:lnTo>
                <a:lnTo>
                  <a:pt x="81634" y="131086"/>
                </a:lnTo>
                <a:lnTo>
                  <a:pt x="77283" y="138825"/>
                </a:lnTo>
                <a:lnTo>
                  <a:pt x="72477" y="144938"/>
                </a:lnTo>
                <a:lnTo>
                  <a:pt x="67368" y="149965"/>
                </a:lnTo>
                <a:lnTo>
                  <a:pt x="62057" y="154269"/>
                </a:lnTo>
                <a:lnTo>
                  <a:pt x="56611" y="159043"/>
                </a:lnTo>
                <a:lnTo>
                  <a:pt x="51076" y="164131"/>
                </a:lnTo>
                <a:lnTo>
                  <a:pt x="36723" y="177854"/>
                </a:lnTo>
                <a:lnTo>
                  <a:pt x="33055" y="181434"/>
                </a:lnTo>
                <a:lnTo>
                  <a:pt x="29657" y="185726"/>
                </a:lnTo>
                <a:lnTo>
                  <a:pt x="26438" y="190492"/>
                </a:lnTo>
                <a:lnTo>
                  <a:pt x="23341" y="195575"/>
                </a:lnTo>
                <a:lnTo>
                  <a:pt x="20323" y="199915"/>
                </a:lnTo>
                <a:lnTo>
                  <a:pt x="17359" y="203762"/>
                </a:lnTo>
                <a:lnTo>
                  <a:pt x="10308" y="212228"/>
                </a:lnTo>
                <a:lnTo>
                  <a:pt x="4536" y="218245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8"/>
          <p:cNvSpPr/>
          <p:nvPr/>
        </p:nvSpPr>
        <p:spPr>
          <a:xfrm>
            <a:off x="6312217" y="2768917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57334" y="17145"/>
                </a:lnTo>
                <a:lnTo>
                  <a:pt x="62987" y="16193"/>
                </a:lnTo>
                <a:lnTo>
                  <a:pt x="68662" y="14605"/>
                </a:lnTo>
                <a:lnTo>
                  <a:pt x="74350" y="12594"/>
                </a:lnTo>
                <a:lnTo>
                  <a:pt x="80047" y="11253"/>
                </a:lnTo>
                <a:lnTo>
                  <a:pt x="85750" y="10360"/>
                </a:lnTo>
                <a:lnTo>
                  <a:pt x="91456" y="9764"/>
                </a:lnTo>
                <a:lnTo>
                  <a:pt x="97166" y="9367"/>
                </a:lnTo>
                <a:lnTo>
                  <a:pt x="102877" y="9102"/>
                </a:lnTo>
                <a:lnTo>
                  <a:pt x="115256" y="8808"/>
                </a:lnTo>
                <a:lnTo>
                  <a:pt x="150256" y="8604"/>
                </a:lnTo>
                <a:lnTo>
                  <a:pt x="156369" y="7641"/>
                </a:lnTo>
                <a:lnTo>
                  <a:pt x="162348" y="6046"/>
                </a:lnTo>
                <a:lnTo>
                  <a:pt x="168240" y="4031"/>
                </a:lnTo>
                <a:lnTo>
                  <a:pt x="174072" y="2687"/>
                </a:lnTo>
                <a:lnTo>
                  <a:pt x="179866" y="1791"/>
                </a:lnTo>
                <a:lnTo>
                  <a:pt x="185633" y="1194"/>
                </a:lnTo>
                <a:lnTo>
                  <a:pt x="190431" y="796"/>
                </a:lnTo>
                <a:lnTo>
                  <a:pt x="194581" y="531"/>
                </a:lnTo>
                <a:lnTo>
                  <a:pt x="201733" y="236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89"/>
          <p:cNvSpPr/>
          <p:nvPr/>
        </p:nvSpPr>
        <p:spPr>
          <a:xfrm>
            <a:off x="6587040" y="2623197"/>
            <a:ext cx="299536" cy="291454"/>
          </a:xfrm>
          <a:custGeom>
            <a:avLst/>
            <a:gdLst/>
            <a:ahLst/>
            <a:cxnLst/>
            <a:rect l="0" t="0" r="0" b="0"/>
            <a:pathLst>
              <a:path w="299536" h="291454">
                <a:moveTo>
                  <a:pt x="42360" y="34278"/>
                </a:moveTo>
                <a:lnTo>
                  <a:pt x="49740" y="26897"/>
                </a:lnTo>
                <a:lnTo>
                  <a:pt x="55483" y="23695"/>
                </a:lnTo>
                <a:lnTo>
                  <a:pt x="80107" y="11153"/>
                </a:lnTo>
                <a:lnTo>
                  <a:pt x="91204" y="5585"/>
                </a:lnTo>
                <a:lnTo>
                  <a:pt x="96830" y="3719"/>
                </a:lnTo>
                <a:lnTo>
                  <a:pt x="102485" y="2475"/>
                </a:lnTo>
                <a:lnTo>
                  <a:pt x="108161" y="1646"/>
                </a:lnTo>
                <a:lnTo>
                  <a:pt x="113850" y="1093"/>
                </a:lnTo>
                <a:lnTo>
                  <a:pt x="119547" y="725"/>
                </a:lnTo>
                <a:lnTo>
                  <a:pt x="125251" y="479"/>
                </a:lnTo>
                <a:lnTo>
                  <a:pt x="136668" y="206"/>
                </a:lnTo>
                <a:lnTo>
                  <a:pt x="181214" y="0"/>
                </a:lnTo>
                <a:lnTo>
                  <a:pt x="188269" y="949"/>
                </a:lnTo>
                <a:lnTo>
                  <a:pt x="194877" y="2533"/>
                </a:lnTo>
                <a:lnTo>
                  <a:pt x="201189" y="4542"/>
                </a:lnTo>
                <a:lnTo>
                  <a:pt x="206348" y="6834"/>
                </a:lnTo>
                <a:lnTo>
                  <a:pt x="214620" y="11921"/>
                </a:lnTo>
                <a:lnTo>
                  <a:pt x="221473" y="17356"/>
                </a:lnTo>
                <a:lnTo>
                  <a:pt x="230685" y="25771"/>
                </a:lnTo>
                <a:lnTo>
                  <a:pt x="233632" y="28607"/>
                </a:lnTo>
                <a:lnTo>
                  <a:pt x="239447" y="36837"/>
                </a:lnTo>
                <a:lnTo>
                  <a:pt x="244254" y="45893"/>
                </a:lnTo>
                <a:lnTo>
                  <a:pt x="246390" y="53092"/>
                </a:lnTo>
                <a:lnTo>
                  <a:pt x="247340" y="62007"/>
                </a:lnTo>
                <a:lnTo>
                  <a:pt x="247593" y="67051"/>
                </a:lnTo>
                <a:lnTo>
                  <a:pt x="247875" y="77736"/>
                </a:lnTo>
                <a:lnTo>
                  <a:pt x="248055" y="100118"/>
                </a:lnTo>
                <a:lnTo>
                  <a:pt x="246165" y="105794"/>
                </a:lnTo>
                <a:lnTo>
                  <a:pt x="243000" y="111482"/>
                </a:lnTo>
                <a:lnTo>
                  <a:pt x="238985" y="117180"/>
                </a:lnTo>
                <a:lnTo>
                  <a:pt x="235355" y="122883"/>
                </a:lnTo>
                <a:lnTo>
                  <a:pt x="231984" y="128591"/>
                </a:lnTo>
                <a:lnTo>
                  <a:pt x="228783" y="134300"/>
                </a:lnTo>
                <a:lnTo>
                  <a:pt x="222687" y="145725"/>
                </a:lnTo>
                <a:lnTo>
                  <a:pt x="219729" y="151438"/>
                </a:lnTo>
                <a:lnTo>
                  <a:pt x="215850" y="157152"/>
                </a:lnTo>
                <a:lnTo>
                  <a:pt x="211360" y="162866"/>
                </a:lnTo>
                <a:lnTo>
                  <a:pt x="206461" y="168581"/>
                </a:lnTo>
                <a:lnTo>
                  <a:pt x="202243" y="174296"/>
                </a:lnTo>
                <a:lnTo>
                  <a:pt x="198479" y="180011"/>
                </a:lnTo>
                <a:lnTo>
                  <a:pt x="195016" y="185725"/>
                </a:lnTo>
                <a:lnTo>
                  <a:pt x="190803" y="191440"/>
                </a:lnTo>
                <a:lnTo>
                  <a:pt x="186089" y="197155"/>
                </a:lnTo>
                <a:lnTo>
                  <a:pt x="181042" y="202870"/>
                </a:lnTo>
                <a:lnTo>
                  <a:pt x="170354" y="214300"/>
                </a:lnTo>
                <a:lnTo>
                  <a:pt x="164837" y="220015"/>
                </a:lnTo>
                <a:lnTo>
                  <a:pt x="159253" y="224778"/>
                </a:lnTo>
                <a:lnTo>
                  <a:pt x="153626" y="228905"/>
                </a:lnTo>
                <a:lnTo>
                  <a:pt x="147969" y="232609"/>
                </a:lnTo>
                <a:lnTo>
                  <a:pt x="142294" y="236031"/>
                </a:lnTo>
                <a:lnTo>
                  <a:pt x="136605" y="239265"/>
                </a:lnTo>
                <a:lnTo>
                  <a:pt x="130908" y="242373"/>
                </a:lnTo>
                <a:lnTo>
                  <a:pt x="125204" y="246351"/>
                </a:lnTo>
                <a:lnTo>
                  <a:pt x="119497" y="250907"/>
                </a:lnTo>
                <a:lnTo>
                  <a:pt x="113787" y="255850"/>
                </a:lnTo>
                <a:lnTo>
                  <a:pt x="108076" y="260097"/>
                </a:lnTo>
                <a:lnTo>
                  <a:pt x="102363" y="263882"/>
                </a:lnTo>
                <a:lnTo>
                  <a:pt x="96649" y="267357"/>
                </a:lnTo>
                <a:lnTo>
                  <a:pt x="87761" y="271218"/>
                </a:lnTo>
                <a:lnTo>
                  <a:pt x="79683" y="273887"/>
                </a:lnTo>
                <a:lnTo>
                  <a:pt x="74861" y="275933"/>
                </a:lnTo>
                <a:lnTo>
                  <a:pt x="64425" y="280745"/>
                </a:lnTo>
                <a:lnTo>
                  <a:pt x="53436" y="286058"/>
                </a:lnTo>
                <a:lnTo>
                  <a:pt x="44743" y="289055"/>
                </a:lnTo>
                <a:lnTo>
                  <a:pt x="37704" y="290387"/>
                </a:lnTo>
                <a:lnTo>
                  <a:pt x="31400" y="290979"/>
                </a:lnTo>
                <a:lnTo>
                  <a:pt x="28386" y="290185"/>
                </a:lnTo>
                <a:lnTo>
                  <a:pt x="22496" y="286762"/>
                </a:lnTo>
                <a:lnTo>
                  <a:pt x="13826" y="279479"/>
                </a:lnTo>
                <a:lnTo>
                  <a:pt x="10954" y="277755"/>
                </a:lnTo>
                <a:lnTo>
                  <a:pt x="5225" y="275840"/>
                </a:lnTo>
                <a:lnTo>
                  <a:pt x="3315" y="273424"/>
                </a:lnTo>
                <a:lnTo>
                  <a:pt x="2043" y="269909"/>
                </a:lnTo>
                <a:lnTo>
                  <a:pt x="628" y="261875"/>
                </a:lnTo>
                <a:lnTo>
                  <a:pt x="0" y="255130"/>
                </a:lnTo>
                <a:lnTo>
                  <a:pt x="785" y="251997"/>
                </a:lnTo>
                <a:lnTo>
                  <a:pt x="4197" y="245977"/>
                </a:lnTo>
                <a:lnTo>
                  <a:pt x="11473" y="237232"/>
                </a:lnTo>
                <a:lnTo>
                  <a:pt x="19662" y="228609"/>
                </a:lnTo>
                <a:lnTo>
                  <a:pt x="27826" y="222882"/>
                </a:lnTo>
                <a:lnTo>
                  <a:pt x="32671" y="220022"/>
                </a:lnTo>
                <a:lnTo>
                  <a:pt x="38758" y="217162"/>
                </a:lnTo>
                <a:lnTo>
                  <a:pt x="45673" y="214303"/>
                </a:lnTo>
                <a:lnTo>
                  <a:pt x="53141" y="211445"/>
                </a:lnTo>
                <a:lnTo>
                  <a:pt x="60024" y="208586"/>
                </a:lnTo>
                <a:lnTo>
                  <a:pt x="66518" y="205728"/>
                </a:lnTo>
                <a:lnTo>
                  <a:pt x="72754" y="202871"/>
                </a:lnTo>
                <a:lnTo>
                  <a:pt x="79767" y="200965"/>
                </a:lnTo>
                <a:lnTo>
                  <a:pt x="87300" y="199695"/>
                </a:lnTo>
                <a:lnTo>
                  <a:pt x="95180" y="198849"/>
                </a:lnTo>
                <a:lnTo>
                  <a:pt x="102338" y="198284"/>
                </a:lnTo>
                <a:lnTo>
                  <a:pt x="109016" y="197908"/>
                </a:lnTo>
                <a:lnTo>
                  <a:pt x="115372" y="197657"/>
                </a:lnTo>
                <a:lnTo>
                  <a:pt x="122467" y="198442"/>
                </a:lnTo>
                <a:lnTo>
                  <a:pt x="130054" y="199918"/>
                </a:lnTo>
                <a:lnTo>
                  <a:pt x="137970" y="201855"/>
                </a:lnTo>
                <a:lnTo>
                  <a:pt x="145152" y="203146"/>
                </a:lnTo>
                <a:lnTo>
                  <a:pt x="151846" y="204006"/>
                </a:lnTo>
                <a:lnTo>
                  <a:pt x="158213" y="204580"/>
                </a:lnTo>
                <a:lnTo>
                  <a:pt x="165315" y="205915"/>
                </a:lnTo>
                <a:lnTo>
                  <a:pt x="172907" y="207758"/>
                </a:lnTo>
                <a:lnTo>
                  <a:pt x="180826" y="209938"/>
                </a:lnTo>
                <a:lnTo>
                  <a:pt x="188011" y="212345"/>
                </a:lnTo>
                <a:lnTo>
                  <a:pt x="194705" y="214902"/>
                </a:lnTo>
                <a:lnTo>
                  <a:pt x="201074" y="217559"/>
                </a:lnTo>
                <a:lnTo>
                  <a:pt x="207224" y="221235"/>
                </a:lnTo>
                <a:lnTo>
                  <a:pt x="213229" y="225591"/>
                </a:lnTo>
                <a:lnTo>
                  <a:pt x="219138" y="230400"/>
                </a:lnTo>
                <a:lnTo>
                  <a:pt x="224982" y="234558"/>
                </a:lnTo>
                <a:lnTo>
                  <a:pt x="230783" y="238283"/>
                </a:lnTo>
                <a:lnTo>
                  <a:pt x="236555" y="241719"/>
                </a:lnTo>
                <a:lnTo>
                  <a:pt x="245508" y="248076"/>
                </a:lnTo>
                <a:lnTo>
                  <a:pt x="252663" y="254076"/>
                </a:lnTo>
                <a:lnTo>
                  <a:pt x="259018" y="259919"/>
                </a:lnTo>
                <a:lnTo>
                  <a:pt x="267950" y="268563"/>
                </a:lnTo>
                <a:lnTo>
                  <a:pt x="276289" y="274294"/>
                </a:lnTo>
                <a:lnTo>
                  <a:pt x="288064" y="281184"/>
                </a:lnTo>
                <a:lnTo>
                  <a:pt x="292214" y="284666"/>
                </a:lnTo>
                <a:lnTo>
                  <a:pt x="299535" y="2914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0"/>
          <p:cNvSpPr/>
          <p:nvPr/>
        </p:nvSpPr>
        <p:spPr>
          <a:xfrm>
            <a:off x="7075169" y="2708910"/>
            <a:ext cx="240032" cy="1"/>
          </a:xfrm>
          <a:custGeom>
            <a:avLst/>
            <a:gdLst/>
            <a:ahLst/>
            <a:cxnLst/>
            <a:rect l="0" t="0" r="0" b="0"/>
            <a:pathLst>
              <a:path w="240032" h="1">
                <a:moveTo>
                  <a:pt x="0" y="0"/>
                </a:move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1"/>
          <p:cNvSpPr/>
          <p:nvPr/>
        </p:nvSpPr>
        <p:spPr>
          <a:xfrm>
            <a:off x="7075169" y="2811780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11932" y="17145"/>
                </a:lnTo>
                <a:lnTo>
                  <a:pt x="14623" y="16192"/>
                </a:lnTo>
                <a:lnTo>
                  <a:pt x="17368" y="14605"/>
                </a:lnTo>
                <a:lnTo>
                  <a:pt x="20152" y="12594"/>
                </a:lnTo>
                <a:lnTo>
                  <a:pt x="24865" y="11253"/>
                </a:lnTo>
                <a:lnTo>
                  <a:pt x="30864" y="10359"/>
                </a:lnTo>
                <a:lnTo>
                  <a:pt x="37722" y="9764"/>
                </a:lnTo>
                <a:lnTo>
                  <a:pt x="44197" y="9366"/>
                </a:lnTo>
                <a:lnTo>
                  <a:pt x="56474" y="8925"/>
                </a:lnTo>
                <a:lnTo>
                  <a:pt x="92422" y="8619"/>
                </a:lnTo>
                <a:lnTo>
                  <a:pt x="98762" y="8603"/>
                </a:lnTo>
                <a:lnTo>
                  <a:pt x="105846" y="7640"/>
                </a:lnTo>
                <a:lnTo>
                  <a:pt x="113427" y="6046"/>
                </a:lnTo>
                <a:lnTo>
                  <a:pt x="121339" y="4030"/>
                </a:lnTo>
                <a:lnTo>
                  <a:pt x="128517" y="2687"/>
                </a:lnTo>
                <a:lnTo>
                  <a:pt x="135208" y="1791"/>
                </a:lnTo>
                <a:lnTo>
                  <a:pt x="141574" y="1194"/>
                </a:lnTo>
                <a:lnTo>
                  <a:pt x="148675" y="796"/>
                </a:lnTo>
                <a:lnTo>
                  <a:pt x="164186" y="353"/>
                </a:lnTo>
                <a:lnTo>
                  <a:pt x="202448" y="20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2"/>
          <p:cNvSpPr/>
          <p:nvPr/>
        </p:nvSpPr>
        <p:spPr>
          <a:xfrm>
            <a:off x="7486650" y="275177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7380" y="1192"/>
                </a:lnTo>
                <a:lnTo>
                  <a:pt x="9683" y="795"/>
                </a:lnTo>
                <a:lnTo>
                  <a:pt x="13123" y="529"/>
                </a:lnTo>
                <a:lnTo>
                  <a:pt x="21072" y="235"/>
                </a:lnTo>
                <a:lnTo>
                  <a:pt x="27780" y="105"/>
                </a:lnTo>
                <a:lnTo>
                  <a:pt x="163937" y="0"/>
                </a:lnTo>
                <a:lnTo>
                  <a:pt x="168347" y="953"/>
                </a:lnTo>
                <a:lnTo>
                  <a:pt x="173190" y="2540"/>
                </a:lnTo>
                <a:lnTo>
                  <a:pt x="178325" y="4551"/>
                </a:lnTo>
                <a:lnTo>
                  <a:pt x="182701" y="5892"/>
                </a:lnTo>
                <a:lnTo>
                  <a:pt x="186571" y="6785"/>
                </a:lnTo>
                <a:lnTo>
                  <a:pt x="190103" y="7381"/>
                </a:lnTo>
                <a:lnTo>
                  <a:pt x="193409" y="7778"/>
                </a:lnTo>
                <a:lnTo>
                  <a:pt x="196567" y="8043"/>
                </a:lnTo>
                <a:lnTo>
                  <a:pt x="199625" y="8220"/>
                </a:lnTo>
                <a:lnTo>
                  <a:pt x="205561" y="8416"/>
                </a:lnTo>
                <a:lnTo>
                  <a:pt x="214312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3"/>
          <p:cNvSpPr/>
          <p:nvPr/>
        </p:nvSpPr>
        <p:spPr>
          <a:xfrm>
            <a:off x="7726680" y="2623225"/>
            <a:ext cx="349621" cy="291381"/>
          </a:xfrm>
          <a:custGeom>
            <a:avLst/>
            <a:gdLst/>
            <a:ahLst/>
            <a:cxnLst/>
            <a:rect l="0" t="0" r="0" b="0"/>
            <a:pathLst>
              <a:path w="349621" h="291381">
                <a:moveTo>
                  <a:pt x="60007" y="17105"/>
                </a:moveTo>
                <a:lnTo>
                  <a:pt x="71939" y="17105"/>
                </a:lnTo>
                <a:lnTo>
                  <a:pt x="74629" y="16152"/>
                </a:lnTo>
                <a:lnTo>
                  <a:pt x="88331" y="7779"/>
                </a:lnTo>
                <a:lnTo>
                  <a:pt x="97361" y="3435"/>
                </a:lnTo>
                <a:lnTo>
                  <a:pt x="104549" y="1504"/>
                </a:lnTo>
                <a:lnTo>
                  <a:pt x="113459" y="646"/>
                </a:lnTo>
                <a:lnTo>
                  <a:pt x="123768" y="265"/>
                </a:lnTo>
                <a:lnTo>
                  <a:pt x="145909" y="20"/>
                </a:lnTo>
                <a:lnTo>
                  <a:pt x="151565" y="0"/>
                </a:lnTo>
                <a:lnTo>
                  <a:pt x="157241" y="939"/>
                </a:lnTo>
                <a:lnTo>
                  <a:pt x="162929" y="2517"/>
                </a:lnTo>
                <a:lnTo>
                  <a:pt x="168628" y="4522"/>
                </a:lnTo>
                <a:lnTo>
                  <a:pt x="174330" y="5859"/>
                </a:lnTo>
                <a:lnTo>
                  <a:pt x="180038" y="6750"/>
                </a:lnTo>
                <a:lnTo>
                  <a:pt x="185747" y="7344"/>
                </a:lnTo>
                <a:lnTo>
                  <a:pt x="191459" y="8692"/>
                </a:lnTo>
                <a:lnTo>
                  <a:pt x="197172" y="10544"/>
                </a:lnTo>
                <a:lnTo>
                  <a:pt x="202885" y="12731"/>
                </a:lnTo>
                <a:lnTo>
                  <a:pt x="208599" y="14189"/>
                </a:lnTo>
                <a:lnTo>
                  <a:pt x="214313" y="15161"/>
                </a:lnTo>
                <a:lnTo>
                  <a:pt x="220029" y="15809"/>
                </a:lnTo>
                <a:lnTo>
                  <a:pt x="228918" y="19069"/>
                </a:lnTo>
                <a:lnTo>
                  <a:pt x="232622" y="21271"/>
                </a:lnTo>
                <a:lnTo>
                  <a:pt x="235092" y="23692"/>
                </a:lnTo>
                <a:lnTo>
                  <a:pt x="236737" y="26259"/>
                </a:lnTo>
                <a:lnTo>
                  <a:pt x="237835" y="28923"/>
                </a:lnTo>
                <a:lnTo>
                  <a:pt x="243930" y="37222"/>
                </a:lnTo>
                <a:lnTo>
                  <a:pt x="245488" y="40041"/>
                </a:lnTo>
                <a:lnTo>
                  <a:pt x="247217" y="45714"/>
                </a:lnTo>
                <a:lnTo>
                  <a:pt x="246727" y="48560"/>
                </a:lnTo>
                <a:lnTo>
                  <a:pt x="243641" y="54262"/>
                </a:lnTo>
                <a:lnTo>
                  <a:pt x="239095" y="62512"/>
                </a:lnTo>
                <a:lnTo>
                  <a:pt x="236549" y="67378"/>
                </a:lnTo>
                <a:lnTo>
                  <a:pt x="228640" y="75326"/>
                </a:lnTo>
                <a:lnTo>
                  <a:pt x="218775" y="82033"/>
                </a:lnTo>
                <a:lnTo>
                  <a:pt x="208041" y="88189"/>
                </a:lnTo>
                <a:lnTo>
                  <a:pt x="199460" y="94100"/>
                </a:lnTo>
                <a:lnTo>
                  <a:pt x="191518" y="99902"/>
                </a:lnTo>
                <a:lnTo>
                  <a:pt x="181640" y="105656"/>
                </a:lnTo>
                <a:lnTo>
                  <a:pt x="173439" y="108848"/>
                </a:lnTo>
                <a:lnTo>
                  <a:pt x="169917" y="109700"/>
                </a:lnTo>
                <a:lnTo>
                  <a:pt x="163466" y="113185"/>
                </a:lnTo>
                <a:lnTo>
                  <a:pt x="160412" y="115448"/>
                </a:lnTo>
                <a:lnTo>
                  <a:pt x="154480" y="117963"/>
                </a:lnTo>
                <a:lnTo>
                  <a:pt x="145777" y="119964"/>
                </a:lnTo>
                <a:lnTo>
                  <a:pt x="162219" y="119974"/>
                </a:lnTo>
                <a:lnTo>
                  <a:pt x="172427" y="117434"/>
                </a:lnTo>
                <a:lnTo>
                  <a:pt x="183314" y="114083"/>
                </a:lnTo>
                <a:lnTo>
                  <a:pt x="188884" y="113189"/>
                </a:lnTo>
                <a:lnTo>
                  <a:pt x="194503" y="112594"/>
                </a:lnTo>
                <a:lnTo>
                  <a:pt x="201106" y="112196"/>
                </a:lnTo>
                <a:lnTo>
                  <a:pt x="216063" y="111755"/>
                </a:lnTo>
                <a:lnTo>
                  <a:pt x="224051" y="112590"/>
                </a:lnTo>
                <a:lnTo>
                  <a:pt x="232235" y="114099"/>
                </a:lnTo>
                <a:lnTo>
                  <a:pt x="240549" y="116057"/>
                </a:lnTo>
                <a:lnTo>
                  <a:pt x="247996" y="117363"/>
                </a:lnTo>
                <a:lnTo>
                  <a:pt x="254865" y="118234"/>
                </a:lnTo>
                <a:lnTo>
                  <a:pt x="261350" y="118814"/>
                </a:lnTo>
                <a:lnTo>
                  <a:pt x="268531" y="120154"/>
                </a:lnTo>
                <a:lnTo>
                  <a:pt x="276175" y="121999"/>
                </a:lnTo>
                <a:lnTo>
                  <a:pt x="284129" y="124182"/>
                </a:lnTo>
                <a:lnTo>
                  <a:pt x="291337" y="127542"/>
                </a:lnTo>
                <a:lnTo>
                  <a:pt x="298047" y="131687"/>
                </a:lnTo>
                <a:lnTo>
                  <a:pt x="304426" y="136355"/>
                </a:lnTo>
                <a:lnTo>
                  <a:pt x="310583" y="140420"/>
                </a:lnTo>
                <a:lnTo>
                  <a:pt x="316593" y="144082"/>
                </a:lnTo>
                <a:lnTo>
                  <a:pt x="327398" y="150692"/>
                </a:lnTo>
                <a:lnTo>
                  <a:pt x="335375" y="156804"/>
                </a:lnTo>
                <a:lnTo>
                  <a:pt x="342096" y="165236"/>
                </a:lnTo>
                <a:lnTo>
                  <a:pt x="345221" y="170151"/>
                </a:lnTo>
                <a:lnTo>
                  <a:pt x="348694" y="178153"/>
                </a:lnTo>
                <a:lnTo>
                  <a:pt x="349620" y="181620"/>
                </a:lnTo>
                <a:lnTo>
                  <a:pt x="349285" y="185837"/>
                </a:lnTo>
                <a:lnTo>
                  <a:pt x="348109" y="190553"/>
                </a:lnTo>
                <a:lnTo>
                  <a:pt x="346372" y="195602"/>
                </a:lnTo>
                <a:lnTo>
                  <a:pt x="344262" y="200872"/>
                </a:lnTo>
                <a:lnTo>
                  <a:pt x="341903" y="206292"/>
                </a:lnTo>
                <a:lnTo>
                  <a:pt x="339378" y="211809"/>
                </a:lnTo>
                <a:lnTo>
                  <a:pt x="334032" y="220480"/>
                </a:lnTo>
                <a:lnTo>
                  <a:pt x="331273" y="224126"/>
                </a:lnTo>
                <a:lnTo>
                  <a:pt x="326576" y="228461"/>
                </a:lnTo>
                <a:lnTo>
                  <a:pt x="320587" y="233257"/>
                </a:lnTo>
                <a:lnTo>
                  <a:pt x="313737" y="238358"/>
                </a:lnTo>
                <a:lnTo>
                  <a:pt x="307266" y="243665"/>
                </a:lnTo>
                <a:lnTo>
                  <a:pt x="301046" y="249107"/>
                </a:lnTo>
                <a:lnTo>
                  <a:pt x="294995" y="254640"/>
                </a:lnTo>
                <a:lnTo>
                  <a:pt x="288103" y="259282"/>
                </a:lnTo>
                <a:lnTo>
                  <a:pt x="280652" y="263329"/>
                </a:lnTo>
                <a:lnTo>
                  <a:pt x="272827" y="266979"/>
                </a:lnTo>
                <a:lnTo>
                  <a:pt x="264751" y="270365"/>
                </a:lnTo>
                <a:lnTo>
                  <a:pt x="256511" y="273575"/>
                </a:lnTo>
                <a:lnTo>
                  <a:pt x="239735" y="279681"/>
                </a:lnTo>
                <a:lnTo>
                  <a:pt x="222754" y="285570"/>
                </a:lnTo>
                <a:lnTo>
                  <a:pt x="214225" y="287522"/>
                </a:lnTo>
                <a:lnTo>
                  <a:pt x="205682" y="288823"/>
                </a:lnTo>
                <a:lnTo>
                  <a:pt x="197128" y="289690"/>
                </a:lnTo>
                <a:lnTo>
                  <a:pt x="187616" y="290268"/>
                </a:lnTo>
                <a:lnTo>
                  <a:pt x="166887" y="290911"/>
                </a:lnTo>
                <a:lnTo>
                  <a:pt x="135271" y="291323"/>
                </a:lnTo>
                <a:lnTo>
                  <a:pt x="119175" y="291380"/>
                </a:lnTo>
                <a:lnTo>
                  <a:pt x="110882" y="290442"/>
                </a:lnTo>
                <a:lnTo>
                  <a:pt x="102497" y="288864"/>
                </a:lnTo>
                <a:lnTo>
                  <a:pt x="94048" y="286860"/>
                </a:lnTo>
                <a:lnTo>
                  <a:pt x="86512" y="285524"/>
                </a:lnTo>
                <a:lnTo>
                  <a:pt x="79582" y="284634"/>
                </a:lnTo>
                <a:lnTo>
                  <a:pt x="73057" y="284040"/>
                </a:lnTo>
                <a:lnTo>
                  <a:pt x="66802" y="282692"/>
                </a:lnTo>
                <a:lnTo>
                  <a:pt x="60727" y="280840"/>
                </a:lnTo>
                <a:lnTo>
                  <a:pt x="49849" y="276243"/>
                </a:lnTo>
                <a:lnTo>
                  <a:pt x="41840" y="271025"/>
                </a:lnTo>
                <a:lnTo>
                  <a:pt x="35105" y="268070"/>
                </a:lnTo>
                <a:lnTo>
                  <a:pt x="31976" y="267283"/>
                </a:lnTo>
                <a:lnTo>
                  <a:pt x="25959" y="263867"/>
                </a:lnTo>
                <a:lnTo>
                  <a:pt x="15379" y="255186"/>
                </a:lnTo>
                <a:lnTo>
                  <a:pt x="9917" y="249870"/>
                </a:lnTo>
                <a:lnTo>
                  <a:pt x="8516" y="249434"/>
                </a:lnTo>
                <a:lnTo>
                  <a:pt x="0" y="2485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4"/>
          <p:cNvSpPr/>
          <p:nvPr/>
        </p:nvSpPr>
        <p:spPr>
          <a:xfrm>
            <a:off x="2085975" y="3206114"/>
            <a:ext cx="51435" cy="291466"/>
          </a:xfrm>
          <a:custGeom>
            <a:avLst/>
            <a:gdLst/>
            <a:ahLst/>
            <a:cxnLst/>
            <a:rect l="0" t="0" r="0" b="0"/>
            <a:pathLst>
              <a:path w="51435" h="29146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1"/>
                </a:lnTo>
                <a:lnTo>
                  <a:pt x="7778" y="6845"/>
                </a:lnTo>
                <a:lnTo>
                  <a:pt x="8337" y="14623"/>
                </a:lnTo>
                <a:lnTo>
                  <a:pt x="8467" y="20152"/>
                </a:lnTo>
                <a:lnTo>
                  <a:pt x="9455" y="23912"/>
                </a:lnTo>
                <a:lnTo>
                  <a:pt x="11065" y="28324"/>
                </a:lnTo>
                <a:lnTo>
                  <a:pt x="13092" y="33171"/>
                </a:lnTo>
                <a:lnTo>
                  <a:pt x="14443" y="38306"/>
                </a:lnTo>
                <a:lnTo>
                  <a:pt x="15343" y="43635"/>
                </a:lnTo>
                <a:lnTo>
                  <a:pt x="15944" y="49093"/>
                </a:lnTo>
                <a:lnTo>
                  <a:pt x="17297" y="54636"/>
                </a:lnTo>
                <a:lnTo>
                  <a:pt x="19151" y="60237"/>
                </a:lnTo>
                <a:lnTo>
                  <a:pt x="21340" y="65876"/>
                </a:lnTo>
                <a:lnTo>
                  <a:pt x="23751" y="71540"/>
                </a:lnTo>
                <a:lnTo>
                  <a:pt x="28971" y="82913"/>
                </a:lnTo>
                <a:lnTo>
                  <a:pt x="30744" y="89566"/>
                </a:lnTo>
                <a:lnTo>
                  <a:pt x="31926" y="96858"/>
                </a:lnTo>
                <a:lnTo>
                  <a:pt x="32713" y="104577"/>
                </a:lnTo>
                <a:lnTo>
                  <a:pt x="34191" y="111628"/>
                </a:lnTo>
                <a:lnTo>
                  <a:pt x="36129" y="118234"/>
                </a:lnTo>
                <a:lnTo>
                  <a:pt x="38374" y="124543"/>
                </a:lnTo>
                <a:lnTo>
                  <a:pt x="39870" y="131606"/>
                </a:lnTo>
                <a:lnTo>
                  <a:pt x="40867" y="139173"/>
                </a:lnTo>
                <a:lnTo>
                  <a:pt x="41532" y="147075"/>
                </a:lnTo>
                <a:lnTo>
                  <a:pt x="41975" y="154247"/>
                </a:lnTo>
                <a:lnTo>
                  <a:pt x="42468" y="167297"/>
                </a:lnTo>
                <a:lnTo>
                  <a:pt x="43552" y="174397"/>
                </a:lnTo>
                <a:lnTo>
                  <a:pt x="45227" y="181987"/>
                </a:lnTo>
                <a:lnTo>
                  <a:pt x="47296" y="189905"/>
                </a:lnTo>
                <a:lnTo>
                  <a:pt x="45818" y="197089"/>
                </a:lnTo>
                <a:lnTo>
                  <a:pt x="41975" y="203783"/>
                </a:lnTo>
                <a:lnTo>
                  <a:pt x="36556" y="210150"/>
                </a:lnTo>
                <a:lnTo>
                  <a:pt x="33895" y="216300"/>
                </a:lnTo>
                <a:lnTo>
                  <a:pt x="33074" y="222306"/>
                </a:lnTo>
                <a:lnTo>
                  <a:pt x="33479" y="228214"/>
                </a:lnTo>
                <a:lnTo>
                  <a:pt x="33749" y="234058"/>
                </a:lnTo>
                <a:lnTo>
                  <a:pt x="34050" y="245631"/>
                </a:lnTo>
                <a:lnTo>
                  <a:pt x="34218" y="262857"/>
                </a:lnTo>
                <a:lnTo>
                  <a:pt x="35195" y="266678"/>
                </a:lnTo>
                <a:lnTo>
                  <a:pt x="36798" y="269225"/>
                </a:lnTo>
                <a:lnTo>
                  <a:pt x="38819" y="270924"/>
                </a:lnTo>
                <a:lnTo>
                  <a:pt x="40167" y="273008"/>
                </a:lnTo>
                <a:lnTo>
                  <a:pt x="41664" y="277865"/>
                </a:lnTo>
                <a:lnTo>
                  <a:pt x="42507" y="281403"/>
                </a:lnTo>
                <a:lnTo>
                  <a:pt x="43578" y="282852"/>
                </a:lnTo>
                <a:lnTo>
                  <a:pt x="45244" y="284771"/>
                </a:lnTo>
                <a:lnTo>
                  <a:pt x="51434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5"/>
          <p:cNvSpPr/>
          <p:nvPr/>
        </p:nvSpPr>
        <p:spPr>
          <a:xfrm>
            <a:off x="2017394" y="3351847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81724" y="25718"/>
                </a:lnTo>
                <a:lnTo>
                  <a:pt x="87820" y="24765"/>
                </a:lnTo>
                <a:lnTo>
                  <a:pt x="93790" y="23178"/>
                </a:lnTo>
                <a:lnTo>
                  <a:pt x="99674" y="21167"/>
                </a:lnTo>
                <a:lnTo>
                  <a:pt x="106455" y="19826"/>
                </a:lnTo>
                <a:lnTo>
                  <a:pt x="113832" y="18932"/>
                </a:lnTo>
                <a:lnTo>
                  <a:pt x="121608" y="18337"/>
                </a:lnTo>
                <a:lnTo>
                  <a:pt x="128697" y="17939"/>
                </a:lnTo>
                <a:lnTo>
                  <a:pt x="141654" y="17498"/>
                </a:lnTo>
                <a:lnTo>
                  <a:pt x="148729" y="16428"/>
                </a:lnTo>
                <a:lnTo>
                  <a:pt x="156303" y="14762"/>
                </a:lnTo>
                <a:lnTo>
                  <a:pt x="164210" y="12699"/>
                </a:lnTo>
                <a:lnTo>
                  <a:pt x="170433" y="11324"/>
                </a:lnTo>
                <a:lnTo>
                  <a:pt x="175535" y="10407"/>
                </a:lnTo>
                <a:lnTo>
                  <a:pt x="179888" y="9795"/>
                </a:lnTo>
                <a:lnTo>
                  <a:pt x="183743" y="8435"/>
                </a:lnTo>
                <a:lnTo>
                  <a:pt x="187266" y="6576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6"/>
          <p:cNvSpPr/>
          <p:nvPr/>
        </p:nvSpPr>
        <p:spPr>
          <a:xfrm>
            <a:off x="2334577" y="3197681"/>
            <a:ext cx="231458" cy="231320"/>
          </a:xfrm>
          <a:custGeom>
            <a:avLst/>
            <a:gdLst/>
            <a:ahLst/>
            <a:cxnLst/>
            <a:rect l="0" t="0" r="0" b="0"/>
            <a:pathLst>
              <a:path w="231458" h="231320">
                <a:moveTo>
                  <a:pt x="0" y="51296"/>
                </a:moveTo>
                <a:lnTo>
                  <a:pt x="0" y="46745"/>
                </a:lnTo>
                <a:lnTo>
                  <a:pt x="952" y="44452"/>
                </a:lnTo>
                <a:lnTo>
                  <a:pt x="5891" y="37627"/>
                </a:lnTo>
                <a:lnTo>
                  <a:pt x="10583" y="32298"/>
                </a:lnTo>
                <a:lnTo>
                  <a:pt x="20400" y="22355"/>
                </a:lnTo>
                <a:lnTo>
                  <a:pt x="24077" y="20572"/>
                </a:lnTo>
                <a:lnTo>
                  <a:pt x="28434" y="19383"/>
                </a:lnTo>
                <a:lnTo>
                  <a:pt x="33243" y="18591"/>
                </a:lnTo>
                <a:lnTo>
                  <a:pt x="37402" y="17110"/>
                </a:lnTo>
                <a:lnTo>
                  <a:pt x="44563" y="12925"/>
                </a:lnTo>
                <a:lnTo>
                  <a:pt x="48759" y="10475"/>
                </a:lnTo>
                <a:lnTo>
                  <a:pt x="53461" y="7890"/>
                </a:lnTo>
                <a:lnTo>
                  <a:pt x="58500" y="5213"/>
                </a:lnTo>
                <a:lnTo>
                  <a:pt x="64718" y="3430"/>
                </a:lnTo>
                <a:lnTo>
                  <a:pt x="71720" y="2240"/>
                </a:lnTo>
                <a:lnTo>
                  <a:pt x="79246" y="1447"/>
                </a:lnTo>
                <a:lnTo>
                  <a:pt x="86168" y="918"/>
                </a:lnTo>
                <a:lnTo>
                  <a:pt x="92688" y="566"/>
                </a:lnTo>
                <a:lnTo>
                  <a:pt x="105012" y="174"/>
                </a:lnTo>
                <a:lnTo>
                  <a:pt x="116840" y="0"/>
                </a:lnTo>
                <a:lnTo>
                  <a:pt x="121708" y="906"/>
                </a:lnTo>
                <a:lnTo>
                  <a:pt x="125906" y="2463"/>
                </a:lnTo>
                <a:lnTo>
                  <a:pt x="134063" y="6733"/>
                </a:lnTo>
                <a:lnTo>
                  <a:pt x="144038" y="11805"/>
                </a:lnTo>
                <a:lnTo>
                  <a:pt x="148413" y="14491"/>
                </a:lnTo>
                <a:lnTo>
                  <a:pt x="152282" y="17234"/>
                </a:lnTo>
                <a:lnTo>
                  <a:pt x="159121" y="22823"/>
                </a:lnTo>
                <a:lnTo>
                  <a:pt x="165336" y="28481"/>
                </a:lnTo>
                <a:lnTo>
                  <a:pt x="166421" y="32276"/>
                </a:lnTo>
                <a:lnTo>
                  <a:pt x="166192" y="36711"/>
                </a:lnTo>
                <a:lnTo>
                  <a:pt x="165088" y="41573"/>
                </a:lnTo>
                <a:lnTo>
                  <a:pt x="164351" y="46719"/>
                </a:lnTo>
                <a:lnTo>
                  <a:pt x="163860" y="52055"/>
                </a:lnTo>
                <a:lnTo>
                  <a:pt x="163532" y="57517"/>
                </a:lnTo>
                <a:lnTo>
                  <a:pt x="162362" y="63063"/>
                </a:lnTo>
                <a:lnTo>
                  <a:pt x="160629" y="68666"/>
                </a:lnTo>
                <a:lnTo>
                  <a:pt x="158521" y="74306"/>
                </a:lnTo>
                <a:lnTo>
                  <a:pt x="156163" y="79971"/>
                </a:lnTo>
                <a:lnTo>
                  <a:pt x="153639" y="85653"/>
                </a:lnTo>
                <a:lnTo>
                  <a:pt x="151003" y="91346"/>
                </a:lnTo>
                <a:lnTo>
                  <a:pt x="148294" y="97998"/>
                </a:lnTo>
                <a:lnTo>
                  <a:pt x="145535" y="105291"/>
                </a:lnTo>
                <a:lnTo>
                  <a:pt x="142743" y="113010"/>
                </a:lnTo>
                <a:lnTo>
                  <a:pt x="138977" y="120061"/>
                </a:lnTo>
                <a:lnTo>
                  <a:pt x="134562" y="126667"/>
                </a:lnTo>
                <a:lnTo>
                  <a:pt x="129713" y="132976"/>
                </a:lnTo>
                <a:lnTo>
                  <a:pt x="124575" y="139087"/>
                </a:lnTo>
                <a:lnTo>
                  <a:pt x="119245" y="145066"/>
                </a:lnTo>
                <a:lnTo>
                  <a:pt x="113787" y="150957"/>
                </a:lnTo>
                <a:lnTo>
                  <a:pt x="109195" y="156789"/>
                </a:lnTo>
                <a:lnTo>
                  <a:pt x="105182" y="162582"/>
                </a:lnTo>
                <a:lnTo>
                  <a:pt x="101554" y="168349"/>
                </a:lnTo>
                <a:lnTo>
                  <a:pt x="98182" y="174099"/>
                </a:lnTo>
                <a:lnTo>
                  <a:pt x="94983" y="179837"/>
                </a:lnTo>
                <a:lnTo>
                  <a:pt x="91897" y="185568"/>
                </a:lnTo>
                <a:lnTo>
                  <a:pt x="89840" y="190340"/>
                </a:lnTo>
                <a:lnTo>
                  <a:pt x="88468" y="194475"/>
                </a:lnTo>
                <a:lnTo>
                  <a:pt x="87554" y="198184"/>
                </a:lnTo>
                <a:lnTo>
                  <a:pt x="83998" y="204845"/>
                </a:lnTo>
                <a:lnTo>
                  <a:pt x="81716" y="207954"/>
                </a:lnTo>
                <a:lnTo>
                  <a:pt x="81147" y="210027"/>
                </a:lnTo>
                <a:lnTo>
                  <a:pt x="81721" y="211409"/>
                </a:lnTo>
                <a:lnTo>
                  <a:pt x="83055" y="212331"/>
                </a:lnTo>
                <a:lnTo>
                  <a:pt x="83945" y="213897"/>
                </a:lnTo>
                <a:lnTo>
                  <a:pt x="84934" y="218179"/>
                </a:lnTo>
                <a:lnTo>
                  <a:pt x="86150" y="219701"/>
                </a:lnTo>
                <a:lnTo>
                  <a:pt x="87913" y="220716"/>
                </a:lnTo>
                <a:lnTo>
                  <a:pt x="90042" y="221393"/>
                </a:lnTo>
                <a:lnTo>
                  <a:pt x="88603" y="222796"/>
                </a:lnTo>
                <a:lnTo>
                  <a:pt x="84786" y="224685"/>
                </a:lnTo>
                <a:lnTo>
                  <a:pt x="79384" y="226896"/>
                </a:lnTo>
                <a:lnTo>
                  <a:pt x="77688" y="228370"/>
                </a:lnTo>
                <a:lnTo>
                  <a:pt x="78462" y="229353"/>
                </a:lnTo>
                <a:lnTo>
                  <a:pt x="83450" y="230445"/>
                </a:lnTo>
                <a:lnTo>
                  <a:pt x="88841" y="230930"/>
                </a:lnTo>
                <a:lnTo>
                  <a:pt x="92565" y="231060"/>
                </a:lnTo>
                <a:lnTo>
                  <a:pt x="106907" y="231242"/>
                </a:lnTo>
                <a:lnTo>
                  <a:pt x="231457" y="2313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7"/>
          <p:cNvSpPr/>
          <p:nvPr/>
        </p:nvSpPr>
        <p:spPr>
          <a:xfrm>
            <a:off x="3157537" y="3180397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3912"/>
                </a:lnTo>
                <a:lnTo>
                  <a:pt x="14828" y="28324"/>
                </a:lnTo>
                <a:lnTo>
                  <a:pt x="15600" y="33170"/>
                </a:lnTo>
                <a:lnTo>
                  <a:pt x="16115" y="38306"/>
                </a:lnTo>
                <a:lnTo>
                  <a:pt x="16458" y="43635"/>
                </a:lnTo>
                <a:lnTo>
                  <a:pt x="16687" y="49092"/>
                </a:lnTo>
                <a:lnTo>
                  <a:pt x="16942" y="60236"/>
                </a:lnTo>
                <a:lnTo>
                  <a:pt x="17009" y="65875"/>
                </a:lnTo>
                <a:lnTo>
                  <a:pt x="18007" y="72492"/>
                </a:lnTo>
                <a:lnTo>
                  <a:pt x="19625" y="79760"/>
                </a:lnTo>
                <a:lnTo>
                  <a:pt x="21656" y="87463"/>
                </a:lnTo>
                <a:lnTo>
                  <a:pt x="23009" y="94504"/>
                </a:lnTo>
                <a:lnTo>
                  <a:pt x="23912" y="101103"/>
                </a:lnTo>
                <a:lnTo>
                  <a:pt x="24514" y="107407"/>
                </a:lnTo>
                <a:lnTo>
                  <a:pt x="24915" y="113515"/>
                </a:lnTo>
                <a:lnTo>
                  <a:pt x="25183" y="119491"/>
                </a:lnTo>
                <a:lnTo>
                  <a:pt x="25480" y="131212"/>
                </a:lnTo>
                <a:lnTo>
                  <a:pt x="25686" y="159989"/>
                </a:lnTo>
                <a:lnTo>
                  <a:pt x="26649" y="165715"/>
                </a:lnTo>
                <a:lnTo>
                  <a:pt x="28244" y="171436"/>
                </a:lnTo>
                <a:lnTo>
                  <a:pt x="30259" y="177156"/>
                </a:lnTo>
                <a:lnTo>
                  <a:pt x="31603" y="181922"/>
                </a:lnTo>
                <a:lnTo>
                  <a:pt x="32498" y="186051"/>
                </a:lnTo>
                <a:lnTo>
                  <a:pt x="33096" y="189756"/>
                </a:lnTo>
                <a:lnTo>
                  <a:pt x="33759" y="196414"/>
                </a:lnTo>
                <a:lnTo>
                  <a:pt x="33936" y="199523"/>
                </a:lnTo>
                <a:lnTo>
                  <a:pt x="35007" y="202548"/>
                </a:lnTo>
                <a:lnTo>
                  <a:pt x="36673" y="205517"/>
                </a:lnTo>
                <a:lnTo>
                  <a:pt x="38736" y="208449"/>
                </a:lnTo>
                <a:lnTo>
                  <a:pt x="40111" y="211356"/>
                </a:lnTo>
                <a:lnTo>
                  <a:pt x="41640" y="217126"/>
                </a:lnTo>
                <a:lnTo>
                  <a:pt x="42500" y="221179"/>
                </a:lnTo>
                <a:lnTo>
                  <a:pt x="43574" y="221748"/>
                </a:lnTo>
                <a:lnTo>
                  <a:pt x="45242" y="222127"/>
                </a:lnTo>
                <a:lnTo>
                  <a:pt x="51435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8"/>
          <p:cNvSpPr/>
          <p:nvPr/>
        </p:nvSpPr>
        <p:spPr>
          <a:xfrm>
            <a:off x="3123247" y="3274695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73511" y="25717"/>
                </a:lnTo>
                <a:lnTo>
                  <a:pt x="79487" y="24764"/>
                </a:lnTo>
                <a:lnTo>
                  <a:pt x="85376" y="23177"/>
                </a:lnTo>
                <a:lnTo>
                  <a:pt x="91208" y="21167"/>
                </a:lnTo>
                <a:lnTo>
                  <a:pt x="97953" y="19825"/>
                </a:lnTo>
                <a:lnTo>
                  <a:pt x="105307" y="18932"/>
                </a:lnTo>
                <a:lnTo>
                  <a:pt x="113067" y="18336"/>
                </a:lnTo>
                <a:lnTo>
                  <a:pt x="121098" y="16987"/>
                </a:lnTo>
                <a:lnTo>
                  <a:pt x="129309" y="15134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9"/>
          <p:cNvSpPr/>
          <p:nvPr/>
        </p:nvSpPr>
        <p:spPr>
          <a:xfrm>
            <a:off x="3371850" y="3146224"/>
            <a:ext cx="360046" cy="231310"/>
          </a:xfrm>
          <a:custGeom>
            <a:avLst/>
            <a:gdLst/>
            <a:ahLst/>
            <a:cxnLst/>
            <a:rect l="0" t="0" r="0" b="0"/>
            <a:pathLst>
              <a:path w="360046" h="231310">
                <a:moveTo>
                  <a:pt x="0" y="59890"/>
                </a:moveTo>
                <a:lnTo>
                  <a:pt x="28618" y="31271"/>
                </a:lnTo>
                <a:lnTo>
                  <a:pt x="32414" y="29381"/>
                </a:lnTo>
                <a:lnTo>
                  <a:pt x="41711" y="27281"/>
                </a:lnTo>
                <a:lnTo>
                  <a:pt x="49653" y="23807"/>
                </a:lnTo>
                <a:lnTo>
                  <a:pt x="58263" y="19088"/>
                </a:lnTo>
                <a:lnTo>
                  <a:pt x="64559" y="16497"/>
                </a:lnTo>
                <a:lnTo>
                  <a:pt x="71615" y="13816"/>
                </a:lnTo>
                <a:lnTo>
                  <a:pt x="78223" y="12029"/>
                </a:lnTo>
                <a:lnTo>
                  <a:pt x="84533" y="10838"/>
                </a:lnTo>
                <a:lnTo>
                  <a:pt x="90646" y="10044"/>
                </a:lnTo>
                <a:lnTo>
                  <a:pt x="97578" y="8562"/>
                </a:lnTo>
                <a:lnTo>
                  <a:pt x="105057" y="6622"/>
                </a:lnTo>
                <a:lnTo>
                  <a:pt x="112900" y="4375"/>
                </a:lnTo>
                <a:lnTo>
                  <a:pt x="120034" y="2878"/>
                </a:lnTo>
                <a:lnTo>
                  <a:pt x="126695" y="1880"/>
                </a:lnTo>
                <a:lnTo>
                  <a:pt x="133041" y="1214"/>
                </a:lnTo>
                <a:lnTo>
                  <a:pt x="139176" y="770"/>
                </a:lnTo>
                <a:lnTo>
                  <a:pt x="145172" y="475"/>
                </a:lnTo>
                <a:lnTo>
                  <a:pt x="156913" y="146"/>
                </a:lnTo>
                <a:lnTo>
                  <a:pt x="168481" y="0"/>
                </a:lnTo>
                <a:lnTo>
                  <a:pt x="173281" y="914"/>
                </a:lnTo>
                <a:lnTo>
                  <a:pt x="181153" y="4469"/>
                </a:lnTo>
                <a:lnTo>
                  <a:pt x="195491" y="11825"/>
                </a:lnTo>
                <a:lnTo>
                  <a:pt x="203725" y="14716"/>
                </a:lnTo>
                <a:lnTo>
                  <a:pt x="207254" y="15486"/>
                </a:lnTo>
                <a:lnTo>
                  <a:pt x="213715" y="18883"/>
                </a:lnTo>
                <a:lnTo>
                  <a:pt x="216772" y="21122"/>
                </a:lnTo>
                <a:lnTo>
                  <a:pt x="218809" y="24520"/>
                </a:lnTo>
                <a:lnTo>
                  <a:pt x="220168" y="28690"/>
                </a:lnTo>
                <a:lnTo>
                  <a:pt x="221074" y="33375"/>
                </a:lnTo>
                <a:lnTo>
                  <a:pt x="221677" y="37451"/>
                </a:lnTo>
                <a:lnTo>
                  <a:pt x="222348" y="44520"/>
                </a:lnTo>
                <a:lnTo>
                  <a:pt x="222527" y="48691"/>
                </a:lnTo>
                <a:lnTo>
                  <a:pt x="222725" y="58406"/>
                </a:lnTo>
                <a:lnTo>
                  <a:pt x="221826" y="62710"/>
                </a:lnTo>
                <a:lnTo>
                  <a:pt x="220274" y="66533"/>
                </a:lnTo>
                <a:lnTo>
                  <a:pt x="218287" y="70034"/>
                </a:lnTo>
                <a:lnTo>
                  <a:pt x="213539" y="79004"/>
                </a:lnTo>
                <a:lnTo>
                  <a:pt x="202729" y="100285"/>
                </a:lnTo>
                <a:lnTo>
                  <a:pt x="198970" y="105870"/>
                </a:lnTo>
                <a:lnTo>
                  <a:pt x="194559" y="111498"/>
                </a:lnTo>
                <a:lnTo>
                  <a:pt x="189714" y="117156"/>
                </a:lnTo>
                <a:lnTo>
                  <a:pt x="185530" y="121880"/>
                </a:lnTo>
                <a:lnTo>
                  <a:pt x="178343" y="129669"/>
                </a:lnTo>
                <a:lnTo>
                  <a:pt x="175093" y="134032"/>
                </a:lnTo>
                <a:lnTo>
                  <a:pt x="171973" y="138846"/>
                </a:lnTo>
                <a:lnTo>
                  <a:pt x="168941" y="143960"/>
                </a:lnTo>
                <a:lnTo>
                  <a:pt x="165967" y="148322"/>
                </a:lnTo>
                <a:lnTo>
                  <a:pt x="163032" y="152182"/>
                </a:lnTo>
                <a:lnTo>
                  <a:pt x="160123" y="155708"/>
                </a:lnTo>
                <a:lnTo>
                  <a:pt x="156279" y="159964"/>
                </a:lnTo>
                <a:lnTo>
                  <a:pt x="146927" y="169773"/>
                </a:lnTo>
                <a:lnTo>
                  <a:pt x="126086" y="190948"/>
                </a:lnTo>
                <a:lnTo>
                  <a:pt x="124062" y="193934"/>
                </a:lnTo>
                <a:lnTo>
                  <a:pt x="121813" y="199793"/>
                </a:lnTo>
                <a:lnTo>
                  <a:pt x="120262" y="201737"/>
                </a:lnTo>
                <a:lnTo>
                  <a:pt x="118274" y="203032"/>
                </a:lnTo>
                <a:lnTo>
                  <a:pt x="115997" y="203896"/>
                </a:lnTo>
                <a:lnTo>
                  <a:pt x="114479" y="205424"/>
                </a:lnTo>
                <a:lnTo>
                  <a:pt x="113466" y="207396"/>
                </a:lnTo>
                <a:lnTo>
                  <a:pt x="111842" y="212853"/>
                </a:lnTo>
                <a:lnTo>
                  <a:pt x="111560" y="218348"/>
                </a:lnTo>
                <a:lnTo>
                  <a:pt x="112473" y="219822"/>
                </a:lnTo>
                <a:lnTo>
                  <a:pt x="114034" y="220804"/>
                </a:lnTo>
                <a:lnTo>
                  <a:pt x="118309" y="221895"/>
                </a:lnTo>
                <a:lnTo>
                  <a:pt x="127046" y="222653"/>
                </a:lnTo>
                <a:lnTo>
                  <a:pt x="137232" y="227285"/>
                </a:lnTo>
                <a:lnTo>
                  <a:pt x="144494" y="229538"/>
                </a:lnTo>
                <a:lnTo>
                  <a:pt x="151850" y="230540"/>
                </a:lnTo>
                <a:lnTo>
                  <a:pt x="161468" y="230985"/>
                </a:lnTo>
                <a:lnTo>
                  <a:pt x="173043" y="231235"/>
                </a:lnTo>
                <a:lnTo>
                  <a:pt x="187056" y="231309"/>
                </a:lnTo>
                <a:lnTo>
                  <a:pt x="197753" y="228787"/>
                </a:lnTo>
                <a:lnTo>
                  <a:pt x="203272" y="226781"/>
                </a:lnTo>
                <a:lnTo>
                  <a:pt x="209810" y="225443"/>
                </a:lnTo>
                <a:lnTo>
                  <a:pt x="217025" y="224552"/>
                </a:lnTo>
                <a:lnTo>
                  <a:pt x="224694" y="223957"/>
                </a:lnTo>
                <a:lnTo>
                  <a:pt x="231711" y="223561"/>
                </a:lnTo>
                <a:lnTo>
                  <a:pt x="244587" y="223120"/>
                </a:lnTo>
                <a:lnTo>
                  <a:pt x="250688" y="222051"/>
                </a:lnTo>
                <a:lnTo>
                  <a:pt x="256660" y="220385"/>
                </a:lnTo>
                <a:lnTo>
                  <a:pt x="262546" y="218322"/>
                </a:lnTo>
                <a:lnTo>
                  <a:pt x="269328" y="216947"/>
                </a:lnTo>
                <a:lnTo>
                  <a:pt x="276707" y="216030"/>
                </a:lnTo>
                <a:lnTo>
                  <a:pt x="284484" y="215418"/>
                </a:lnTo>
                <a:lnTo>
                  <a:pt x="291573" y="215011"/>
                </a:lnTo>
                <a:lnTo>
                  <a:pt x="304531" y="214558"/>
                </a:lnTo>
                <a:lnTo>
                  <a:pt x="331626" y="214243"/>
                </a:lnTo>
                <a:lnTo>
                  <a:pt x="345224" y="214205"/>
                </a:lnTo>
                <a:lnTo>
                  <a:pt x="348259" y="215154"/>
                </a:lnTo>
                <a:lnTo>
                  <a:pt x="351235" y="216740"/>
                </a:lnTo>
                <a:lnTo>
                  <a:pt x="360045" y="2227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0"/>
          <p:cNvSpPr/>
          <p:nvPr/>
        </p:nvSpPr>
        <p:spPr>
          <a:xfrm>
            <a:off x="2224357" y="3831907"/>
            <a:ext cx="195946" cy="214314"/>
          </a:xfrm>
          <a:custGeom>
            <a:avLst/>
            <a:gdLst/>
            <a:ahLst/>
            <a:cxnLst/>
            <a:rect l="0" t="0" r="0" b="0"/>
            <a:pathLst>
              <a:path w="195946" h="214314">
                <a:moveTo>
                  <a:pt x="15922" y="0"/>
                </a:moveTo>
                <a:lnTo>
                  <a:pt x="0" y="0"/>
                </a:lnTo>
                <a:lnTo>
                  <a:pt x="545" y="953"/>
                </a:lnTo>
                <a:lnTo>
                  <a:pt x="3690" y="4551"/>
                </a:lnTo>
                <a:lnTo>
                  <a:pt x="3958" y="5892"/>
                </a:lnTo>
                <a:lnTo>
                  <a:pt x="3183" y="6785"/>
                </a:lnTo>
                <a:lnTo>
                  <a:pt x="1715" y="7381"/>
                </a:lnTo>
                <a:lnTo>
                  <a:pt x="1688" y="8731"/>
                </a:lnTo>
                <a:lnTo>
                  <a:pt x="2623" y="10583"/>
                </a:lnTo>
                <a:lnTo>
                  <a:pt x="6202" y="15181"/>
                </a:lnTo>
                <a:lnTo>
                  <a:pt x="10967" y="20400"/>
                </a:lnTo>
                <a:lnTo>
                  <a:pt x="16849" y="26572"/>
                </a:lnTo>
                <a:lnTo>
                  <a:pt x="24589" y="34352"/>
                </a:lnTo>
                <a:lnTo>
                  <a:pt x="27415" y="38142"/>
                </a:lnTo>
                <a:lnTo>
                  <a:pt x="29299" y="41620"/>
                </a:lnTo>
                <a:lnTo>
                  <a:pt x="30555" y="44892"/>
                </a:lnTo>
                <a:lnTo>
                  <a:pt x="34491" y="51067"/>
                </a:lnTo>
                <a:lnTo>
                  <a:pt x="36874" y="54047"/>
                </a:lnTo>
                <a:lnTo>
                  <a:pt x="39415" y="57939"/>
                </a:lnTo>
                <a:lnTo>
                  <a:pt x="42062" y="62439"/>
                </a:lnTo>
                <a:lnTo>
                  <a:pt x="44779" y="67343"/>
                </a:lnTo>
                <a:lnTo>
                  <a:pt x="48495" y="71565"/>
                </a:lnTo>
                <a:lnTo>
                  <a:pt x="52878" y="75333"/>
                </a:lnTo>
                <a:lnTo>
                  <a:pt x="57704" y="78797"/>
                </a:lnTo>
                <a:lnTo>
                  <a:pt x="61874" y="83011"/>
                </a:lnTo>
                <a:lnTo>
                  <a:pt x="65607" y="87726"/>
                </a:lnTo>
                <a:lnTo>
                  <a:pt x="69048" y="92774"/>
                </a:lnTo>
                <a:lnTo>
                  <a:pt x="72295" y="97092"/>
                </a:lnTo>
                <a:lnTo>
                  <a:pt x="75411" y="100923"/>
                </a:lnTo>
                <a:lnTo>
                  <a:pt x="78442" y="104429"/>
                </a:lnTo>
                <a:lnTo>
                  <a:pt x="81414" y="108672"/>
                </a:lnTo>
                <a:lnTo>
                  <a:pt x="84349" y="113406"/>
                </a:lnTo>
                <a:lnTo>
                  <a:pt x="87257" y="118466"/>
                </a:lnTo>
                <a:lnTo>
                  <a:pt x="91102" y="123745"/>
                </a:lnTo>
                <a:lnTo>
                  <a:pt x="95569" y="129169"/>
                </a:lnTo>
                <a:lnTo>
                  <a:pt x="104661" y="139324"/>
                </a:lnTo>
                <a:lnTo>
                  <a:pt x="111877" y="147012"/>
                </a:lnTo>
                <a:lnTo>
                  <a:pt x="124270" y="159709"/>
                </a:lnTo>
                <a:lnTo>
                  <a:pt x="130117" y="165597"/>
                </a:lnTo>
                <a:lnTo>
                  <a:pt x="133010" y="169453"/>
                </a:lnTo>
                <a:lnTo>
                  <a:pt x="135891" y="173929"/>
                </a:lnTo>
                <a:lnTo>
                  <a:pt x="138764" y="178817"/>
                </a:lnTo>
                <a:lnTo>
                  <a:pt x="141632" y="182077"/>
                </a:lnTo>
                <a:lnTo>
                  <a:pt x="144496" y="184249"/>
                </a:lnTo>
                <a:lnTo>
                  <a:pt x="150219" y="187616"/>
                </a:lnTo>
                <a:lnTo>
                  <a:pt x="155937" y="192288"/>
                </a:lnTo>
                <a:lnTo>
                  <a:pt x="161654" y="197539"/>
                </a:lnTo>
                <a:lnTo>
                  <a:pt x="164512" y="200273"/>
                </a:lnTo>
                <a:lnTo>
                  <a:pt x="167369" y="202095"/>
                </a:lnTo>
                <a:lnTo>
                  <a:pt x="173085" y="204120"/>
                </a:lnTo>
                <a:lnTo>
                  <a:pt x="177107" y="205260"/>
                </a:lnTo>
                <a:lnTo>
                  <a:pt x="182849" y="210149"/>
                </a:lnTo>
                <a:lnTo>
                  <a:pt x="185309" y="211537"/>
                </a:lnTo>
                <a:lnTo>
                  <a:pt x="190583" y="213079"/>
                </a:lnTo>
                <a:lnTo>
                  <a:pt x="195945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1"/>
          <p:cNvSpPr/>
          <p:nvPr/>
        </p:nvSpPr>
        <p:spPr>
          <a:xfrm>
            <a:off x="2171700" y="3763327"/>
            <a:ext cx="274320" cy="300039"/>
          </a:xfrm>
          <a:custGeom>
            <a:avLst/>
            <a:gdLst/>
            <a:ahLst/>
            <a:cxnLst/>
            <a:rect l="0" t="0" r="0" b="0"/>
            <a:pathLst>
              <a:path w="274320" h="300039">
                <a:moveTo>
                  <a:pt x="274319" y="0"/>
                </a:moveTo>
                <a:lnTo>
                  <a:pt x="261227" y="0"/>
                </a:lnTo>
                <a:lnTo>
                  <a:pt x="258924" y="1905"/>
                </a:lnTo>
                <a:lnTo>
                  <a:pt x="253825" y="9102"/>
                </a:lnTo>
                <a:lnTo>
                  <a:pt x="248383" y="16110"/>
                </a:lnTo>
                <a:lnTo>
                  <a:pt x="241837" y="23353"/>
                </a:lnTo>
                <a:lnTo>
                  <a:pt x="224653" y="40984"/>
                </a:lnTo>
                <a:lnTo>
                  <a:pt x="148908" y="116839"/>
                </a:lnTo>
                <a:lnTo>
                  <a:pt x="144039" y="122660"/>
                </a:lnTo>
                <a:lnTo>
                  <a:pt x="139841" y="128446"/>
                </a:lnTo>
                <a:lnTo>
                  <a:pt x="136090" y="134208"/>
                </a:lnTo>
                <a:lnTo>
                  <a:pt x="131684" y="139955"/>
                </a:lnTo>
                <a:lnTo>
                  <a:pt x="126841" y="145691"/>
                </a:lnTo>
                <a:lnTo>
                  <a:pt x="121708" y="151420"/>
                </a:lnTo>
                <a:lnTo>
                  <a:pt x="115429" y="157144"/>
                </a:lnTo>
                <a:lnTo>
                  <a:pt x="108385" y="162865"/>
                </a:lnTo>
                <a:lnTo>
                  <a:pt x="100831" y="168584"/>
                </a:lnTo>
                <a:lnTo>
                  <a:pt x="94843" y="174302"/>
                </a:lnTo>
                <a:lnTo>
                  <a:pt x="89899" y="180019"/>
                </a:lnTo>
                <a:lnTo>
                  <a:pt x="85650" y="185735"/>
                </a:lnTo>
                <a:lnTo>
                  <a:pt x="80912" y="191451"/>
                </a:lnTo>
                <a:lnTo>
                  <a:pt x="75849" y="197166"/>
                </a:lnTo>
                <a:lnTo>
                  <a:pt x="65143" y="208597"/>
                </a:lnTo>
                <a:lnTo>
                  <a:pt x="54035" y="220027"/>
                </a:lnTo>
                <a:lnTo>
                  <a:pt x="50310" y="225743"/>
                </a:lnTo>
                <a:lnTo>
                  <a:pt x="47828" y="231458"/>
                </a:lnTo>
                <a:lnTo>
                  <a:pt x="46172" y="237173"/>
                </a:lnTo>
                <a:lnTo>
                  <a:pt x="43164" y="242888"/>
                </a:lnTo>
                <a:lnTo>
                  <a:pt x="39253" y="248602"/>
                </a:lnTo>
                <a:lnTo>
                  <a:pt x="34741" y="254318"/>
                </a:lnTo>
                <a:lnTo>
                  <a:pt x="27188" y="263208"/>
                </a:lnTo>
                <a:lnTo>
                  <a:pt x="19703" y="270334"/>
                </a:lnTo>
                <a:lnTo>
                  <a:pt x="15040" y="273568"/>
                </a:lnTo>
                <a:lnTo>
                  <a:pt x="10027" y="276676"/>
                </a:lnTo>
                <a:lnTo>
                  <a:pt x="6684" y="279701"/>
                </a:lnTo>
                <a:lnTo>
                  <a:pt x="4456" y="282670"/>
                </a:lnTo>
                <a:lnTo>
                  <a:pt x="22" y="291420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2"/>
          <p:cNvSpPr/>
          <p:nvPr/>
        </p:nvSpPr>
        <p:spPr>
          <a:xfrm>
            <a:off x="2600325" y="3771900"/>
            <a:ext cx="205740" cy="42863"/>
          </a:xfrm>
          <a:custGeom>
            <a:avLst/>
            <a:gdLst/>
            <a:ahLst/>
            <a:cxnLst/>
            <a:rect l="0" t="0" r="0" b="0"/>
            <a:pathLst>
              <a:path w="205740" h="42863">
                <a:moveTo>
                  <a:pt x="0" y="42862"/>
                </a:moveTo>
                <a:lnTo>
                  <a:pt x="0" y="35481"/>
                </a:lnTo>
                <a:lnTo>
                  <a:pt x="1904" y="34132"/>
                </a:lnTo>
                <a:lnTo>
                  <a:pt x="5079" y="32279"/>
                </a:lnTo>
                <a:lnTo>
                  <a:pt x="9101" y="30092"/>
                </a:lnTo>
                <a:lnTo>
                  <a:pt x="13687" y="28633"/>
                </a:lnTo>
                <a:lnTo>
                  <a:pt x="18650" y="27661"/>
                </a:lnTo>
                <a:lnTo>
                  <a:pt x="23863" y="27013"/>
                </a:lnTo>
                <a:lnTo>
                  <a:pt x="29243" y="25629"/>
                </a:lnTo>
                <a:lnTo>
                  <a:pt x="34736" y="23753"/>
                </a:lnTo>
                <a:lnTo>
                  <a:pt x="40302" y="21551"/>
                </a:lnTo>
                <a:lnTo>
                  <a:pt x="45918" y="20082"/>
                </a:lnTo>
                <a:lnTo>
                  <a:pt x="51567" y="19103"/>
                </a:lnTo>
                <a:lnTo>
                  <a:pt x="57237" y="18450"/>
                </a:lnTo>
                <a:lnTo>
                  <a:pt x="62923" y="17062"/>
                </a:lnTo>
                <a:lnTo>
                  <a:pt x="68619" y="15185"/>
                </a:lnTo>
                <a:lnTo>
                  <a:pt x="74321" y="12981"/>
                </a:lnTo>
                <a:lnTo>
                  <a:pt x="80979" y="11511"/>
                </a:lnTo>
                <a:lnTo>
                  <a:pt x="88276" y="10531"/>
                </a:lnTo>
                <a:lnTo>
                  <a:pt x="95998" y="9878"/>
                </a:lnTo>
                <a:lnTo>
                  <a:pt x="103051" y="8490"/>
                </a:lnTo>
                <a:lnTo>
                  <a:pt x="109658" y="6613"/>
                </a:lnTo>
                <a:lnTo>
                  <a:pt x="115968" y="4408"/>
                </a:lnTo>
                <a:lnTo>
                  <a:pt x="122079" y="2939"/>
                </a:lnTo>
                <a:lnTo>
                  <a:pt x="128059" y="1959"/>
                </a:lnTo>
                <a:lnTo>
                  <a:pt x="133949" y="1306"/>
                </a:lnTo>
                <a:lnTo>
                  <a:pt x="140735" y="870"/>
                </a:lnTo>
                <a:lnTo>
                  <a:pt x="148115" y="580"/>
                </a:lnTo>
                <a:lnTo>
                  <a:pt x="171391" y="114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3"/>
          <p:cNvSpPr/>
          <p:nvPr/>
        </p:nvSpPr>
        <p:spPr>
          <a:xfrm>
            <a:off x="2634614" y="3883342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4551" y="12595"/>
                </a:lnTo>
                <a:lnTo>
                  <a:pt x="6844" y="11253"/>
                </a:lnTo>
                <a:lnTo>
                  <a:pt x="9326" y="10360"/>
                </a:lnTo>
                <a:lnTo>
                  <a:pt x="11932" y="9764"/>
                </a:lnTo>
                <a:lnTo>
                  <a:pt x="15575" y="9367"/>
                </a:lnTo>
                <a:lnTo>
                  <a:pt x="19909" y="9102"/>
                </a:lnTo>
                <a:lnTo>
                  <a:pt x="29803" y="8808"/>
                </a:lnTo>
                <a:lnTo>
                  <a:pt x="40551" y="8677"/>
                </a:lnTo>
                <a:lnTo>
                  <a:pt x="45132" y="7690"/>
                </a:lnTo>
                <a:lnTo>
                  <a:pt x="49138" y="6079"/>
                </a:lnTo>
                <a:lnTo>
                  <a:pt x="52762" y="4053"/>
                </a:lnTo>
                <a:lnTo>
                  <a:pt x="58034" y="2702"/>
                </a:lnTo>
                <a:lnTo>
                  <a:pt x="64407" y="1801"/>
                </a:lnTo>
                <a:lnTo>
                  <a:pt x="71513" y="1201"/>
                </a:lnTo>
                <a:lnTo>
                  <a:pt x="78156" y="801"/>
                </a:lnTo>
                <a:lnTo>
                  <a:pt x="90616" y="356"/>
                </a:lnTo>
                <a:lnTo>
                  <a:pt x="126692" y="47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4"/>
          <p:cNvSpPr/>
          <p:nvPr/>
        </p:nvSpPr>
        <p:spPr>
          <a:xfrm>
            <a:off x="3080385" y="3677634"/>
            <a:ext cx="239153" cy="317152"/>
          </a:xfrm>
          <a:custGeom>
            <a:avLst/>
            <a:gdLst/>
            <a:ahLst/>
            <a:cxnLst/>
            <a:rect l="0" t="0" r="0" b="0"/>
            <a:pathLst>
              <a:path w="239153" h="317152">
                <a:moveTo>
                  <a:pt x="120015" y="17113"/>
                </a:moveTo>
                <a:lnTo>
                  <a:pt x="120015" y="76"/>
                </a:lnTo>
                <a:lnTo>
                  <a:pt x="115464" y="0"/>
                </a:lnTo>
                <a:lnTo>
                  <a:pt x="113171" y="942"/>
                </a:lnTo>
                <a:lnTo>
                  <a:pt x="108083" y="4528"/>
                </a:lnTo>
                <a:lnTo>
                  <a:pt x="104440" y="5866"/>
                </a:lnTo>
                <a:lnTo>
                  <a:pt x="100107" y="6757"/>
                </a:lnTo>
                <a:lnTo>
                  <a:pt x="95313" y="7352"/>
                </a:lnTo>
                <a:lnTo>
                  <a:pt x="90211" y="8701"/>
                </a:lnTo>
                <a:lnTo>
                  <a:pt x="84906" y="10552"/>
                </a:lnTo>
                <a:lnTo>
                  <a:pt x="79464" y="12739"/>
                </a:lnTo>
                <a:lnTo>
                  <a:pt x="73931" y="14197"/>
                </a:lnTo>
                <a:lnTo>
                  <a:pt x="68337" y="15169"/>
                </a:lnTo>
                <a:lnTo>
                  <a:pt x="62703" y="15817"/>
                </a:lnTo>
                <a:lnTo>
                  <a:pt x="57994" y="16249"/>
                </a:lnTo>
                <a:lnTo>
                  <a:pt x="53903" y="16537"/>
                </a:lnTo>
                <a:lnTo>
                  <a:pt x="50222" y="16729"/>
                </a:lnTo>
                <a:lnTo>
                  <a:pt x="45864" y="15905"/>
                </a:lnTo>
                <a:lnTo>
                  <a:pt x="41053" y="14403"/>
                </a:lnTo>
                <a:lnTo>
                  <a:pt x="35941" y="12448"/>
                </a:lnTo>
                <a:lnTo>
                  <a:pt x="31581" y="11146"/>
                </a:lnTo>
                <a:lnTo>
                  <a:pt x="24195" y="9699"/>
                </a:lnTo>
                <a:lnTo>
                  <a:pt x="17738" y="9055"/>
                </a:lnTo>
                <a:lnTo>
                  <a:pt x="11694" y="8769"/>
                </a:lnTo>
                <a:lnTo>
                  <a:pt x="511" y="8549"/>
                </a:lnTo>
                <a:lnTo>
                  <a:pt x="44" y="15922"/>
                </a:lnTo>
                <a:lnTo>
                  <a:pt x="0" y="66123"/>
                </a:lnTo>
                <a:lnTo>
                  <a:pt x="952" y="71694"/>
                </a:lnTo>
                <a:lnTo>
                  <a:pt x="2540" y="77313"/>
                </a:lnTo>
                <a:lnTo>
                  <a:pt x="4550" y="82963"/>
                </a:lnTo>
                <a:lnTo>
                  <a:pt x="4938" y="88636"/>
                </a:lnTo>
                <a:lnTo>
                  <a:pt x="4245" y="94322"/>
                </a:lnTo>
                <a:lnTo>
                  <a:pt x="2830" y="100019"/>
                </a:lnTo>
                <a:lnTo>
                  <a:pt x="1886" y="105721"/>
                </a:lnTo>
                <a:lnTo>
                  <a:pt x="1257" y="111428"/>
                </a:lnTo>
                <a:lnTo>
                  <a:pt x="838" y="117137"/>
                </a:lnTo>
                <a:lnTo>
                  <a:pt x="558" y="122848"/>
                </a:lnTo>
                <a:lnTo>
                  <a:pt x="248" y="134274"/>
                </a:lnTo>
                <a:lnTo>
                  <a:pt x="21" y="164010"/>
                </a:lnTo>
                <a:lnTo>
                  <a:pt x="967" y="166479"/>
                </a:lnTo>
                <a:lnTo>
                  <a:pt x="2549" y="168126"/>
                </a:lnTo>
                <a:lnTo>
                  <a:pt x="8220" y="171226"/>
                </a:lnTo>
                <a:lnTo>
                  <a:pt x="15346" y="171380"/>
                </a:lnTo>
                <a:lnTo>
                  <a:pt x="20473" y="171401"/>
                </a:lnTo>
                <a:lnTo>
                  <a:pt x="23174" y="170454"/>
                </a:lnTo>
                <a:lnTo>
                  <a:pt x="28714" y="166862"/>
                </a:lnTo>
                <a:lnTo>
                  <a:pt x="34352" y="164631"/>
                </a:lnTo>
                <a:lnTo>
                  <a:pt x="40984" y="162687"/>
                </a:lnTo>
                <a:lnTo>
                  <a:pt x="45420" y="160835"/>
                </a:lnTo>
                <a:lnTo>
                  <a:pt x="50283" y="158648"/>
                </a:lnTo>
                <a:lnTo>
                  <a:pt x="60765" y="153677"/>
                </a:lnTo>
                <a:lnTo>
                  <a:pt x="66227" y="151018"/>
                </a:lnTo>
                <a:lnTo>
                  <a:pt x="70821" y="148293"/>
                </a:lnTo>
                <a:lnTo>
                  <a:pt x="74837" y="145524"/>
                </a:lnTo>
                <a:lnTo>
                  <a:pt x="78466" y="142725"/>
                </a:lnTo>
                <a:lnTo>
                  <a:pt x="83743" y="140860"/>
                </a:lnTo>
                <a:lnTo>
                  <a:pt x="90118" y="139616"/>
                </a:lnTo>
                <a:lnTo>
                  <a:pt x="97227" y="138787"/>
                </a:lnTo>
                <a:lnTo>
                  <a:pt x="103870" y="138234"/>
                </a:lnTo>
                <a:lnTo>
                  <a:pt x="110204" y="137865"/>
                </a:lnTo>
                <a:lnTo>
                  <a:pt x="122322" y="137455"/>
                </a:lnTo>
                <a:lnTo>
                  <a:pt x="145623" y="137193"/>
                </a:lnTo>
                <a:lnTo>
                  <a:pt x="151374" y="137171"/>
                </a:lnTo>
                <a:lnTo>
                  <a:pt x="157114" y="138109"/>
                </a:lnTo>
                <a:lnTo>
                  <a:pt x="162845" y="139687"/>
                </a:lnTo>
                <a:lnTo>
                  <a:pt x="190282" y="149064"/>
                </a:lnTo>
                <a:lnTo>
                  <a:pt x="196387" y="152705"/>
                </a:lnTo>
                <a:lnTo>
                  <a:pt x="201409" y="157038"/>
                </a:lnTo>
                <a:lnTo>
                  <a:pt x="209530" y="165979"/>
                </a:lnTo>
                <a:lnTo>
                  <a:pt x="216314" y="173129"/>
                </a:lnTo>
                <a:lnTo>
                  <a:pt x="220409" y="176368"/>
                </a:lnTo>
                <a:lnTo>
                  <a:pt x="225045" y="179481"/>
                </a:lnTo>
                <a:lnTo>
                  <a:pt x="230039" y="182508"/>
                </a:lnTo>
                <a:lnTo>
                  <a:pt x="233369" y="186432"/>
                </a:lnTo>
                <a:lnTo>
                  <a:pt x="235589" y="190952"/>
                </a:lnTo>
                <a:lnTo>
                  <a:pt x="237069" y="195871"/>
                </a:lnTo>
                <a:lnTo>
                  <a:pt x="238056" y="201055"/>
                </a:lnTo>
                <a:lnTo>
                  <a:pt x="238714" y="206416"/>
                </a:lnTo>
                <a:lnTo>
                  <a:pt x="239152" y="211895"/>
                </a:lnTo>
                <a:lnTo>
                  <a:pt x="238492" y="217453"/>
                </a:lnTo>
                <a:lnTo>
                  <a:pt x="237100" y="223063"/>
                </a:lnTo>
                <a:lnTo>
                  <a:pt x="235219" y="228708"/>
                </a:lnTo>
                <a:lnTo>
                  <a:pt x="230589" y="237520"/>
                </a:lnTo>
                <a:lnTo>
                  <a:pt x="224404" y="245564"/>
                </a:lnTo>
                <a:lnTo>
                  <a:pt x="220087" y="250377"/>
                </a:lnTo>
                <a:lnTo>
                  <a:pt x="215305" y="255490"/>
                </a:lnTo>
                <a:lnTo>
                  <a:pt x="211164" y="260803"/>
                </a:lnTo>
                <a:lnTo>
                  <a:pt x="207451" y="266251"/>
                </a:lnTo>
                <a:lnTo>
                  <a:pt x="204023" y="271788"/>
                </a:lnTo>
                <a:lnTo>
                  <a:pt x="198880" y="276431"/>
                </a:lnTo>
                <a:lnTo>
                  <a:pt x="192594" y="280479"/>
                </a:lnTo>
                <a:lnTo>
                  <a:pt x="166525" y="293820"/>
                </a:lnTo>
                <a:lnTo>
                  <a:pt x="159594" y="296835"/>
                </a:lnTo>
                <a:lnTo>
                  <a:pt x="152115" y="299796"/>
                </a:lnTo>
                <a:lnTo>
                  <a:pt x="136187" y="305628"/>
                </a:lnTo>
                <a:lnTo>
                  <a:pt x="119582" y="311394"/>
                </a:lnTo>
                <a:lnTo>
                  <a:pt x="111154" y="313313"/>
                </a:lnTo>
                <a:lnTo>
                  <a:pt x="102677" y="314592"/>
                </a:lnTo>
                <a:lnTo>
                  <a:pt x="94169" y="315445"/>
                </a:lnTo>
                <a:lnTo>
                  <a:pt x="85639" y="316014"/>
                </a:lnTo>
                <a:lnTo>
                  <a:pt x="77095" y="316393"/>
                </a:lnTo>
                <a:lnTo>
                  <a:pt x="53958" y="316926"/>
                </a:lnTo>
                <a:lnTo>
                  <a:pt x="8572" y="31715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6243637" y="3034699"/>
            <a:ext cx="1825944" cy="985804"/>
            <a:chOff x="6243637" y="3034699"/>
            <a:chExt cx="1825944" cy="985804"/>
          </a:xfrm>
        </p:grpSpPr>
        <p:sp>
          <p:nvSpPr>
            <p:cNvPr id="30" name="SMARTPenAnnotation505"/>
            <p:cNvSpPr/>
            <p:nvPr/>
          </p:nvSpPr>
          <p:spPr>
            <a:xfrm>
              <a:off x="6526532" y="3060382"/>
              <a:ext cx="17144" cy="248604"/>
            </a:xfrm>
            <a:custGeom>
              <a:avLst/>
              <a:gdLst/>
              <a:ahLst/>
              <a:cxnLst/>
              <a:rect l="0" t="0" r="0" b="0"/>
              <a:pathLst>
                <a:path w="17144" h="248604">
                  <a:moveTo>
                    <a:pt x="17143" y="0"/>
                  </a:moveTo>
                  <a:lnTo>
                    <a:pt x="17143" y="4551"/>
                  </a:lnTo>
                  <a:lnTo>
                    <a:pt x="16191" y="5892"/>
                  </a:lnTo>
                  <a:lnTo>
                    <a:pt x="14603" y="6785"/>
                  </a:lnTo>
                  <a:lnTo>
                    <a:pt x="9762" y="8220"/>
                  </a:lnTo>
                  <a:lnTo>
                    <a:pt x="9364" y="9290"/>
                  </a:lnTo>
                  <a:lnTo>
                    <a:pt x="8923" y="13019"/>
                  </a:lnTo>
                  <a:lnTo>
                    <a:pt x="7853" y="15347"/>
                  </a:lnTo>
                  <a:lnTo>
                    <a:pt x="6187" y="17851"/>
                  </a:lnTo>
                  <a:lnTo>
                    <a:pt x="4124" y="20473"/>
                  </a:lnTo>
                  <a:lnTo>
                    <a:pt x="2749" y="23174"/>
                  </a:lnTo>
                  <a:lnTo>
                    <a:pt x="1831" y="25927"/>
                  </a:lnTo>
                  <a:lnTo>
                    <a:pt x="1220" y="28715"/>
                  </a:lnTo>
                  <a:lnTo>
                    <a:pt x="812" y="32478"/>
                  </a:lnTo>
                  <a:lnTo>
                    <a:pt x="541" y="36892"/>
                  </a:lnTo>
                  <a:lnTo>
                    <a:pt x="239" y="46876"/>
                  </a:lnTo>
                  <a:lnTo>
                    <a:pt x="12" y="85793"/>
                  </a:lnTo>
                  <a:lnTo>
                    <a:pt x="0" y="113149"/>
                  </a:lnTo>
                  <a:lnTo>
                    <a:pt x="952" y="121153"/>
                  </a:lnTo>
                  <a:lnTo>
                    <a:pt x="2539" y="129346"/>
                  </a:lnTo>
                  <a:lnTo>
                    <a:pt x="4549" y="137666"/>
                  </a:lnTo>
                  <a:lnTo>
                    <a:pt x="5890" y="146070"/>
                  </a:lnTo>
                  <a:lnTo>
                    <a:pt x="6783" y="154530"/>
                  </a:lnTo>
                  <a:lnTo>
                    <a:pt x="7379" y="163028"/>
                  </a:lnTo>
                  <a:lnTo>
                    <a:pt x="7776" y="170597"/>
                  </a:lnTo>
                  <a:lnTo>
                    <a:pt x="8217" y="184089"/>
                  </a:lnTo>
                  <a:lnTo>
                    <a:pt x="8466" y="202394"/>
                  </a:lnTo>
                  <a:lnTo>
                    <a:pt x="9453" y="208272"/>
                  </a:lnTo>
                  <a:lnTo>
                    <a:pt x="11064" y="214096"/>
                  </a:lnTo>
                  <a:lnTo>
                    <a:pt x="13090" y="219883"/>
                  </a:lnTo>
                  <a:lnTo>
                    <a:pt x="14441" y="224694"/>
                  </a:lnTo>
                  <a:lnTo>
                    <a:pt x="15342" y="228853"/>
                  </a:lnTo>
                  <a:lnTo>
                    <a:pt x="15943" y="232579"/>
                  </a:lnTo>
                  <a:lnTo>
                    <a:pt x="16342" y="236015"/>
                  </a:lnTo>
                  <a:lnTo>
                    <a:pt x="16787" y="242373"/>
                  </a:lnTo>
                  <a:lnTo>
                    <a:pt x="17143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06"/>
            <p:cNvSpPr/>
            <p:nvPr/>
          </p:nvSpPr>
          <p:spPr>
            <a:xfrm>
              <a:off x="6423659" y="3163252"/>
              <a:ext cx="222886" cy="25718"/>
            </a:xfrm>
            <a:custGeom>
              <a:avLst/>
              <a:gdLst/>
              <a:ahLst/>
              <a:cxnLst/>
              <a:rect l="0" t="0" r="0" b="0"/>
              <a:pathLst>
                <a:path w="222886" h="25718">
                  <a:moveTo>
                    <a:pt x="0" y="17145"/>
                  </a:moveTo>
                  <a:lnTo>
                    <a:pt x="7382" y="24526"/>
                  </a:lnTo>
                  <a:lnTo>
                    <a:pt x="10584" y="25188"/>
                  </a:lnTo>
                  <a:lnTo>
                    <a:pt x="16134" y="25482"/>
                  </a:lnTo>
                  <a:lnTo>
                    <a:pt x="32679" y="25671"/>
                  </a:lnTo>
                  <a:lnTo>
                    <a:pt x="91209" y="25717"/>
                  </a:lnTo>
                  <a:lnTo>
                    <a:pt x="97001" y="24765"/>
                  </a:lnTo>
                  <a:lnTo>
                    <a:pt x="102768" y="23177"/>
                  </a:lnTo>
                  <a:lnTo>
                    <a:pt x="108517" y="21166"/>
                  </a:lnTo>
                  <a:lnTo>
                    <a:pt x="115207" y="19826"/>
                  </a:lnTo>
                  <a:lnTo>
                    <a:pt x="122525" y="18932"/>
                  </a:lnTo>
                  <a:lnTo>
                    <a:pt x="130261" y="18337"/>
                  </a:lnTo>
                  <a:lnTo>
                    <a:pt x="137323" y="16987"/>
                  </a:lnTo>
                  <a:lnTo>
                    <a:pt x="143937" y="15135"/>
                  </a:lnTo>
                  <a:lnTo>
                    <a:pt x="150251" y="12947"/>
                  </a:lnTo>
                  <a:lnTo>
                    <a:pt x="157317" y="11489"/>
                  </a:lnTo>
                  <a:lnTo>
                    <a:pt x="164886" y="10517"/>
                  </a:lnTo>
                  <a:lnTo>
                    <a:pt x="172789" y="9869"/>
                  </a:lnTo>
                  <a:lnTo>
                    <a:pt x="179963" y="8484"/>
                  </a:lnTo>
                  <a:lnTo>
                    <a:pt x="186651" y="6609"/>
                  </a:lnTo>
                  <a:lnTo>
                    <a:pt x="193014" y="4406"/>
                  </a:lnTo>
                  <a:lnTo>
                    <a:pt x="199161" y="2937"/>
                  </a:lnTo>
                  <a:lnTo>
                    <a:pt x="205165" y="1958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507"/>
            <p:cNvSpPr/>
            <p:nvPr/>
          </p:nvSpPr>
          <p:spPr>
            <a:xfrm>
              <a:off x="6732269" y="3034699"/>
              <a:ext cx="257176" cy="188552"/>
            </a:xfrm>
            <a:custGeom>
              <a:avLst/>
              <a:gdLst/>
              <a:ahLst/>
              <a:cxnLst/>
              <a:rect l="0" t="0" r="0" b="0"/>
              <a:pathLst>
                <a:path w="257176" h="188552">
                  <a:moveTo>
                    <a:pt x="0" y="25683"/>
                  </a:moveTo>
                  <a:lnTo>
                    <a:pt x="4552" y="21132"/>
                  </a:lnTo>
                  <a:lnTo>
                    <a:pt x="6844" y="19792"/>
                  </a:lnTo>
                  <a:lnTo>
                    <a:pt x="14623" y="16953"/>
                  </a:lnTo>
                  <a:lnTo>
                    <a:pt x="20152" y="12913"/>
                  </a:lnTo>
                  <a:lnTo>
                    <a:pt x="22959" y="11454"/>
                  </a:lnTo>
                  <a:lnTo>
                    <a:pt x="28620" y="9834"/>
                  </a:lnTo>
                  <a:lnTo>
                    <a:pt x="32414" y="8450"/>
                  </a:lnTo>
                  <a:lnTo>
                    <a:pt x="36850" y="6574"/>
                  </a:lnTo>
                  <a:lnTo>
                    <a:pt x="41712" y="4371"/>
                  </a:lnTo>
                  <a:lnTo>
                    <a:pt x="46859" y="2903"/>
                  </a:lnTo>
                  <a:lnTo>
                    <a:pt x="52194" y="1924"/>
                  </a:lnTo>
                  <a:lnTo>
                    <a:pt x="57656" y="1271"/>
                  </a:lnTo>
                  <a:lnTo>
                    <a:pt x="63203" y="836"/>
                  </a:lnTo>
                  <a:lnTo>
                    <a:pt x="68805" y="546"/>
                  </a:lnTo>
                  <a:lnTo>
                    <a:pt x="80110" y="224"/>
                  </a:lnTo>
                  <a:lnTo>
                    <a:pt x="108599" y="0"/>
                  </a:lnTo>
                  <a:lnTo>
                    <a:pt x="114309" y="941"/>
                  </a:lnTo>
                  <a:lnTo>
                    <a:pt x="120022" y="2521"/>
                  </a:lnTo>
                  <a:lnTo>
                    <a:pt x="125734" y="4526"/>
                  </a:lnTo>
                  <a:lnTo>
                    <a:pt x="130495" y="6816"/>
                  </a:lnTo>
                  <a:lnTo>
                    <a:pt x="138327" y="11900"/>
                  </a:lnTo>
                  <a:lnTo>
                    <a:pt x="144981" y="17335"/>
                  </a:lnTo>
                  <a:lnTo>
                    <a:pt x="148089" y="20118"/>
                  </a:lnTo>
                  <a:lnTo>
                    <a:pt x="150162" y="22925"/>
                  </a:lnTo>
                  <a:lnTo>
                    <a:pt x="152464" y="28585"/>
                  </a:lnTo>
                  <a:lnTo>
                    <a:pt x="153078" y="32380"/>
                  </a:lnTo>
                  <a:lnTo>
                    <a:pt x="153487" y="36815"/>
                  </a:lnTo>
                  <a:lnTo>
                    <a:pt x="153760" y="41677"/>
                  </a:lnTo>
                  <a:lnTo>
                    <a:pt x="152989" y="46823"/>
                  </a:lnTo>
                  <a:lnTo>
                    <a:pt x="151523" y="52159"/>
                  </a:lnTo>
                  <a:lnTo>
                    <a:pt x="149593" y="57621"/>
                  </a:lnTo>
                  <a:lnTo>
                    <a:pt x="147354" y="63168"/>
                  </a:lnTo>
                  <a:lnTo>
                    <a:pt x="144908" y="68770"/>
                  </a:lnTo>
                  <a:lnTo>
                    <a:pt x="142326" y="74410"/>
                  </a:lnTo>
                  <a:lnTo>
                    <a:pt x="139651" y="79123"/>
                  </a:lnTo>
                  <a:lnTo>
                    <a:pt x="136916" y="83217"/>
                  </a:lnTo>
                  <a:lnTo>
                    <a:pt x="134141" y="86899"/>
                  </a:lnTo>
                  <a:lnTo>
                    <a:pt x="130384" y="91259"/>
                  </a:lnTo>
                  <a:lnTo>
                    <a:pt x="125975" y="96070"/>
                  </a:lnTo>
                  <a:lnTo>
                    <a:pt x="121132" y="101183"/>
                  </a:lnTo>
                  <a:lnTo>
                    <a:pt x="116950" y="106496"/>
                  </a:lnTo>
                  <a:lnTo>
                    <a:pt x="113209" y="111944"/>
                  </a:lnTo>
                  <a:lnTo>
                    <a:pt x="109763" y="117480"/>
                  </a:lnTo>
                  <a:lnTo>
                    <a:pt x="106512" y="122124"/>
                  </a:lnTo>
                  <a:lnTo>
                    <a:pt x="103394" y="126172"/>
                  </a:lnTo>
                  <a:lnTo>
                    <a:pt x="100362" y="129823"/>
                  </a:lnTo>
                  <a:lnTo>
                    <a:pt x="97388" y="133210"/>
                  </a:lnTo>
                  <a:lnTo>
                    <a:pt x="94453" y="136420"/>
                  </a:lnTo>
                  <a:lnTo>
                    <a:pt x="91543" y="139513"/>
                  </a:lnTo>
                  <a:lnTo>
                    <a:pt x="89604" y="142527"/>
                  </a:lnTo>
                  <a:lnTo>
                    <a:pt x="87450" y="148416"/>
                  </a:lnTo>
                  <a:lnTo>
                    <a:pt x="86492" y="154209"/>
                  </a:lnTo>
                  <a:lnTo>
                    <a:pt x="85876" y="161138"/>
                  </a:lnTo>
                  <a:lnTo>
                    <a:pt x="85770" y="166889"/>
                  </a:lnTo>
                  <a:lnTo>
                    <a:pt x="86708" y="169350"/>
                  </a:lnTo>
                  <a:lnTo>
                    <a:pt x="90289" y="174625"/>
                  </a:lnTo>
                  <a:lnTo>
                    <a:pt x="93110" y="178399"/>
                  </a:lnTo>
                  <a:lnTo>
                    <a:pt x="94459" y="178929"/>
                  </a:lnTo>
                  <a:lnTo>
                    <a:pt x="98497" y="179517"/>
                  </a:lnTo>
                  <a:lnTo>
                    <a:pt x="100907" y="180627"/>
                  </a:lnTo>
                  <a:lnTo>
                    <a:pt x="106125" y="184399"/>
                  </a:lnTo>
                  <a:lnTo>
                    <a:pt x="109804" y="185786"/>
                  </a:lnTo>
                  <a:lnTo>
                    <a:pt x="114160" y="186711"/>
                  </a:lnTo>
                  <a:lnTo>
                    <a:pt x="118969" y="187328"/>
                  </a:lnTo>
                  <a:lnTo>
                    <a:pt x="124080" y="187738"/>
                  </a:lnTo>
                  <a:lnTo>
                    <a:pt x="129393" y="188013"/>
                  </a:lnTo>
                  <a:lnTo>
                    <a:pt x="143432" y="188398"/>
                  </a:lnTo>
                  <a:lnTo>
                    <a:pt x="184913" y="188551"/>
                  </a:lnTo>
                  <a:lnTo>
                    <a:pt x="191856" y="187602"/>
                  </a:lnTo>
                  <a:lnTo>
                    <a:pt x="199342" y="186016"/>
                  </a:lnTo>
                  <a:lnTo>
                    <a:pt x="207190" y="184007"/>
                  </a:lnTo>
                  <a:lnTo>
                    <a:pt x="216232" y="182667"/>
                  </a:lnTo>
                  <a:lnTo>
                    <a:pt x="226070" y="181774"/>
                  </a:lnTo>
                  <a:lnTo>
                    <a:pt x="257175" y="1799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508"/>
            <p:cNvSpPr/>
            <p:nvPr/>
          </p:nvSpPr>
          <p:spPr>
            <a:xfrm>
              <a:off x="7452359" y="3043237"/>
              <a:ext cx="94299" cy="214314"/>
            </a:xfrm>
            <a:custGeom>
              <a:avLst/>
              <a:gdLst/>
              <a:ahLst/>
              <a:cxnLst/>
              <a:rect l="0" t="0" r="0" b="0"/>
              <a:pathLst>
                <a:path w="94299" h="214314">
                  <a:moveTo>
                    <a:pt x="0" y="0"/>
                  </a:moveTo>
                  <a:lnTo>
                    <a:pt x="7381" y="0"/>
                  </a:lnTo>
                  <a:lnTo>
                    <a:pt x="8732" y="953"/>
                  </a:lnTo>
                  <a:lnTo>
                    <a:pt x="10583" y="2540"/>
                  </a:lnTo>
                  <a:lnTo>
                    <a:pt x="12772" y="4551"/>
                  </a:lnTo>
                  <a:lnTo>
                    <a:pt x="14230" y="6844"/>
                  </a:lnTo>
                  <a:lnTo>
                    <a:pt x="15850" y="11932"/>
                  </a:lnTo>
                  <a:lnTo>
                    <a:pt x="17234" y="14622"/>
                  </a:lnTo>
                  <a:lnTo>
                    <a:pt x="19110" y="17368"/>
                  </a:lnTo>
                  <a:lnTo>
                    <a:pt x="21312" y="20151"/>
                  </a:lnTo>
                  <a:lnTo>
                    <a:pt x="23734" y="23912"/>
                  </a:lnTo>
                  <a:lnTo>
                    <a:pt x="26300" y="28324"/>
                  </a:lnTo>
                  <a:lnTo>
                    <a:pt x="28964" y="33170"/>
                  </a:lnTo>
                  <a:lnTo>
                    <a:pt x="30740" y="38306"/>
                  </a:lnTo>
                  <a:lnTo>
                    <a:pt x="31923" y="43635"/>
                  </a:lnTo>
                  <a:lnTo>
                    <a:pt x="32712" y="49092"/>
                  </a:lnTo>
                  <a:lnTo>
                    <a:pt x="34191" y="54636"/>
                  </a:lnTo>
                  <a:lnTo>
                    <a:pt x="36129" y="60236"/>
                  </a:lnTo>
                  <a:lnTo>
                    <a:pt x="38374" y="65875"/>
                  </a:lnTo>
                  <a:lnTo>
                    <a:pt x="40823" y="71539"/>
                  </a:lnTo>
                  <a:lnTo>
                    <a:pt x="46084" y="82913"/>
                  </a:lnTo>
                  <a:lnTo>
                    <a:pt x="47868" y="88613"/>
                  </a:lnTo>
                  <a:lnTo>
                    <a:pt x="49057" y="94318"/>
                  </a:lnTo>
                  <a:lnTo>
                    <a:pt x="49850" y="100026"/>
                  </a:lnTo>
                  <a:lnTo>
                    <a:pt x="50379" y="106689"/>
                  </a:lnTo>
                  <a:lnTo>
                    <a:pt x="50731" y="113989"/>
                  </a:lnTo>
                  <a:lnTo>
                    <a:pt x="50965" y="121712"/>
                  </a:lnTo>
                  <a:lnTo>
                    <a:pt x="52075" y="128767"/>
                  </a:lnTo>
                  <a:lnTo>
                    <a:pt x="53767" y="135374"/>
                  </a:lnTo>
                  <a:lnTo>
                    <a:pt x="55847" y="141685"/>
                  </a:lnTo>
                  <a:lnTo>
                    <a:pt x="58187" y="146844"/>
                  </a:lnTo>
                  <a:lnTo>
                    <a:pt x="60699" y="151236"/>
                  </a:lnTo>
                  <a:lnTo>
                    <a:pt x="63326" y="155117"/>
                  </a:lnTo>
                  <a:lnTo>
                    <a:pt x="66030" y="159608"/>
                  </a:lnTo>
                  <a:lnTo>
                    <a:pt x="68785" y="164508"/>
                  </a:lnTo>
                  <a:lnTo>
                    <a:pt x="71574" y="169680"/>
                  </a:lnTo>
                  <a:lnTo>
                    <a:pt x="73434" y="174080"/>
                  </a:lnTo>
                  <a:lnTo>
                    <a:pt x="74674" y="177966"/>
                  </a:lnTo>
                  <a:lnTo>
                    <a:pt x="75500" y="181509"/>
                  </a:lnTo>
                  <a:lnTo>
                    <a:pt x="76418" y="187986"/>
                  </a:lnTo>
                  <a:lnTo>
                    <a:pt x="76663" y="191046"/>
                  </a:lnTo>
                  <a:lnTo>
                    <a:pt x="77779" y="194039"/>
                  </a:lnTo>
                  <a:lnTo>
                    <a:pt x="79475" y="196987"/>
                  </a:lnTo>
                  <a:lnTo>
                    <a:pt x="84491" y="204011"/>
                  </a:lnTo>
                  <a:lnTo>
                    <a:pt x="85855" y="205540"/>
                  </a:lnTo>
                  <a:lnTo>
                    <a:pt x="94298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509"/>
            <p:cNvSpPr/>
            <p:nvPr/>
          </p:nvSpPr>
          <p:spPr>
            <a:xfrm>
              <a:off x="7383780" y="3137535"/>
              <a:ext cx="240030" cy="17146"/>
            </a:xfrm>
            <a:custGeom>
              <a:avLst/>
              <a:gdLst/>
              <a:ahLst/>
              <a:cxnLst/>
              <a:rect l="0" t="0" r="0" b="0"/>
              <a:pathLst>
                <a:path w="240030" h="17146">
                  <a:moveTo>
                    <a:pt x="0" y="17145"/>
                  </a:moveTo>
                  <a:lnTo>
                    <a:pt x="15600" y="17145"/>
                  </a:lnTo>
                  <a:lnTo>
                    <a:pt x="18020" y="16192"/>
                  </a:lnTo>
                  <a:lnTo>
                    <a:pt x="21538" y="14605"/>
                  </a:lnTo>
                  <a:lnTo>
                    <a:pt x="25788" y="12594"/>
                  </a:lnTo>
                  <a:lnTo>
                    <a:pt x="30527" y="11253"/>
                  </a:lnTo>
                  <a:lnTo>
                    <a:pt x="35591" y="10359"/>
                  </a:lnTo>
                  <a:lnTo>
                    <a:pt x="40873" y="9764"/>
                  </a:lnTo>
                  <a:lnTo>
                    <a:pt x="47250" y="9367"/>
                  </a:lnTo>
                  <a:lnTo>
                    <a:pt x="61957" y="8925"/>
                  </a:lnTo>
                  <a:lnTo>
                    <a:pt x="96341" y="8619"/>
                  </a:lnTo>
                  <a:lnTo>
                    <a:pt x="128991" y="8581"/>
                  </a:lnTo>
                  <a:lnTo>
                    <a:pt x="137429" y="7626"/>
                  </a:lnTo>
                  <a:lnTo>
                    <a:pt x="145912" y="6036"/>
                  </a:lnTo>
                  <a:lnTo>
                    <a:pt x="154424" y="4024"/>
                  </a:lnTo>
                  <a:lnTo>
                    <a:pt x="162005" y="2682"/>
                  </a:lnTo>
                  <a:lnTo>
                    <a:pt x="168962" y="1788"/>
                  </a:lnTo>
                  <a:lnTo>
                    <a:pt x="175507" y="1192"/>
                  </a:lnTo>
                  <a:lnTo>
                    <a:pt x="182727" y="795"/>
                  </a:lnTo>
                  <a:lnTo>
                    <a:pt x="198369" y="353"/>
                  </a:lnTo>
                  <a:lnTo>
                    <a:pt x="24002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510"/>
            <p:cNvSpPr/>
            <p:nvPr/>
          </p:nvSpPr>
          <p:spPr>
            <a:xfrm>
              <a:off x="7709534" y="3034773"/>
              <a:ext cx="360047" cy="205633"/>
            </a:xfrm>
            <a:custGeom>
              <a:avLst/>
              <a:gdLst/>
              <a:ahLst/>
              <a:cxnLst/>
              <a:rect l="0" t="0" r="0" b="0"/>
              <a:pathLst>
                <a:path w="360047" h="205633">
                  <a:moveTo>
                    <a:pt x="0" y="34182"/>
                  </a:moveTo>
                  <a:lnTo>
                    <a:pt x="0" y="26801"/>
                  </a:lnTo>
                  <a:lnTo>
                    <a:pt x="953" y="26404"/>
                  </a:lnTo>
                  <a:lnTo>
                    <a:pt x="4551" y="25962"/>
                  </a:lnTo>
                  <a:lnTo>
                    <a:pt x="6845" y="24892"/>
                  </a:lnTo>
                  <a:lnTo>
                    <a:pt x="15575" y="18835"/>
                  </a:lnTo>
                  <a:lnTo>
                    <a:pt x="24703" y="13708"/>
                  </a:lnTo>
                  <a:lnTo>
                    <a:pt x="32569" y="10795"/>
                  </a:lnTo>
                  <a:lnTo>
                    <a:pt x="40193" y="9500"/>
                  </a:lnTo>
                  <a:lnTo>
                    <a:pt x="49931" y="8924"/>
                  </a:lnTo>
                  <a:lnTo>
                    <a:pt x="60610" y="6129"/>
                  </a:lnTo>
                  <a:lnTo>
                    <a:pt x="71706" y="2664"/>
                  </a:lnTo>
                  <a:lnTo>
                    <a:pt x="77331" y="1740"/>
                  </a:lnTo>
                  <a:lnTo>
                    <a:pt x="82987" y="1124"/>
                  </a:lnTo>
                  <a:lnTo>
                    <a:pt x="89615" y="713"/>
                  </a:lnTo>
                  <a:lnTo>
                    <a:pt x="104599" y="257"/>
                  </a:lnTo>
                  <a:lnTo>
                    <a:pt x="119998" y="0"/>
                  </a:lnTo>
                  <a:lnTo>
                    <a:pt x="129851" y="2480"/>
                  </a:lnTo>
                  <a:lnTo>
                    <a:pt x="140579" y="5804"/>
                  </a:lnTo>
                  <a:lnTo>
                    <a:pt x="151697" y="7282"/>
                  </a:lnTo>
                  <a:lnTo>
                    <a:pt x="160449" y="10479"/>
                  </a:lnTo>
                  <a:lnTo>
                    <a:pt x="164116" y="12665"/>
                  </a:lnTo>
                  <a:lnTo>
                    <a:pt x="166561" y="15074"/>
                  </a:lnTo>
                  <a:lnTo>
                    <a:pt x="168191" y="17634"/>
                  </a:lnTo>
                  <a:lnTo>
                    <a:pt x="169278" y="20292"/>
                  </a:lnTo>
                  <a:lnTo>
                    <a:pt x="173025" y="25786"/>
                  </a:lnTo>
                  <a:lnTo>
                    <a:pt x="175358" y="28585"/>
                  </a:lnTo>
                  <a:lnTo>
                    <a:pt x="176913" y="32355"/>
                  </a:lnTo>
                  <a:lnTo>
                    <a:pt x="177950" y="36774"/>
                  </a:lnTo>
                  <a:lnTo>
                    <a:pt x="178641" y="41625"/>
                  </a:lnTo>
                  <a:lnTo>
                    <a:pt x="177197" y="46764"/>
                  </a:lnTo>
                  <a:lnTo>
                    <a:pt x="174329" y="52095"/>
                  </a:lnTo>
                  <a:lnTo>
                    <a:pt x="170512" y="57554"/>
                  </a:lnTo>
                  <a:lnTo>
                    <a:pt x="167015" y="63098"/>
                  </a:lnTo>
                  <a:lnTo>
                    <a:pt x="163731" y="68699"/>
                  </a:lnTo>
                  <a:lnTo>
                    <a:pt x="160590" y="74338"/>
                  </a:lnTo>
                  <a:lnTo>
                    <a:pt x="154559" y="85684"/>
                  </a:lnTo>
                  <a:lnTo>
                    <a:pt x="151617" y="91376"/>
                  </a:lnTo>
                  <a:lnTo>
                    <a:pt x="147750" y="96124"/>
                  </a:lnTo>
                  <a:lnTo>
                    <a:pt x="143268" y="100242"/>
                  </a:lnTo>
                  <a:lnTo>
                    <a:pt x="138375" y="103939"/>
                  </a:lnTo>
                  <a:lnTo>
                    <a:pt x="134160" y="108309"/>
                  </a:lnTo>
                  <a:lnTo>
                    <a:pt x="130398" y="113127"/>
                  </a:lnTo>
                  <a:lnTo>
                    <a:pt x="126938" y="118245"/>
                  </a:lnTo>
                  <a:lnTo>
                    <a:pt x="123677" y="122609"/>
                  </a:lnTo>
                  <a:lnTo>
                    <a:pt x="120552" y="126470"/>
                  </a:lnTo>
                  <a:lnTo>
                    <a:pt x="117516" y="129997"/>
                  </a:lnTo>
                  <a:lnTo>
                    <a:pt x="113586" y="134254"/>
                  </a:lnTo>
                  <a:lnTo>
                    <a:pt x="99907" y="148393"/>
                  </a:lnTo>
                  <a:lnTo>
                    <a:pt x="83230" y="165239"/>
                  </a:lnTo>
                  <a:lnTo>
                    <a:pt x="81205" y="168226"/>
                  </a:lnTo>
                  <a:lnTo>
                    <a:pt x="78954" y="174084"/>
                  </a:lnTo>
                  <a:lnTo>
                    <a:pt x="77687" y="178187"/>
                  </a:lnTo>
                  <a:lnTo>
                    <a:pt x="77311" y="183953"/>
                  </a:lnTo>
                  <a:lnTo>
                    <a:pt x="77200" y="187143"/>
                  </a:lnTo>
                  <a:lnTo>
                    <a:pt x="81718" y="192639"/>
                  </a:lnTo>
                  <a:lnTo>
                    <a:pt x="84006" y="194113"/>
                  </a:lnTo>
                  <a:lnTo>
                    <a:pt x="89089" y="195749"/>
                  </a:lnTo>
                  <a:lnTo>
                    <a:pt x="97063" y="196477"/>
                  </a:lnTo>
                  <a:lnTo>
                    <a:pt x="101856" y="196671"/>
                  </a:lnTo>
                  <a:lnTo>
                    <a:pt x="112262" y="199427"/>
                  </a:lnTo>
                  <a:lnTo>
                    <a:pt x="117705" y="201495"/>
                  </a:lnTo>
                  <a:lnTo>
                    <a:pt x="123238" y="201921"/>
                  </a:lnTo>
                  <a:lnTo>
                    <a:pt x="134465" y="199855"/>
                  </a:lnTo>
                  <a:lnTo>
                    <a:pt x="140126" y="198923"/>
                  </a:lnTo>
                  <a:lnTo>
                    <a:pt x="145805" y="198302"/>
                  </a:lnTo>
                  <a:lnTo>
                    <a:pt x="151496" y="197888"/>
                  </a:lnTo>
                  <a:lnTo>
                    <a:pt x="158147" y="197611"/>
                  </a:lnTo>
                  <a:lnTo>
                    <a:pt x="173158" y="197305"/>
                  </a:lnTo>
                  <a:lnTo>
                    <a:pt x="321528" y="197059"/>
                  </a:lnTo>
                  <a:lnTo>
                    <a:pt x="326748" y="198012"/>
                  </a:lnTo>
                  <a:lnTo>
                    <a:pt x="335087" y="201610"/>
                  </a:lnTo>
                  <a:lnTo>
                    <a:pt x="344508" y="203844"/>
                  </a:lnTo>
                  <a:lnTo>
                    <a:pt x="360046" y="2056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511"/>
            <p:cNvSpPr/>
            <p:nvPr/>
          </p:nvSpPr>
          <p:spPr>
            <a:xfrm>
              <a:off x="6243637" y="3711892"/>
              <a:ext cx="240031" cy="308611"/>
            </a:xfrm>
            <a:custGeom>
              <a:avLst/>
              <a:gdLst/>
              <a:ahLst/>
              <a:cxnLst/>
              <a:rect l="0" t="0" r="0" b="0"/>
              <a:pathLst>
                <a:path w="240031" h="308611">
                  <a:moveTo>
                    <a:pt x="0" y="0"/>
                  </a:moveTo>
                  <a:lnTo>
                    <a:pt x="20400" y="20400"/>
                  </a:lnTo>
                  <a:lnTo>
                    <a:pt x="25895" y="28434"/>
                  </a:lnTo>
                  <a:lnTo>
                    <a:pt x="31511" y="37402"/>
                  </a:lnTo>
                  <a:lnTo>
                    <a:pt x="37182" y="44563"/>
                  </a:lnTo>
                  <a:lnTo>
                    <a:pt x="40981" y="48759"/>
                  </a:lnTo>
                  <a:lnTo>
                    <a:pt x="50281" y="58501"/>
                  </a:lnTo>
                  <a:lnTo>
                    <a:pt x="54476" y="64718"/>
                  </a:lnTo>
                  <a:lnTo>
                    <a:pt x="58225" y="71720"/>
                  </a:lnTo>
                  <a:lnTo>
                    <a:pt x="61676" y="79246"/>
                  </a:lnTo>
                  <a:lnTo>
                    <a:pt x="65883" y="86168"/>
                  </a:lnTo>
                  <a:lnTo>
                    <a:pt x="70592" y="92688"/>
                  </a:lnTo>
                  <a:lnTo>
                    <a:pt x="75636" y="98940"/>
                  </a:lnTo>
                  <a:lnTo>
                    <a:pt x="79952" y="105965"/>
                  </a:lnTo>
                  <a:lnTo>
                    <a:pt x="83781" y="113506"/>
                  </a:lnTo>
                  <a:lnTo>
                    <a:pt x="87287" y="121391"/>
                  </a:lnTo>
                  <a:lnTo>
                    <a:pt x="91529" y="129504"/>
                  </a:lnTo>
                  <a:lnTo>
                    <a:pt x="96262" y="137771"/>
                  </a:lnTo>
                  <a:lnTo>
                    <a:pt x="101322" y="146140"/>
                  </a:lnTo>
                  <a:lnTo>
                    <a:pt x="106600" y="153624"/>
                  </a:lnTo>
                  <a:lnTo>
                    <a:pt x="112024" y="160519"/>
                  </a:lnTo>
                  <a:lnTo>
                    <a:pt x="117546" y="167020"/>
                  </a:lnTo>
                  <a:lnTo>
                    <a:pt x="122179" y="174212"/>
                  </a:lnTo>
                  <a:lnTo>
                    <a:pt x="126220" y="181864"/>
                  </a:lnTo>
                  <a:lnTo>
                    <a:pt x="129867" y="189822"/>
                  </a:lnTo>
                  <a:lnTo>
                    <a:pt x="134203" y="197033"/>
                  </a:lnTo>
                  <a:lnTo>
                    <a:pt x="138998" y="203746"/>
                  </a:lnTo>
                  <a:lnTo>
                    <a:pt x="144101" y="210125"/>
                  </a:lnTo>
                  <a:lnTo>
                    <a:pt x="148455" y="215331"/>
                  </a:lnTo>
                  <a:lnTo>
                    <a:pt x="155832" y="223655"/>
                  </a:lnTo>
                  <a:lnTo>
                    <a:pt x="162286" y="233070"/>
                  </a:lnTo>
                  <a:lnTo>
                    <a:pt x="165341" y="238247"/>
                  </a:lnTo>
                  <a:lnTo>
                    <a:pt x="168330" y="243604"/>
                  </a:lnTo>
                  <a:lnTo>
                    <a:pt x="174191" y="254636"/>
                  </a:lnTo>
                  <a:lnTo>
                    <a:pt x="179971" y="263349"/>
                  </a:lnTo>
                  <a:lnTo>
                    <a:pt x="185715" y="270397"/>
                  </a:lnTo>
                  <a:lnTo>
                    <a:pt x="191443" y="276704"/>
                  </a:lnTo>
                  <a:lnTo>
                    <a:pt x="197163" y="282682"/>
                  </a:lnTo>
                  <a:lnTo>
                    <a:pt x="200022" y="285610"/>
                  </a:lnTo>
                  <a:lnTo>
                    <a:pt x="202881" y="287561"/>
                  </a:lnTo>
                  <a:lnTo>
                    <a:pt x="208597" y="289730"/>
                  </a:lnTo>
                  <a:lnTo>
                    <a:pt x="214312" y="293234"/>
                  </a:lnTo>
                  <a:lnTo>
                    <a:pt x="221191" y="298694"/>
                  </a:lnTo>
                  <a:lnTo>
                    <a:pt x="226934" y="304190"/>
                  </a:lnTo>
                  <a:lnTo>
                    <a:pt x="229395" y="305663"/>
                  </a:lnTo>
                  <a:lnTo>
                    <a:pt x="236455" y="307737"/>
                  </a:lnTo>
                  <a:lnTo>
                    <a:pt x="240030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512"/>
            <p:cNvSpPr/>
            <p:nvPr/>
          </p:nvSpPr>
          <p:spPr>
            <a:xfrm>
              <a:off x="6243637" y="3703320"/>
              <a:ext cx="257176" cy="291466"/>
            </a:xfrm>
            <a:custGeom>
              <a:avLst/>
              <a:gdLst/>
              <a:ahLst/>
              <a:cxnLst/>
              <a:rect l="0" t="0" r="0" b="0"/>
              <a:pathLst>
                <a:path w="257176" h="291466">
                  <a:moveTo>
                    <a:pt x="257175" y="0"/>
                  </a:moveTo>
                  <a:lnTo>
                    <a:pt x="257175" y="4550"/>
                  </a:lnTo>
                  <a:lnTo>
                    <a:pt x="256223" y="5891"/>
                  </a:lnTo>
                  <a:lnTo>
                    <a:pt x="254635" y="6785"/>
                  </a:lnTo>
                  <a:lnTo>
                    <a:pt x="252625" y="7381"/>
                  </a:lnTo>
                  <a:lnTo>
                    <a:pt x="251283" y="8730"/>
                  </a:lnTo>
                  <a:lnTo>
                    <a:pt x="250390" y="10583"/>
                  </a:lnTo>
                  <a:lnTo>
                    <a:pt x="249794" y="12770"/>
                  </a:lnTo>
                  <a:lnTo>
                    <a:pt x="246592" y="17740"/>
                  </a:lnTo>
                  <a:lnTo>
                    <a:pt x="241994" y="24077"/>
                  </a:lnTo>
                  <a:lnTo>
                    <a:pt x="239435" y="28434"/>
                  </a:lnTo>
                  <a:lnTo>
                    <a:pt x="236775" y="33243"/>
                  </a:lnTo>
                  <a:lnTo>
                    <a:pt x="233098" y="38355"/>
                  </a:lnTo>
                  <a:lnTo>
                    <a:pt x="228741" y="43667"/>
                  </a:lnTo>
                  <a:lnTo>
                    <a:pt x="223931" y="49114"/>
                  </a:lnTo>
                  <a:lnTo>
                    <a:pt x="218820" y="55602"/>
                  </a:lnTo>
                  <a:lnTo>
                    <a:pt x="213508" y="62786"/>
                  </a:lnTo>
                  <a:lnTo>
                    <a:pt x="208061" y="70432"/>
                  </a:lnTo>
                  <a:lnTo>
                    <a:pt x="201572" y="78387"/>
                  </a:lnTo>
                  <a:lnTo>
                    <a:pt x="194389" y="86548"/>
                  </a:lnTo>
                  <a:lnTo>
                    <a:pt x="186743" y="94846"/>
                  </a:lnTo>
                  <a:lnTo>
                    <a:pt x="170627" y="111686"/>
                  </a:lnTo>
                  <a:lnTo>
                    <a:pt x="162328" y="120177"/>
                  </a:lnTo>
                  <a:lnTo>
                    <a:pt x="154892" y="128696"/>
                  </a:lnTo>
                  <a:lnTo>
                    <a:pt x="148029" y="137232"/>
                  </a:lnTo>
                  <a:lnTo>
                    <a:pt x="141548" y="145780"/>
                  </a:lnTo>
                  <a:lnTo>
                    <a:pt x="135323" y="153384"/>
                  </a:lnTo>
                  <a:lnTo>
                    <a:pt x="129268" y="160358"/>
                  </a:lnTo>
                  <a:lnTo>
                    <a:pt x="123326" y="166913"/>
                  </a:lnTo>
                  <a:lnTo>
                    <a:pt x="109104" y="181816"/>
                  </a:lnTo>
                  <a:lnTo>
                    <a:pt x="63230" y="228203"/>
                  </a:lnTo>
                  <a:lnTo>
                    <a:pt x="58346" y="234050"/>
                  </a:lnTo>
                  <a:lnTo>
                    <a:pt x="54137" y="239854"/>
                  </a:lnTo>
                  <a:lnTo>
                    <a:pt x="50379" y="245627"/>
                  </a:lnTo>
                  <a:lnTo>
                    <a:pt x="45969" y="251381"/>
                  </a:lnTo>
                  <a:lnTo>
                    <a:pt x="41123" y="257123"/>
                  </a:lnTo>
                  <a:lnTo>
                    <a:pt x="35988" y="262855"/>
                  </a:lnTo>
                  <a:lnTo>
                    <a:pt x="31612" y="266677"/>
                  </a:lnTo>
                  <a:lnTo>
                    <a:pt x="24210" y="270923"/>
                  </a:lnTo>
                  <a:lnTo>
                    <a:pt x="17745" y="275350"/>
                  </a:lnTo>
                  <a:lnTo>
                    <a:pt x="14687" y="277864"/>
                  </a:lnTo>
                  <a:lnTo>
                    <a:pt x="11697" y="279540"/>
                  </a:lnTo>
                  <a:lnTo>
                    <a:pt x="5833" y="281402"/>
                  </a:lnTo>
                  <a:lnTo>
                    <a:pt x="3889" y="282851"/>
                  </a:lnTo>
                  <a:lnTo>
                    <a:pt x="2592" y="284770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513"/>
            <p:cNvSpPr/>
            <p:nvPr/>
          </p:nvSpPr>
          <p:spPr>
            <a:xfrm>
              <a:off x="6603682" y="3746214"/>
              <a:ext cx="308611" cy="25687"/>
            </a:xfrm>
            <a:custGeom>
              <a:avLst/>
              <a:gdLst/>
              <a:ahLst/>
              <a:cxnLst/>
              <a:rect l="0" t="0" r="0" b="0"/>
              <a:pathLst>
                <a:path w="308611" h="25687">
                  <a:moveTo>
                    <a:pt x="0" y="25686"/>
                  </a:moveTo>
                  <a:lnTo>
                    <a:pt x="14762" y="25686"/>
                  </a:lnTo>
                  <a:lnTo>
                    <a:pt x="17461" y="24733"/>
                  </a:lnTo>
                  <a:lnTo>
                    <a:pt x="21166" y="23146"/>
                  </a:lnTo>
                  <a:lnTo>
                    <a:pt x="25541" y="21135"/>
                  </a:lnTo>
                  <a:lnTo>
                    <a:pt x="30362" y="19794"/>
                  </a:lnTo>
                  <a:lnTo>
                    <a:pt x="35481" y="18900"/>
                  </a:lnTo>
                  <a:lnTo>
                    <a:pt x="40800" y="18305"/>
                  </a:lnTo>
                  <a:lnTo>
                    <a:pt x="46250" y="17908"/>
                  </a:lnTo>
                  <a:lnTo>
                    <a:pt x="51788" y="17643"/>
                  </a:lnTo>
                  <a:lnTo>
                    <a:pt x="63975" y="17348"/>
                  </a:lnTo>
                  <a:lnTo>
                    <a:pt x="78916" y="17218"/>
                  </a:lnTo>
                  <a:lnTo>
                    <a:pt x="85948" y="16230"/>
                  </a:lnTo>
                  <a:lnTo>
                    <a:pt x="92541" y="14620"/>
                  </a:lnTo>
                  <a:lnTo>
                    <a:pt x="98842" y="12593"/>
                  </a:lnTo>
                  <a:lnTo>
                    <a:pt x="105899" y="11242"/>
                  </a:lnTo>
                  <a:lnTo>
                    <a:pt x="113463" y="10342"/>
                  </a:lnTo>
                  <a:lnTo>
                    <a:pt x="121362" y="9742"/>
                  </a:lnTo>
                  <a:lnTo>
                    <a:pt x="129486" y="9341"/>
                  </a:lnTo>
                  <a:lnTo>
                    <a:pt x="146132" y="8896"/>
                  </a:lnTo>
                  <a:lnTo>
                    <a:pt x="154572" y="7825"/>
                  </a:lnTo>
                  <a:lnTo>
                    <a:pt x="163055" y="6159"/>
                  </a:lnTo>
                  <a:lnTo>
                    <a:pt x="171568" y="4095"/>
                  </a:lnTo>
                  <a:lnTo>
                    <a:pt x="179148" y="2719"/>
                  </a:lnTo>
                  <a:lnTo>
                    <a:pt x="186108" y="1802"/>
                  </a:lnTo>
                  <a:lnTo>
                    <a:pt x="192652" y="1191"/>
                  </a:lnTo>
                  <a:lnTo>
                    <a:pt x="198920" y="783"/>
                  </a:lnTo>
                  <a:lnTo>
                    <a:pt x="205003" y="512"/>
                  </a:lnTo>
                  <a:lnTo>
                    <a:pt x="216843" y="210"/>
                  </a:lnTo>
                  <a:lnTo>
                    <a:pt x="245702" y="0"/>
                  </a:lnTo>
                  <a:lnTo>
                    <a:pt x="251432" y="942"/>
                  </a:lnTo>
                  <a:lnTo>
                    <a:pt x="257156" y="2522"/>
                  </a:lnTo>
                  <a:lnTo>
                    <a:pt x="262877" y="4529"/>
                  </a:lnTo>
                  <a:lnTo>
                    <a:pt x="268596" y="5866"/>
                  </a:lnTo>
                  <a:lnTo>
                    <a:pt x="274314" y="6758"/>
                  </a:lnTo>
                  <a:lnTo>
                    <a:pt x="280031" y="7352"/>
                  </a:lnTo>
                  <a:lnTo>
                    <a:pt x="288924" y="8013"/>
                  </a:lnTo>
                  <a:lnTo>
                    <a:pt x="296051" y="8306"/>
                  </a:lnTo>
                  <a:lnTo>
                    <a:pt x="308610" y="85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514"/>
            <p:cNvSpPr/>
            <p:nvPr/>
          </p:nvSpPr>
          <p:spPr>
            <a:xfrm>
              <a:off x="6612255" y="3849406"/>
              <a:ext cx="248603" cy="16792"/>
            </a:xfrm>
            <a:custGeom>
              <a:avLst/>
              <a:gdLst/>
              <a:ahLst/>
              <a:cxnLst/>
              <a:rect l="0" t="0" r="0" b="0"/>
              <a:pathLst>
                <a:path w="248603" h="16792">
                  <a:moveTo>
                    <a:pt x="0" y="16791"/>
                  </a:moveTo>
                  <a:lnTo>
                    <a:pt x="9102" y="16791"/>
                  </a:lnTo>
                  <a:lnTo>
                    <a:pt x="12735" y="15839"/>
                  </a:lnTo>
                  <a:lnTo>
                    <a:pt x="16110" y="14251"/>
                  </a:lnTo>
                  <a:lnTo>
                    <a:pt x="19313" y="12240"/>
                  </a:lnTo>
                  <a:lnTo>
                    <a:pt x="22400" y="10900"/>
                  </a:lnTo>
                  <a:lnTo>
                    <a:pt x="25411" y="10006"/>
                  </a:lnTo>
                  <a:lnTo>
                    <a:pt x="28370" y="9410"/>
                  </a:lnTo>
                  <a:lnTo>
                    <a:pt x="32248" y="9013"/>
                  </a:lnTo>
                  <a:lnTo>
                    <a:pt x="36739" y="8748"/>
                  </a:lnTo>
                  <a:lnTo>
                    <a:pt x="46808" y="8454"/>
                  </a:lnTo>
                  <a:lnTo>
                    <a:pt x="78989" y="8250"/>
                  </a:lnTo>
                  <a:lnTo>
                    <a:pt x="85997" y="7287"/>
                  </a:lnTo>
                  <a:lnTo>
                    <a:pt x="92573" y="5692"/>
                  </a:lnTo>
                  <a:lnTo>
                    <a:pt x="98864" y="3677"/>
                  </a:lnTo>
                  <a:lnTo>
                    <a:pt x="105914" y="2333"/>
                  </a:lnTo>
                  <a:lnTo>
                    <a:pt x="113472" y="1438"/>
                  </a:lnTo>
                  <a:lnTo>
                    <a:pt x="121368" y="840"/>
                  </a:lnTo>
                  <a:lnTo>
                    <a:pt x="128536" y="442"/>
                  </a:lnTo>
                  <a:lnTo>
                    <a:pt x="141583" y="0"/>
                  </a:lnTo>
                  <a:lnTo>
                    <a:pt x="147728" y="834"/>
                  </a:lnTo>
                  <a:lnTo>
                    <a:pt x="153730" y="2344"/>
                  </a:lnTo>
                  <a:lnTo>
                    <a:pt x="159637" y="4302"/>
                  </a:lnTo>
                  <a:lnTo>
                    <a:pt x="165480" y="5607"/>
                  </a:lnTo>
                  <a:lnTo>
                    <a:pt x="171279" y="6478"/>
                  </a:lnTo>
                  <a:lnTo>
                    <a:pt x="177051" y="7058"/>
                  </a:lnTo>
                  <a:lnTo>
                    <a:pt x="182804" y="7445"/>
                  </a:lnTo>
                  <a:lnTo>
                    <a:pt x="188544" y="7703"/>
                  </a:lnTo>
                  <a:lnTo>
                    <a:pt x="200955" y="7989"/>
                  </a:lnTo>
                  <a:lnTo>
                    <a:pt x="231427" y="8189"/>
                  </a:lnTo>
                  <a:lnTo>
                    <a:pt x="235247" y="9151"/>
                  </a:lnTo>
                  <a:lnTo>
                    <a:pt x="238746" y="10745"/>
                  </a:lnTo>
                  <a:lnTo>
                    <a:pt x="248602" y="1679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515"/>
            <p:cNvSpPr/>
            <p:nvPr/>
          </p:nvSpPr>
          <p:spPr>
            <a:xfrm>
              <a:off x="7058025" y="3773092"/>
              <a:ext cx="248603" cy="15954"/>
            </a:xfrm>
            <a:custGeom>
              <a:avLst/>
              <a:gdLst/>
              <a:ahLst/>
              <a:cxnLst/>
              <a:rect l="0" t="0" r="0" b="0"/>
              <a:pathLst>
                <a:path w="248603" h="15954">
                  <a:moveTo>
                    <a:pt x="0" y="15953"/>
                  </a:moveTo>
                  <a:lnTo>
                    <a:pt x="4550" y="15953"/>
                  </a:lnTo>
                  <a:lnTo>
                    <a:pt x="6844" y="15000"/>
                  </a:lnTo>
                  <a:lnTo>
                    <a:pt x="9325" y="13412"/>
                  </a:lnTo>
                  <a:lnTo>
                    <a:pt x="15600" y="8572"/>
                  </a:lnTo>
                  <a:lnTo>
                    <a:pt x="17067" y="8175"/>
                  </a:lnTo>
                  <a:lnTo>
                    <a:pt x="21239" y="7733"/>
                  </a:lnTo>
                  <a:lnTo>
                    <a:pt x="28806" y="7537"/>
                  </a:lnTo>
                  <a:lnTo>
                    <a:pt x="63073" y="7389"/>
                  </a:lnTo>
                  <a:lnTo>
                    <a:pt x="68719" y="6434"/>
                  </a:lnTo>
                  <a:lnTo>
                    <a:pt x="73435" y="4844"/>
                  </a:lnTo>
                  <a:lnTo>
                    <a:pt x="77531" y="2832"/>
                  </a:lnTo>
                  <a:lnTo>
                    <a:pt x="82167" y="1491"/>
                  </a:lnTo>
                  <a:lnTo>
                    <a:pt x="87163" y="596"/>
                  </a:lnTo>
                  <a:lnTo>
                    <a:pt x="92399" y="0"/>
                  </a:lnTo>
                  <a:lnTo>
                    <a:pt x="97794" y="555"/>
                  </a:lnTo>
                  <a:lnTo>
                    <a:pt x="103296" y="1877"/>
                  </a:lnTo>
                  <a:lnTo>
                    <a:pt x="108869" y="3712"/>
                  </a:lnTo>
                  <a:lnTo>
                    <a:pt x="114489" y="4935"/>
                  </a:lnTo>
                  <a:lnTo>
                    <a:pt x="120140" y="5750"/>
                  </a:lnTo>
                  <a:lnTo>
                    <a:pt x="125814" y="6293"/>
                  </a:lnTo>
                  <a:lnTo>
                    <a:pt x="131501" y="6655"/>
                  </a:lnTo>
                  <a:lnTo>
                    <a:pt x="137197" y="6897"/>
                  </a:lnTo>
                  <a:lnTo>
                    <a:pt x="148606" y="7166"/>
                  </a:lnTo>
                  <a:lnTo>
                    <a:pt x="177167" y="7352"/>
                  </a:lnTo>
                  <a:lnTo>
                    <a:pt x="182881" y="8314"/>
                  </a:lnTo>
                  <a:lnTo>
                    <a:pt x="188596" y="9908"/>
                  </a:lnTo>
                  <a:lnTo>
                    <a:pt x="194310" y="11923"/>
                  </a:lnTo>
                  <a:lnTo>
                    <a:pt x="199073" y="13266"/>
                  </a:lnTo>
                  <a:lnTo>
                    <a:pt x="203200" y="14162"/>
                  </a:lnTo>
                  <a:lnTo>
                    <a:pt x="206904" y="14758"/>
                  </a:lnTo>
                  <a:lnTo>
                    <a:pt x="211278" y="15157"/>
                  </a:lnTo>
                  <a:lnTo>
                    <a:pt x="216100" y="15422"/>
                  </a:lnTo>
                  <a:lnTo>
                    <a:pt x="225584" y="15717"/>
                  </a:lnTo>
                  <a:lnTo>
                    <a:pt x="239434" y="15906"/>
                  </a:lnTo>
                  <a:lnTo>
                    <a:pt x="248602" y="159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516"/>
            <p:cNvSpPr/>
            <p:nvPr/>
          </p:nvSpPr>
          <p:spPr>
            <a:xfrm>
              <a:off x="7418069" y="3634740"/>
              <a:ext cx="34291" cy="342901"/>
            </a:xfrm>
            <a:custGeom>
              <a:avLst/>
              <a:gdLst/>
              <a:ahLst/>
              <a:cxnLst/>
              <a:rect l="0" t="0" r="0" b="0"/>
              <a:pathLst>
                <a:path w="34291" h="342901">
                  <a:moveTo>
                    <a:pt x="0" y="0"/>
                  </a:moveTo>
                  <a:lnTo>
                    <a:pt x="0" y="4551"/>
                  </a:lnTo>
                  <a:lnTo>
                    <a:pt x="954" y="5891"/>
                  </a:lnTo>
                  <a:lnTo>
                    <a:pt x="2541" y="6785"/>
                  </a:lnTo>
                  <a:lnTo>
                    <a:pt x="4552" y="7381"/>
                  </a:lnTo>
                  <a:lnTo>
                    <a:pt x="5892" y="9683"/>
                  </a:lnTo>
                  <a:lnTo>
                    <a:pt x="6786" y="13122"/>
                  </a:lnTo>
                  <a:lnTo>
                    <a:pt x="7779" y="21072"/>
                  </a:lnTo>
                  <a:lnTo>
                    <a:pt x="8221" y="27780"/>
                  </a:lnTo>
                  <a:lnTo>
                    <a:pt x="9290" y="31855"/>
                  </a:lnTo>
                  <a:lnTo>
                    <a:pt x="10956" y="36476"/>
                  </a:lnTo>
                  <a:lnTo>
                    <a:pt x="13020" y="41463"/>
                  </a:lnTo>
                  <a:lnTo>
                    <a:pt x="14395" y="47644"/>
                  </a:lnTo>
                  <a:lnTo>
                    <a:pt x="15312" y="54623"/>
                  </a:lnTo>
                  <a:lnTo>
                    <a:pt x="15923" y="62132"/>
                  </a:lnTo>
                  <a:lnTo>
                    <a:pt x="16331" y="69044"/>
                  </a:lnTo>
                  <a:lnTo>
                    <a:pt x="16784" y="81804"/>
                  </a:lnTo>
                  <a:lnTo>
                    <a:pt x="17074" y="112361"/>
                  </a:lnTo>
                  <a:lnTo>
                    <a:pt x="17145" y="208580"/>
                  </a:lnTo>
                  <a:lnTo>
                    <a:pt x="18098" y="216206"/>
                  </a:lnTo>
                  <a:lnTo>
                    <a:pt x="19685" y="224147"/>
                  </a:lnTo>
                  <a:lnTo>
                    <a:pt x="21696" y="232299"/>
                  </a:lnTo>
                  <a:lnTo>
                    <a:pt x="23037" y="240591"/>
                  </a:lnTo>
                  <a:lnTo>
                    <a:pt x="23931" y="248976"/>
                  </a:lnTo>
                  <a:lnTo>
                    <a:pt x="24526" y="257424"/>
                  </a:lnTo>
                  <a:lnTo>
                    <a:pt x="24923" y="264961"/>
                  </a:lnTo>
                  <a:lnTo>
                    <a:pt x="25365" y="278415"/>
                  </a:lnTo>
                  <a:lnTo>
                    <a:pt x="25613" y="292149"/>
                  </a:lnTo>
                  <a:lnTo>
                    <a:pt x="25709" y="318657"/>
                  </a:lnTo>
                  <a:lnTo>
                    <a:pt x="26664" y="321976"/>
                  </a:lnTo>
                  <a:lnTo>
                    <a:pt x="28254" y="325140"/>
                  </a:lnTo>
                  <a:lnTo>
                    <a:pt x="30266" y="328202"/>
                  </a:lnTo>
                  <a:lnTo>
                    <a:pt x="31608" y="331196"/>
                  </a:lnTo>
                  <a:lnTo>
                    <a:pt x="32502" y="334145"/>
                  </a:lnTo>
                  <a:lnTo>
                    <a:pt x="34290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difficult…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|3x-2| = 4</a:t>
            </a:r>
            <a:endParaRPr lang="en-US" dirty="0"/>
          </a:p>
        </p:txBody>
      </p:sp>
      <p:sp>
        <p:nvSpPr>
          <p:cNvPr id="4" name="SMARTPenAnnotation415"/>
          <p:cNvSpPr/>
          <p:nvPr/>
        </p:nvSpPr>
        <p:spPr>
          <a:xfrm>
            <a:off x="1180923" y="2747798"/>
            <a:ext cx="252084" cy="351478"/>
          </a:xfrm>
          <a:custGeom>
            <a:avLst/>
            <a:gdLst/>
            <a:ahLst/>
            <a:cxnLst/>
            <a:rect l="0" t="0" r="0" b="0"/>
            <a:pathLst>
              <a:path w="252084" h="351478">
                <a:moveTo>
                  <a:pt x="4939" y="89699"/>
                </a:moveTo>
                <a:lnTo>
                  <a:pt x="0" y="89699"/>
                </a:lnTo>
                <a:lnTo>
                  <a:pt x="4865" y="89699"/>
                </a:lnTo>
                <a:lnTo>
                  <a:pt x="4929" y="80374"/>
                </a:lnTo>
                <a:lnTo>
                  <a:pt x="4932" y="77767"/>
                </a:lnTo>
                <a:lnTo>
                  <a:pt x="5887" y="76030"/>
                </a:lnTo>
                <a:lnTo>
                  <a:pt x="7476" y="74871"/>
                </a:lnTo>
                <a:lnTo>
                  <a:pt x="9488" y="74099"/>
                </a:lnTo>
                <a:lnTo>
                  <a:pt x="16870" y="68461"/>
                </a:lnTo>
                <a:lnTo>
                  <a:pt x="22307" y="60892"/>
                </a:lnTo>
                <a:lnTo>
                  <a:pt x="25090" y="56207"/>
                </a:lnTo>
                <a:lnTo>
                  <a:pt x="28851" y="52131"/>
                </a:lnTo>
                <a:lnTo>
                  <a:pt x="33262" y="48461"/>
                </a:lnTo>
                <a:lnTo>
                  <a:pt x="38109" y="45062"/>
                </a:lnTo>
                <a:lnTo>
                  <a:pt x="42292" y="41844"/>
                </a:lnTo>
                <a:lnTo>
                  <a:pt x="49480" y="35728"/>
                </a:lnTo>
                <a:lnTo>
                  <a:pt x="54636" y="31811"/>
                </a:lnTo>
                <a:lnTo>
                  <a:pt x="67984" y="22379"/>
                </a:lnTo>
                <a:lnTo>
                  <a:pt x="74591" y="19101"/>
                </a:lnTo>
                <a:lnTo>
                  <a:pt x="80902" y="16916"/>
                </a:lnTo>
                <a:lnTo>
                  <a:pt x="113818" y="8859"/>
                </a:lnTo>
                <a:lnTo>
                  <a:pt x="122292" y="6278"/>
                </a:lnTo>
                <a:lnTo>
                  <a:pt x="129847" y="3605"/>
                </a:lnTo>
                <a:lnTo>
                  <a:pt x="136788" y="871"/>
                </a:lnTo>
                <a:lnTo>
                  <a:pt x="142369" y="0"/>
                </a:lnTo>
                <a:lnTo>
                  <a:pt x="147041" y="372"/>
                </a:lnTo>
                <a:lnTo>
                  <a:pt x="151109" y="1573"/>
                </a:lnTo>
                <a:lnTo>
                  <a:pt x="155726" y="2373"/>
                </a:lnTo>
                <a:lnTo>
                  <a:pt x="160708" y="2907"/>
                </a:lnTo>
                <a:lnTo>
                  <a:pt x="165935" y="3263"/>
                </a:lnTo>
                <a:lnTo>
                  <a:pt x="170372" y="4452"/>
                </a:lnTo>
                <a:lnTo>
                  <a:pt x="177842" y="8314"/>
                </a:lnTo>
                <a:lnTo>
                  <a:pt x="184337" y="13206"/>
                </a:lnTo>
                <a:lnTo>
                  <a:pt x="187403" y="15843"/>
                </a:lnTo>
                <a:lnTo>
                  <a:pt x="189447" y="19507"/>
                </a:lnTo>
                <a:lnTo>
                  <a:pt x="191717" y="28657"/>
                </a:lnTo>
                <a:lnTo>
                  <a:pt x="191370" y="32812"/>
                </a:lnTo>
                <a:lnTo>
                  <a:pt x="190187" y="36534"/>
                </a:lnTo>
                <a:lnTo>
                  <a:pt x="173335" y="70097"/>
                </a:lnTo>
                <a:lnTo>
                  <a:pt x="169591" y="75679"/>
                </a:lnTo>
                <a:lnTo>
                  <a:pt x="165189" y="81304"/>
                </a:lnTo>
                <a:lnTo>
                  <a:pt x="160350" y="86960"/>
                </a:lnTo>
                <a:lnTo>
                  <a:pt x="156171" y="92636"/>
                </a:lnTo>
                <a:lnTo>
                  <a:pt x="152433" y="98324"/>
                </a:lnTo>
                <a:lnTo>
                  <a:pt x="148988" y="104022"/>
                </a:lnTo>
                <a:lnTo>
                  <a:pt x="144787" y="109725"/>
                </a:lnTo>
                <a:lnTo>
                  <a:pt x="140081" y="115432"/>
                </a:lnTo>
                <a:lnTo>
                  <a:pt x="135039" y="121142"/>
                </a:lnTo>
                <a:lnTo>
                  <a:pt x="124356" y="132566"/>
                </a:lnTo>
                <a:lnTo>
                  <a:pt x="118840" y="138280"/>
                </a:lnTo>
                <a:lnTo>
                  <a:pt x="113258" y="143041"/>
                </a:lnTo>
                <a:lnTo>
                  <a:pt x="107632" y="147168"/>
                </a:lnTo>
                <a:lnTo>
                  <a:pt x="101976" y="150871"/>
                </a:lnTo>
                <a:lnTo>
                  <a:pt x="97253" y="154293"/>
                </a:lnTo>
                <a:lnTo>
                  <a:pt x="89465" y="160635"/>
                </a:lnTo>
                <a:lnTo>
                  <a:pt x="82829" y="164089"/>
                </a:lnTo>
                <a:lnTo>
                  <a:pt x="75358" y="166306"/>
                </a:lnTo>
                <a:lnTo>
                  <a:pt x="67991" y="172635"/>
                </a:lnTo>
                <a:lnTo>
                  <a:pt x="66299" y="174185"/>
                </a:lnTo>
                <a:lnTo>
                  <a:pt x="65848" y="173645"/>
                </a:lnTo>
                <a:lnTo>
                  <a:pt x="65065" y="167934"/>
                </a:lnTo>
                <a:lnTo>
                  <a:pt x="65978" y="167574"/>
                </a:lnTo>
                <a:lnTo>
                  <a:pt x="72338" y="166946"/>
                </a:lnTo>
                <a:lnTo>
                  <a:pt x="77720" y="162329"/>
                </a:lnTo>
                <a:lnTo>
                  <a:pt x="85229" y="157539"/>
                </a:lnTo>
                <a:lnTo>
                  <a:pt x="89898" y="154928"/>
                </a:lnTo>
                <a:lnTo>
                  <a:pt x="94916" y="153188"/>
                </a:lnTo>
                <a:lnTo>
                  <a:pt x="100166" y="152027"/>
                </a:lnTo>
                <a:lnTo>
                  <a:pt x="105571" y="151254"/>
                </a:lnTo>
                <a:lnTo>
                  <a:pt x="111080" y="149785"/>
                </a:lnTo>
                <a:lnTo>
                  <a:pt x="116657" y="147854"/>
                </a:lnTo>
                <a:lnTo>
                  <a:pt x="122280" y="145614"/>
                </a:lnTo>
                <a:lnTo>
                  <a:pt x="127934" y="144121"/>
                </a:lnTo>
                <a:lnTo>
                  <a:pt x="133608" y="143125"/>
                </a:lnTo>
                <a:lnTo>
                  <a:pt x="139296" y="142462"/>
                </a:lnTo>
                <a:lnTo>
                  <a:pt x="144993" y="142019"/>
                </a:lnTo>
                <a:lnTo>
                  <a:pt x="150696" y="141724"/>
                </a:lnTo>
                <a:lnTo>
                  <a:pt x="156403" y="141527"/>
                </a:lnTo>
                <a:lnTo>
                  <a:pt x="162112" y="142349"/>
                </a:lnTo>
                <a:lnTo>
                  <a:pt x="167824" y="143849"/>
                </a:lnTo>
                <a:lnTo>
                  <a:pt x="173536" y="145801"/>
                </a:lnTo>
                <a:lnTo>
                  <a:pt x="179250" y="148056"/>
                </a:lnTo>
                <a:lnTo>
                  <a:pt x="184963" y="150511"/>
                </a:lnTo>
                <a:lnTo>
                  <a:pt x="196392" y="155779"/>
                </a:lnTo>
                <a:lnTo>
                  <a:pt x="207822" y="161295"/>
                </a:lnTo>
                <a:lnTo>
                  <a:pt x="212584" y="164100"/>
                </a:lnTo>
                <a:lnTo>
                  <a:pt x="220416" y="169756"/>
                </a:lnTo>
                <a:lnTo>
                  <a:pt x="224790" y="173550"/>
                </a:lnTo>
                <a:lnTo>
                  <a:pt x="229612" y="177985"/>
                </a:lnTo>
                <a:lnTo>
                  <a:pt x="234731" y="182846"/>
                </a:lnTo>
                <a:lnTo>
                  <a:pt x="238143" y="187992"/>
                </a:lnTo>
                <a:lnTo>
                  <a:pt x="241935" y="198790"/>
                </a:lnTo>
                <a:lnTo>
                  <a:pt x="243899" y="204336"/>
                </a:lnTo>
                <a:lnTo>
                  <a:pt x="246161" y="209939"/>
                </a:lnTo>
                <a:lnTo>
                  <a:pt x="248621" y="215579"/>
                </a:lnTo>
                <a:lnTo>
                  <a:pt x="250261" y="221244"/>
                </a:lnTo>
                <a:lnTo>
                  <a:pt x="251355" y="226926"/>
                </a:lnTo>
                <a:lnTo>
                  <a:pt x="252083" y="232618"/>
                </a:lnTo>
                <a:lnTo>
                  <a:pt x="251617" y="237366"/>
                </a:lnTo>
                <a:lnTo>
                  <a:pt x="250353" y="241484"/>
                </a:lnTo>
                <a:lnTo>
                  <a:pt x="241482" y="259487"/>
                </a:lnTo>
                <a:lnTo>
                  <a:pt x="237882" y="264803"/>
                </a:lnTo>
                <a:lnTo>
                  <a:pt x="233576" y="270253"/>
                </a:lnTo>
                <a:lnTo>
                  <a:pt x="228802" y="275791"/>
                </a:lnTo>
                <a:lnTo>
                  <a:pt x="220956" y="284484"/>
                </a:lnTo>
                <a:lnTo>
                  <a:pt x="213342" y="292475"/>
                </a:lnTo>
                <a:lnTo>
                  <a:pt x="203607" y="302377"/>
                </a:lnTo>
                <a:lnTo>
                  <a:pt x="198344" y="306732"/>
                </a:lnTo>
                <a:lnTo>
                  <a:pt x="192931" y="310587"/>
                </a:lnTo>
                <a:lnTo>
                  <a:pt x="187417" y="314111"/>
                </a:lnTo>
                <a:lnTo>
                  <a:pt x="181836" y="317411"/>
                </a:lnTo>
                <a:lnTo>
                  <a:pt x="176210" y="320565"/>
                </a:lnTo>
                <a:lnTo>
                  <a:pt x="170555" y="323620"/>
                </a:lnTo>
                <a:lnTo>
                  <a:pt x="163927" y="326609"/>
                </a:lnTo>
                <a:lnTo>
                  <a:pt x="156651" y="329554"/>
                </a:lnTo>
                <a:lnTo>
                  <a:pt x="148943" y="332470"/>
                </a:lnTo>
                <a:lnTo>
                  <a:pt x="141899" y="335366"/>
                </a:lnTo>
                <a:lnTo>
                  <a:pt x="135298" y="338250"/>
                </a:lnTo>
                <a:lnTo>
                  <a:pt x="128993" y="341125"/>
                </a:lnTo>
                <a:lnTo>
                  <a:pt x="122884" y="343041"/>
                </a:lnTo>
                <a:lnTo>
                  <a:pt x="116906" y="344319"/>
                </a:lnTo>
                <a:lnTo>
                  <a:pt x="111017" y="345170"/>
                </a:lnTo>
                <a:lnTo>
                  <a:pt x="105185" y="346691"/>
                </a:lnTo>
                <a:lnTo>
                  <a:pt x="99392" y="348657"/>
                </a:lnTo>
                <a:lnTo>
                  <a:pt x="93625" y="350920"/>
                </a:lnTo>
                <a:lnTo>
                  <a:pt x="87876" y="351477"/>
                </a:lnTo>
                <a:lnTo>
                  <a:pt x="82138" y="350895"/>
                </a:lnTo>
                <a:lnTo>
                  <a:pt x="76407" y="349554"/>
                </a:lnTo>
                <a:lnTo>
                  <a:pt x="70682" y="348661"/>
                </a:lnTo>
                <a:lnTo>
                  <a:pt x="64960" y="348065"/>
                </a:lnTo>
                <a:lnTo>
                  <a:pt x="54475" y="347403"/>
                </a:lnTo>
                <a:lnTo>
                  <a:pt x="46640" y="347109"/>
                </a:lnTo>
                <a:lnTo>
                  <a:pt x="43217" y="346079"/>
                </a:lnTo>
                <a:lnTo>
                  <a:pt x="36874" y="342393"/>
                </a:lnTo>
                <a:lnTo>
                  <a:pt x="30880" y="340120"/>
                </a:lnTo>
                <a:lnTo>
                  <a:pt x="27948" y="339514"/>
                </a:lnTo>
                <a:lnTo>
                  <a:pt x="26946" y="338157"/>
                </a:lnTo>
                <a:lnTo>
                  <a:pt x="27230" y="336300"/>
                </a:lnTo>
                <a:lnTo>
                  <a:pt x="28372" y="334110"/>
                </a:lnTo>
                <a:lnTo>
                  <a:pt x="29641" y="329136"/>
                </a:lnTo>
                <a:lnTo>
                  <a:pt x="29980" y="326476"/>
                </a:lnTo>
                <a:lnTo>
                  <a:pt x="31158" y="324703"/>
                </a:lnTo>
                <a:lnTo>
                  <a:pt x="32896" y="323521"/>
                </a:lnTo>
                <a:lnTo>
                  <a:pt x="35007" y="322733"/>
                </a:lnTo>
                <a:lnTo>
                  <a:pt x="36414" y="321255"/>
                </a:lnTo>
                <a:lnTo>
                  <a:pt x="37352" y="319317"/>
                </a:lnTo>
                <a:lnTo>
                  <a:pt x="39229" y="31258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6"/>
          <p:cNvSpPr/>
          <p:nvPr/>
        </p:nvSpPr>
        <p:spPr>
          <a:xfrm>
            <a:off x="1528762" y="2854642"/>
            <a:ext cx="265748" cy="205741"/>
          </a:xfrm>
          <a:custGeom>
            <a:avLst/>
            <a:gdLst/>
            <a:ahLst/>
            <a:cxnLst/>
            <a:rect l="0" t="0" r="0" b="0"/>
            <a:pathLst>
              <a:path w="265748" h="205741">
                <a:moveTo>
                  <a:pt x="0" y="0"/>
                </a:moveTo>
                <a:lnTo>
                  <a:pt x="0" y="4551"/>
                </a:lnTo>
                <a:lnTo>
                  <a:pt x="1905" y="5892"/>
                </a:lnTo>
                <a:lnTo>
                  <a:pt x="9102" y="7381"/>
                </a:lnTo>
                <a:lnTo>
                  <a:pt x="16110" y="10583"/>
                </a:lnTo>
                <a:lnTo>
                  <a:pt x="22400" y="15181"/>
                </a:lnTo>
                <a:lnTo>
                  <a:pt x="28371" y="20400"/>
                </a:lnTo>
                <a:lnTo>
                  <a:pt x="34199" y="25894"/>
                </a:lnTo>
                <a:lnTo>
                  <a:pt x="40917" y="31511"/>
                </a:lnTo>
                <a:lnTo>
                  <a:pt x="45375" y="34342"/>
                </a:lnTo>
                <a:lnTo>
                  <a:pt x="50253" y="37182"/>
                </a:lnTo>
                <a:lnTo>
                  <a:pt x="58212" y="42878"/>
                </a:lnTo>
                <a:lnTo>
                  <a:pt x="61668" y="45730"/>
                </a:lnTo>
                <a:lnTo>
                  <a:pt x="65877" y="49537"/>
                </a:lnTo>
                <a:lnTo>
                  <a:pt x="75633" y="58847"/>
                </a:lnTo>
                <a:lnTo>
                  <a:pt x="80902" y="63044"/>
                </a:lnTo>
                <a:lnTo>
                  <a:pt x="86320" y="66794"/>
                </a:lnTo>
                <a:lnTo>
                  <a:pt x="91837" y="70247"/>
                </a:lnTo>
                <a:lnTo>
                  <a:pt x="97419" y="73501"/>
                </a:lnTo>
                <a:lnTo>
                  <a:pt x="103046" y="76623"/>
                </a:lnTo>
                <a:lnTo>
                  <a:pt x="108702" y="79657"/>
                </a:lnTo>
                <a:lnTo>
                  <a:pt x="114378" y="83585"/>
                </a:lnTo>
                <a:lnTo>
                  <a:pt x="120067" y="88108"/>
                </a:lnTo>
                <a:lnTo>
                  <a:pt x="125765" y="93029"/>
                </a:lnTo>
                <a:lnTo>
                  <a:pt x="131468" y="98214"/>
                </a:lnTo>
                <a:lnTo>
                  <a:pt x="142885" y="109056"/>
                </a:lnTo>
                <a:lnTo>
                  <a:pt x="148597" y="113662"/>
                </a:lnTo>
                <a:lnTo>
                  <a:pt x="154310" y="117684"/>
                </a:lnTo>
                <a:lnTo>
                  <a:pt x="160023" y="121319"/>
                </a:lnTo>
                <a:lnTo>
                  <a:pt x="165737" y="125647"/>
                </a:lnTo>
                <a:lnTo>
                  <a:pt x="171451" y="130437"/>
                </a:lnTo>
                <a:lnTo>
                  <a:pt x="181928" y="139887"/>
                </a:lnTo>
                <a:lnTo>
                  <a:pt x="189759" y="147262"/>
                </a:lnTo>
                <a:lnTo>
                  <a:pt x="194134" y="150562"/>
                </a:lnTo>
                <a:lnTo>
                  <a:pt x="198955" y="153715"/>
                </a:lnTo>
                <a:lnTo>
                  <a:pt x="204074" y="156769"/>
                </a:lnTo>
                <a:lnTo>
                  <a:pt x="207487" y="159758"/>
                </a:lnTo>
                <a:lnTo>
                  <a:pt x="209762" y="162703"/>
                </a:lnTo>
                <a:lnTo>
                  <a:pt x="213242" y="168515"/>
                </a:lnTo>
                <a:lnTo>
                  <a:pt x="217965" y="174273"/>
                </a:lnTo>
                <a:lnTo>
                  <a:pt x="223238" y="180007"/>
                </a:lnTo>
                <a:lnTo>
                  <a:pt x="231562" y="188591"/>
                </a:lnTo>
                <a:lnTo>
                  <a:pt x="234385" y="191449"/>
                </a:lnTo>
                <a:lnTo>
                  <a:pt x="237219" y="193356"/>
                </a:lnTo>
                <a:lnTo>
                  <a:pt x="242908" y="195473"/>
                </a:lnTo>
                <a:lnTo>
                  <a:pt x="248612" y="198955"/>
                </a:lnTo>
                <a:lnTo>
                  <a:pt x="251466" y="201217"/>
                </a:lnTo>
                <a:lnTo>
                  <a:pt x="254321" y="202724"/>
                </a:lnTo>
                <a:lnTo>
                  <a:pt x="261939" y="204846"/>
                </a:lnTo>
                <a:lnTo>
                  <a:pt x="265747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7"/>
          <p:cNvSpPr/>
          <p:nvPr/>
        </p:nvSpPr>
        <p:spPr>
          <a:xfrm>
            <a:off x="1545907" y="2880360"/>
            <a:ext cx="205741" cy="197168"/>
          </a:xfrm>
          <a:custGeom>
            <a:avLst/>
            <a:gdLst/>
            <a:ahLst/>
            <a:cxnLst/>
            <a:rect l="0" t="0" r="0" b="0"/>
            <a:pathLst>
              <a:path w="205741" h="197168">
                <a:moveTo>
                  <a:pt x="205740" y="0"/>
                </a:moveTo>
                <a:lnTo>
                  <a:pt x="194710" y="0"/>
                </a:lnTo>
                <a:lnTo>
                  <a:pt x="195529" y="0"/>
                </a:lnTo>
                <a:lnTo>
                  <a:pt x="195123" y="952"/>
                </a:lnTo>
                <a:lnTo>
                  <a:pt x="190000" y="6844"/>
                </a:lnTo>
                <a:lnTo>
                  <a:pt x="182450" y="14622"/>
                </a:lnTo>
                <a:lnTo>
                  <a:pt x="114255" y="82912"/>
                </a:lnTo>
                <a:lnTo>
                  <a:pt x="107602" y="88612"/>
                </a:lnTo>
                <a:lnTo>
                  <a:pt x="100310" y="94317"/>
                </a:lnTo>
                <a:lnTo>
                  <a:pt x="92591" y="100026"/>
                </a:lnTo>
                <a:lnTo>
                  <a:pt x="86492" y="105736"/>
                </a:lnTo>
                <a:lnTo>
                  <a:pt x="81474" y="111448"/>
                </a:lnTo>
                <a:lnTo>
                  <a:pt x="77176" y="117161"/>
                </a:lnTo>
                <a:lnTo>
                  <a:pt x="71453" y="122875"/>
                </a:lnTo>
                <a:lnTo>
                  <a:pt x="64780" y="128589"/>
                </a:lnTo>
                <a:lnTo>
                  <a:pt x="57474" y="134303"/>
                </a:lnTo>
                <a:lnTo>
                  <a:pt x="50699" y="140018"/>
                </a:lnTo>
                <a:lnTo>
                  <a:pt x="44277" y="145733"/>
                </a:lnTo>
                <a:lnTo>
                  <a:pt x="33013" y="156210"/>
                </a:lnTo>
                <a:lnTo>
                  <a:pt x="21318" y="167463"/>
                </a:lnTo>
                <a:lnTo>
                  <a:pt x="14872" y="173805"/>
                </a:lnTo>
                <a:lnTo>
                  <a:pt x="12772" y="176830"/>
                </a:lnTo>
                <a:lnTo>
                  <a:pt x="10439" y="182731"/>
                </a:lnTo>
                <a:lnTo>
                  <a:pt x="6862" y="188529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8"/>
          <p:cNvSpPr/>
          <p:nvPr/>
        </p:nvSpPr>
        <p:spPr>
          <a:xfrm>
            <a:off x="1974532" y="295751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17321" y="0"/>
                </a:lnTo>
                <a:lnTo>
                  <a:pt x="20120" y="953"/>
                </a:lnTo>
                <a:lnTo>
                  <a:pt x="21986" y="2540"/>
                </a:lnTo>
                <a:lnTo>
                  <a:pt x="23230" y="4551"/>
                </a:lnTo>
                <a:lnTo>
                  <a:pt x="25964" y="5892"/>
                </a:lnTo>
                <a:lnTo>
                  <a:pt x="29692" y="6785"/>
                </a:lnTo>
                <a:lnTo>
                  <a:pt x="34082" y="7381"/>
                </a:lnTo>
                <a:lnTo>
                  <a:pt x="38914" y="7778"/>
                </a:lnTo>
                <a:lnTo>
                  <a:pt x="44040" y="8043"/>
                </a:lnTo>
                <a:lnTo>
                  <a:pt x="54816" y="8337"/>
                </a:lnTo>
                <a:lnTo>
                  <a:pt x="205740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9"/>
          <p:cNvSpPr/>
          <p:nvPr/>
        </p:nvSpPr>
        <p:spPr>
          <a:xfrm>
            <a:off x="2300287" y="2777525"/>
            <a:ext cx="308611" cy="300003"/>
          </a:xfrm>
          <a:custGeom>
            <a:avLst/>
            <a:gdLst/>
            <a:ahLst/>
            <a:cxnLst/>
            <a:rect l="0" t="0" r="0" b="0"/>
            <a:pathLst>
              <a:path w="308611" h="300003">
                <a:moveTo>
                  <a:pt x="0" y="42827"/>
                </a:moveTo>
                <a:lnTo>
                  <a:pt x="0" y="38276"/>
                </a:lnTo>
                <a:lnTo>
                  <a:pt x="952" y="36935"/>
                </a:lnTo>
                <a:lnTo>
                  <a:pt x="2540" y="36042"/>
                </a:lnTo>
                <a:lnTo>
                  <a:pt x="4551" y="35446"/>
                </a:lnTo>
                <a:lnTo>
                  <a:pt x="11865" y="29704"/>
                </a:lnTo>
                <a:lnTo>
                  <a:pt x="20513" y="21755"/>
                </a:lnTo>
                <a:lnTo>
                  <a:pt x="27532" y="15046"/>
                </a:lnTo>
                <a:lnTo>
                  <a:pt x="32642" y="12877"/>
                </a:lnTo>
                <a:lnTo>
                  <a:pt x="38907" y="11430"/>
                </a:lnTo>
                <a:lnTo>
                  <a:pt x="45940" y="10466"/>
                </a:lnTo>
                <a:lnTo>
                  <a:pt x="52534" y="8870"/>
                </a:lnTo>
                <a:lnTo>
                  <a:pt x="58835" y="6854"/>
                </a:lnTo>
                <a:lnTo>
                  <a:pt x="64941" y="4558"/>
                </a:lnTo>
                <a:lnTo>
                  <a:pt x="70917" y="3027"/>
                </a:lnTo>
                <a:lnTo>
                  <a:pt x="76805" y="2006"/>
                </a:lnTo>
                <a:lnTo>
                  <a:pt x="82636" y="1325"/>
                </a:lnTo>
                <a:lnTo>
                  <a:pt x="89381" y="872"/>
                </a:lnTo>
                <a:lnTo>
                  <a:pt x="96735" y="569"/>
                </a:lnTo>
                <a:lnTo>
                  <a:pt x="118197" y="144"/>
                </a:lnTo>
                <a:lnTo>
                  <a:pt x="142516" y="0"/>
                </a:lnTo>
                <a:lnTo>
                  <a:pt x="148351" y="941"/>
                </a:lnTo>
                <a:lnTo>
                  <a:pt x="154145" y="2521"/>
                </a:lnTo>
                <a:lnTo>
                  <a:pt x="159914" y="4526"/>
                </a:lnTo>
                <a:lnTo>
                  <a:pt x="165664" y="5863"/>
                </a:lnTo>
                <a:lnTo>
                  <a:pt x="171403" y="6754"/>
                </a:lnTo>
                <a:lnTo>
                  <a:pt x="177133" y="7349"/>
                </a:lnTo>
                <a:lnTo>
                  <a:pt x="181907" y="9650"/>
                </a:lnTo>
                <a:lnTo>
                  <a:pt x="186041" y="13089"/>
                </a:lnTo>
                <a:lnTo>
                  <a:pt x="194127" y="21038"/>
                </a:lnTo>
                <a:lnTo>
                  <a:pt x="198951" y="24491"/>
                </a:lnTo>
                <a:lnTo>
                  <a:pt x="204071" y="27745"/>
                </a:lnTo>
                <a:lnTo>
                  <a:pt x="207485" y="31820"/>
                </a:lnTo>
                <a:lnTo>
                  <a:pt x="209761" y="36442"/>
                </a:lnTo>
                <a:lnTo>
                  <a:pt x="213242" y="45704"/>
                </a:lnTo>
                <a:lnTo>
                  <a:pt x="217964" y="52996"/>
                </a:lnTo>
                <a:lnTo>
                  <a:pt x="220698" y="61951"/>
                </a:lnTo>
                <a:lnTo>
                  <a:pt x="221427" y="67007"/>
                </a:lnTo>
                <a:lnTo>
                  <a:pt x="221913" y="72282"/>
                </a:lnTo>
                <a:lnTo>
                  <a:pt x="222237" y="77704"/>
                </a:lnTo>
                <a:lnTo>
                  <a:pt x="222597" y="88808"/>
                </a:lnTo>
                <a:lnTo>
                  <a:pt x="222847" y="117156"/>
                </a:lnTo>
                <a:lnTo>
                  <a:pt x="221907" y="122860"/>
                </a:lnTo>
                <a:lnTo>
                  <a:pt x="220328" y="128567"/>
                </a:lnTo>
                <a:lnTo>
                  <a:pt x="218323" y="134277"/>
                </a:lnTo>
                <a:lnTo>
                  <a:pt x="216034" y="139989"/>
                </a:lnTo>
                <a:lnTo>
                  <a:pt x="213555" y="145702"/>
                </a:lnTo>
                <a:lnTo>
                  <a:pt x="208261" y="157129"/>
                </a:lnTo>
                <a:lnTo>
                  <a:pt x="202733" y="168558"/>
                </a:lnTo>
                <a:lnTo>
                  <a:pt x="198973" y="174273"/>
                </a:lnTo>
                <a:lnTo>
                  <a:pt x="194561" y="179988"/>
                </a:lnTo>
                <a:lnTo>
                  <a:pt x="189715" y="185703"/>
                </a:lnTo>
                <a:lnTo>
                  <a:pt x="185532" y="191417"/>
                </a:lnTo>
                <a:lnTo>
                  <a:pt x="181790" y="197132"/>
                </a:lnTo>
                <a:lnTo>
                  <a:pt x="178343" y="202847"/>
                </a:lnTo>
                <a:lnTo>
                  <a:pt x="169434" y="211737"/>
                </a:lnTo>
                <a:lnTo>
                  <a:pt x="164391" y="215441"/>
                </a:lnTo>
                <a:lnTo>
                  <a:pt x="159124" y="218863"/>
                </a:lnTo>
                <a:lnTo>
                  <a:pt x="153708" y="222097"/>
                </a:lnTo>
                <a:lnTo>
                  <a:pt x="148192" y="225205"/>
                </a:lnTo>
                <a:lnTo>
                  <a:pt x="139523" y="233739"/>
                </a:lnTo>
                <a:lnTo>
                  <a:pt x="135878" y="238682"/>
                </a:lnTo>
                <a:lnTo>
                  <a:pt x="126748" y="246714"/>
                </a:lnTo>
                <a:lnTo>
                  <a:pt x="117292" y="252506"/>
                </a:lnTo>
                <a:lnTo>
                  <a:pt x="105662" y="256719"/>
                </a:lnTo>
                <a:lnTo>
                  <a:pt x="100921" y="258764"/>
                </a:lnTo>
                <a:lnTo>
                  <a:pt x="88727" y="264340"/>
                </a:lnTo>
                <a:lnTo>
                  <a:pt x="81979" y="265102"/>
                </a:lnTo>
                <a:lnTo>
                  <a:pt x="77513" y="265305"/>
                </a:lnTo>
                <a:lnTo>
                  <a:pt x="73583" y="264488"/>
                </a:lnTo>
                <a:lnTo>
                  <a:pt x="66676" y="261041"/>
                </a:lnTo>
                <a:lnTo>
                  <a:pt x="64453" y="258788"/>
                </a:lnTo>
                <a:lnTo>
                  <a:pt x="62971" y="256334"/>
                </a:lnTo>
                <a:lnTo>
                  <a:pt x="61983" y="253745"/>
                </a:lnTo>
                <a:lnTo>
                  <a:pt x="60372" y="252019"/>
                </a:lnTo>
                <a:lnTo>
                  <a:pt x="58346" y="250868"/>
                </a:lnTo>
                <a:lnTo>
                  <a:pt x="56042" y="250101"/>
                </a:lnTo>
                <a:lnTo>
                  <a:pt x="50943" y="246709"/>
                </a:lnTo>
                <a:lnTo>
                  <a:pt x="48249" y="244471"/>
                </a:lnTo>
                <a:lnTo>
                  <a:pt x="46454" y="241074"/>
                </a:lnTo>
                <a:lnTo>
                  <a:pt x="44459" y="232219"/>
                </a:lnTo>
                <a:lnTo>
                  <a:pt x="44879" y="229096"/>
                </a:lnTo>
                <a:lnTo>
                  <a:pt x="46112" y="227014"/>
                </a:lnTo>
                <a:lnTo>
                  <a:pt x="47886" y="225626"/>
                </a:lnTo>
                <a:lnTo>
                  <a:pt x="52398" y="219004"/>
                </a:lnTo>
                <a:lnTo>
                  <a:pt x="54934" y="214571"/>
                </a:lnTo>
                <a:lnTo>
                  <a:pt x="62833" y="207105"/>
                </a:lnTo>
                <a:lnTo>
                  <a:pt x="71740" y="200612"/>
                </a:lnTo>
                <a:lnTo>
                  <a:pt x="78875" y="194551"/>
                </a:lnTo>
                <a:lnTo>
                  <a:pt x="87761" y="188683"/>
                </a:lnTo>
                <a:lnTo>
                  <a:pt x="92797" y="185784"/>
                </a:lnTo>
                <a:lnTo>
                  <a:pt x="98060" y="183852"/>
                </a:lnTo>
                <a:lnTo>
                  <a:pt x="103473" y="182564"/>
                </a:lnTo>
                <a:lnTo>
                  <a:pt x="108987" y="181705"/>
                </a:lnTo>
                <a:lnTo>
                  <a:pt x="114568" y="180180"/>
                </a:lnTo>
                <a:lnTo>
                  <a:pt x="120194" y="178210"/>
                </a:lnTo>
                <a:lnTo>
                  <a:pt x="125849" y="175945"/>
                </a:lnTo>
                <a:lnTo>
                  <a:pt x="131525" y="175387"/>
                </a:lnTo>
                <a:lnTo>
                  <a:pt x="137213" y="175968"/>
                </a:lnTo>
                <a:lnTo>
                  <a:pt x="142910" y="177308"/>
                </a:lnTo>
                <a:lnTo>
                  <a:pt x="148614" y="178201"/>
                </a:lnTo>
                <a:lnTo>
                  <a:pt x="154321" y="178796"/>
                </a:lnTo>
                <a:lnTo>
                  <a:pt x="160031" y="179193"/>
                </a:lnTo>
                <a:lnTo>
                  <a:pt x="165742" y="180410"/>
                </a:lnTo>
                <a:lnTo>
                  <a:pt x="171455" y="182174"/>
                </a:lnTo>
                <a:lnTo>
                  <a:pt x="177168" y="184303"/>
                </a:lnTo>
                <a:lnTo>
                  <a:pt x="186056" y="189208"/>
                </a:lnTo>
                <a:lnTo>
                  <a:pt x="194134" y="195515"/>
                </a:lnTo>
                <a:lnTo>
                  <a:pt x="198955" y="199864"/>
                </a:lnTo>
                <a:lnTo>
                  <a:pt x="204074" y="204669"/>
                </a:lnTo>
                <a:lnTo>
                  <a:pt x="209392" y="208824"/>
                </a:lnTo>
                <a:lnTo>
                  <a:pt x="214842" y="212547"/>
                </a:lnTo>
                <a:lnTo>
                  <a:pt x="220381" y="215981"/>
                </a:lnTo>
                <a:lnTo>
                  <a:pt x="225978" y="219223"/>
                </a:lnTo>
                <a:lnTo>
                  <a:pt x="237277" y="225365"/>
                </a:lnTo>
                <a:lnTo>
                  <a:pt x="246109" y="233810"/>
                </a:lnTo>
                <a:lnTo>
                  <a:pt x="253209" y="242961"/>
                </a:lnTo>
                <a:lnTo>
                  <a:pt x="259540" y="250203"/>
                </a:lnTo>
                <a:lnTo>
                  <a:pt x="265529" y="256597"/>
                </a:lnTo>
                <a:lnTo>
                  <a:pt x="268459" y="259635"/>
                </a:lnTo>
                <a:lnTo>
                  <a:pt x="270413" y="262613"/>
                </a:lnTo>
                <a:lnTo>
                  <a:pt x="272583" y="268462"/>
                </a:lnTo>
                <a:lnTo>
                  <a:pt x="275067" y="271355"/>
                </a:lnTo>
                <a:lnTo>
                  <a:pt x="282907" y="277110"/>
                </a:lnTo>
                <a:lnTo>
                  <a:pt x="285760" y="279978"/>
                </a:lnTo>
                <a:lnTo>
                  <a:pt x="287662" y="282843"/>
                </a:lnTo>
                <a:lnTo>
                  <a:pt x="288929" y="285705"/>
                </a:lnTo>
                <a:lnTo>
                  <a:pt x="290727" y="287613"/>
                </a:lnTo>
                <a:lnTo>
                  <a:pt x="292878" y="288885"/>
                </a:lnTo>
                <a:lnTo>
                  <a:pt x="295265" y="289734"/>
                </a:lnTo>
                <a:lnTo>
                  <a:pt x="296856" y="291251"/>
                </a:lnTo>
                <a:lnTo>
                  <a:pt x="297916" y="293216"/>
                </a:lnTo>
                <a:lnTo>
                  <a:pt x="298623" y="295478"/>
                </a:lnTo>
                <a:lnTo>
                  <a:pt x="300047" y="296986"/>
                </a:lnTo>
                <a:lnTo>
                  <a:pt x="301949" y="297991"/>
                </a:lnTo>
                <a:lnTo>
                  <a:pt x="308610" y="30000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0"/>
          <p:cNvSpPr/>
          <p:nvPr/>
        </p:nvSpPr>
        <p:spPr>
          <a:xfrm>
            <a:off x="2780347" y="2897505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1"/>
          <p:cNvSpPr/>
          <p:nvPr/>
        </p:nvSpPr>
        <p:spPr>
          <a:xfrm>
            <a:off x="2797492" y="2983334"/>
            <a:ext cx="205741" cy="8469"/>
          </a:xfrm>
          <a:custGeom>
            <a:avLst/>
            <a:gdLst/>
            <a:ahLst/>
            <a:cxnLst/>
            <a:rect l="0" t="0" r="0" b="0"/>
            <a:pathLst>
              <a:path w="205741" h="8469">
                <a:moveTo>
                  <a:pt x="0" y="8468"/>
                </a:moveTo>
                <a:lnTo>
                  <a:pt x="20473" y="8468"/>
                </a:lnTo>
                <a:lnTo>
                  <a:pt x="24126" y="7516"/>
                </a:lnTo>
                <a:lnTo>
                  <a:pt x="28467" y="5928"/>
                </a:lnTo>
                <a:lnTo>
                  <a:pt x="33266" y="3917"/>
                </a:lnTo>
                <a:lnTo>
                  <a:pt x="38369" y="2576"/>
                </a:lnTo>
                <a:lnTo>
                  <a:pt x="43677" y="1683"/>
                </a:lnTo>
                <a:lnTo>
                  <a:pt x="49120" y="1087"/>
                </a:lnTo>
                <a:lnTo>
                  <a:pt x="53702" y="690"/>
                </a:lnTo>
                <a:lnTo>
                  <a:pt x="57709" y="425"/>
                </a:lnTo>
                <a:lnTo>
                  <a:pt x="61332" y="249"/>
                </a:lnTo>
                <a:lnTo>
                  <a:pt x="72979" y="53"/>
                </a:lnTo>
                <a:lnTo>
                  <a:pt x="80085" y="0"/>
                </a:lnTo>
                <a:lnTo>
                  <a:pt x="85775" y="918"/>
                </a:lnTo>
                <a:lnTo>
                  <a:pt x="90521" y="2482"/>
                </a:lnTo>
                <a:lnTo>
                  <a:pt x="94637" y="4478"/>
                </a:lnTo>
                <a:lnTo>
                  <a:pt x="99287" y="5808"/>
                </a:lnTo>
                <a:lnTo>
                  <a:pt x="104291" y="6695"/>
                </a:lnTo>
                <a:lnTo>
                  <a:pt x="109532" y="7285"/>
                </a:lnTo>
                <a:lnTo>
                  <a:pt x="114931" y="7680"/>
                </a:lnTo>
                <a:lnTo>
                  <a:pt x="120436" y="7942"/>
                </a:lnTo>
                <a:lnTo>
                  <a:pt x="131632" y="8234"/>
                </a:lnTo>
                <a:lnTo>
                  <a:pt x="205740" y="84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2"/>
          <p:cNvSpPr/>
          <p:nvPr/>
        </p:nvSpPr>
        <p:spPr>
          <a:xfrm>
            <a:off x="3011804" y="29918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3"/>
          <p:cNvSpPr/>
          <p:nvPr/>
        </p:nvSpPr>
        <p:spPr>
          <a:xfrm>
            <a:off x="3234721" y="2760345"/>
            <a:ext cx="325725" cy="111433"/>
          </a:xfrm>
          <a:custGeom>
            <a:avLst/>
            <a:gdLst/>
            <a:ahLst/>
            <a:cxnLst/>
            <a:rect l="0" t="0" r="0" b="0"/>
            <a:pathLst>
              <a:path w="325725" h="111433">
                <a:moveTo>
                  <a:pt x="34258" y="0"/>
                </a:moveTo>
                <a:lnTo>
                  <a:pt x="34258" y="12770"/>
                </a:lnTo>
                <a:lnTo>
                  <a:pt x="33306" y="15181"/>
                </a:lnTo>
                <a:lnTo>
                  <a:pt x="31718" y="17740"/>
                </a:lnTo>
                <a:lnTo>
                  <a:pt x="29708" y="20399"/>
                </a:lnTo>
                <a:lnTo>
                  <a:pt x="27415" y="23125"/>
                </a:lnTo>
                <a:lnTo>
                  <a:pt x="24933" y="25894"/>
                </a:lnTo>
                <a:lnTo>
                  <a:pt x="22327" y="28692"/>
                </a:lnTo>
                <a:lnTo>
                  <a:pt x="20589" y="32463"/>
                </a:lnTo>
                <a:lnTo>
                  <a:pt x="19431" y="36882"/>
                </a:lnTo>
                <a:lnTo>
                  <a:pt x="18658" y="41733"/>
                </a:lnTo>
                <a:lnTo>
                  <a:pt x="17191" y="45919"/>
                </a:lnTo>
                <a:lnTo>
                  <a:pt x="15260" y="49663"/>
                </a:lnTo>
                <a:lnTo>
                  <a:pt x="13020" y="53111"/>
                </a:lnTo>
                <a:lnTo>
                  <a:pt x="11527" y="56362"/>
                </a:lnTo>
                <a:lnTo>
                  <a:pt x="10532" y="59482"/>
                </a:lnTo>
                <a:lnTo>
                  <a:pt x="9868" y="62515"/>
                </a:lnTo>
                <a:lnTo>
                  <a:pt x="9426" y="65489"/>
                </a:lnTo>
                <a:lnTo>
                  <a:pt x="9131" y="68424"/>
                </a:lnTo>
                <a:lnTo>
                  <a:pt x="8934" y="71333"/>
                </a:lnTo>
                <a:lnTo>
                  <a:pt x="7851" y="74225"/>
                </a:lnTo>
                <a:lnTo>
                  <a:pt x="6176" y="77106"/>
                </a:lnTo>
                <a:lnTo>
                  <a:pt x="1195" y="84022"/>
                </a:lnTo>
                <a:lnTo>
                  <a:pt x="786" y="85542"/>
                </a:lnTo>
                <a:lnTo>
                  <a:pt x="514" y="87508"/>
                </a:lnTo>
                <a:lnTo>
                  <a:pt x="76" y="92956"/>
                </a:lnTo>
                <a:lnTo>
                  <a:pt x="16" y="96241"/>
                </a:lnTo>
                <a:lnTo>
                  <a:pt x="0" y="98451"/>
                </a:lnTo>
                <a:lnTo>
                  <a:pt x="942" y="99924"/>
                </a:lnTo>
                <a:lnTo>
                  <a:pt x="2523" y="100906"/>
                </a:lnTo>
                <a:lnTo>
                  <a:pt x="4529" y="101560"/>
                </a:lnTo>
                <a:lnTo>
                  <a:pt x="9298" y="104828"/>
                </a:lnTo>
                <a:lnTo>
                  <a:pt x="11903" y="107032"/>
                </a:lnTo>
                <a:lnTo>
                  <a:pt x="14592" y="108502"/>
                </a:lnTo>
                <a:lnTo>
                  <a:pt x="20121" y="110135"/>
                </a:lnTo>
                <a:lnTo>
                  <a:pt x="28293" y="110861"/>
                </a:lnTo>
                <a:lnTo>
                  <a:pt x="38274" y="111184"/>
                </a:lnTo>
                <a:lnTo>
                  <a:pt x="71508" y="111420"/>
                </a:lnTo>
                <a:lnTo>
                  <a:pt x="82881" y="111432"/>
                </a:lnTo>
                <a:lnTo>
                  <a:pt x="88581" y="110483"/>
                </a:lnTo>
                <a:lnTo>
                  <a:pt x="94286" y="108898"/>
                </a:lnTo>
                <a:lnTo>
                  <a:pt x="99994" y="106888"/>
                </a:lnTo>
                <a:lnTo>
                  <a:pt x="106657" y="105549"/>
                </a:lnTo>
                <a:lnTo>
                  <a:pt x="113957" y="104656"/>
                </a:lnTo>
                <a:lnTo>
                  <a:pt x="121681" y="104060"/>
                </a:lnTo>
                <a:lnTo>
                  <a:pt x="129687" y="103664"/>
                </a:lnTo>
                <a:lnTo>
                  <a:pt x="146204" y="103223"/>
                </a:lnTo>
                <a:lnTo>
                  <a:pt x="171567" y="102974"/>
                </a:lnTo>
                <a:lnTo>
                  <a:pt x="179138" y="101987"/>
                </a:lnTo>
                <a:lnTo>
                  <a:pt x="186090" y="100376"/>
                </a:lnTo>
                <a:lnTo>
                  <a:pt x="192629" y="98350"/>
                </a:lnTo>
                <a:lnTo>
                  <a:pt x="199846" y="96999"/>
                </a:lnTo>
                <a:lnTo>
                  <a:pt x="207516" y="96098"/>
                </a:lnTo>
                <a:lnTo>
                  <a:pt x="215486" y="95498"/>
                </a:lnTo>
                <a:lnTo>
                  <a:pt x="222704" y="96050"/>
                </a:lnTo>
                <a:lnTo>
                  <a:pt x="229421" y="97371"/>
                </a:lnTo>
                <a:lnTo>
                  <a:pt x="235805" y="99204"/>
                </a:lnTo>
                <a:lnTo>
                  <a:pt x="242917" y="100426"/>
                </a:lnTo>
                <a:lnTo>
                  <a:pt x="250517" y="101240"/>
                </a:lnTo>
                <a:lnTo>
                  <a:pt x="258440" y="101783"/>
                </a:lnTo>
                <a:lnTo>
                  <a:pt x="265628" y="102145"/>
                </a:lnTo>
                <a:lnTo>
                  <a:pt x="278695" y="102548"/>
                </a:lnTo>
                <a:lnTo>
                  <a:pt x="309628" y="102841"/>
                </a:lnTo>
                <a:lnTo>
                  <a:pt x="313088" y="101898"/>
                </a:lnTo>
                <a:lnTo>
                  <a:pt x="316347" y="100317"/>
                </a:lnTo>
                <a:lnTo>
                  <a:pt x="325724" y="942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24"/>
          <p:cNvSpPr/>
          <p:nvPr/>
        </p:nvSpPr>
        <p:spPr>
          <a:xfrm>
            <a:off x="3474720" y="2768917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3912"/>
                </a:lnTo>
                <a:lnTo>
                  <a:pt x="6784" y="28324"/>
                </a:lnTo>
                <a:lnTo>
                  <a:pt x="7381" y="33170"/>
                </a:lnTo>
                <a:lnTo>
                  <a:pt x="8730" y="38306"/>
                </a:lnTo>
                <a:lnTo>
                  <a:pt x="10582" y="43635"/>
                </a:lnTo>
                <a:lnTo>
                  <a:pt x="12770" y="49092"/>
                </a:lnTo>
                <a:lnTo>
                  <a:pt x="14228" y="54636"/>
                </a:lnTo>
                <a:lnTo>
                  <a:pt x="15200" y="60237"/>
                </a:lnTo>
                <a:lnTo>
                  <a:pt x="15849" y="65875"/>
                </a:lnTo>
                <a:lnTo>
                  <a:pt x="16281" y="71539"/>
                </a:lnTo>
                <a:lnTo>
                  <a:pt x="16568" y="77220"/>
                </a:lnTo>
                <a:lnTo>
                  <a:pt x="16761" y="82913"/>
                </a:lnTo>
                <a:lnTo>
                  <a:pt x="17841" y="89565"/>
                </a:lnTo>
                <a:lnTo>
                  <a:pt x="19514" y="96858"/>
                </a:lnTo>
                <a:lnTo>
                  <a:pt x="21582" y="104577"/>
                </a:lnTo>
                <a:lnTo>
                  <a:pt x="22960" y="112580"/>
                </a:lnTo>
                <a:lnTo>
                  <a:pt x="23880" y="120774"/>
                </a:lnTo>
                <a:lnTo>
                  <a:pt x="24491" y="129093"/>
                </a:lnTo>
                <a:lnTo>
                  <a:pt x="24900" y="137497"/>
                </a:lnTo>
                <a:lnTo>
                  <a:pt x="25354" y="154455"/>
                </a:lnTo>
                <a:lnTo>
                  <a:pt x="25708" y="226911"/>
                </a:lnTo>
                <a:lnTo>
                  <a:pt x="24759" y="233189"/>
                </a:lnTo>
                <a:lnTo>
                  <a:pt x="23173" y="239279"/>
                </a:lnTo>
                <a:lnTo>
                  <a:pt x="21163" y="245244"/>
                </a:lnTo>
                <a:lnTo>
                  <a:pt x="19824" y="251126"/>
                </a:lnTo>
                <a:lnTo>
                  <a:pt x="18931" y="256953"/>
                </a:lnTo>
                <a:lnTo>
                  <a:pt x="18335" y="262742"/>
                </a:lnTo>
                <a:lnTo>
                  <a:pt x="17938" y="268506"/>
                </a:lnTo>
                <a:lnTo>
                  <a:pt x="17674" y="274254"/>
                </a:lnTo>
                <a:lnTo>
                  <a:pt x="17301" y="288906"/>
                </a:lnTo>
                <a:lnTo>
                  <a:pt x="17175" y="302389"/>
                </a:lnTo>
                <a:lnTo>
                  <a:pt x="18117" y="306368"/>
                </a:lnTo>
                <a:lnTo>
                  <a:pt x="19698" y="310925"/>
                </a:lnTo>
                <a:lnTo>
                  <a:pt x="21704" y="315869"/>
                </a:lnTo>
                <a:lnTo>
                  <a:pt x="23042" y="320117"/>
                </a:lnTo>
                <a:lnTo>
                  <a:pt x="23934" y="323901"/>
                </a:lnTo>
                <a:lnTo>
                  <a:pt x="25365" y="332268"/>
                </a:lnTo>
                <a:lnTo>
                  <a:pt x="25717" y="3429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25"/>
          <p:cNvSpPr/>
          <p:nvPr/>
        </p:nvSpPr>
        <p:spPr>
          <a:xfrm>
            <a:off x="6157912" y="2717878"/>
            <a:ext cx="252128" cy="291056"/>
          </a:xfrm>
          <a:custGeom>
            <a:avLst/>
            <a:gdLst/>
            <a:ahLst/>
            <a:cxnLst/>
            <a:rect l="0" t="0" r="0" b="0"/>
            <a:pathLst>
              <a:path w="252128" h="291056">
                <a:moveTo>
                  <a:pt x="0" y="42467"/>
                </a:moveTo>
                <a:lnTo>
                  <a:pt x="4551" y="42467"/>
                </a:lnTo>
                <a:lnTo>
                  <a:pt x="6844" y="41514"/>
                </a:lnTo>
                <a:lnTo>
                  <a:pt x="14622" y="36575"/>
                </a:lnTo>
                <a:lnTo>
                  <a:pt x="20151" y="35086"/>
                </a:lnTo>
                <a:lnTo>
                  <a:pt x="25784" y="31884"/>
                </a:lnTo>
                <a:lnTo>
                  <a:pt x="32414" y="27286"/>
                </a:lnTo>
                <a:lnTo>
                  <a:pt x="36850" y="24726"/>
                </a:lnTo>
                <a:lnTo>
                  <a:pt x="41711" y="22067"/>
                </a:lnTo>
                <a:lnTo>
                  <a:pt x="47810" y="19342"/>
                </a:lnTo>
                <a:lnTo>
                  <a:pt x="54733" y="16573"/>
                </a:lnTo>
                <a:lnTo>
                  <a:pt x="62207" y="13774"/>
                </a:lnTo>
                <a:lnTo>
                  <a:pt x="69093" y="11908"/>
                </a:lnTo>
                <a:lnTo>
                  <a:pt x="75590" y="10664"/>
                </a:lnTo>
                <a:lnTo>
                  <a:pt x="81826" y="9835"/>
                </a:lnTo>
                <a:lnTo>
                  <a:pt x="88840" y="8330"/>
                </a:lnTo>
                <a:lnTo>
                  <a:pt x="96375" y="6374"/>
                </a:lnTo>
                <a:lnTo>
                  <a:pt x="104255" y="4117"/>
                </a:lnTo>
                <a:lnTo>
                  <a:pt x="111413" y="2613"/>
                </a:lnTo>
                <a:lnTo>
                  <a:pt x="118090" y="1610"/>
                </a:lnTo>
                <a:lnTo>
                  <a:pt x="124447" y="941"/>
                </a:lnTo>
                <a:lnTo>
                  <a:pt x="130590" y="496"/>
                </a:lnTo>
                <a:lnTo>
                  <a:pt x="136590" y="198"/>
                </a:lnTo>
                <a:lnTo>
                  <a:pt x="142495" y="0"/>
                </a:lnTo>
                <a:lnTo>
                  <a:pt x="148337" y="821"/>
                </a:lnTo>
                <a:lnTo>
                  <a:pt x="154136" y="2320"/>
                </a:lnTo>
                <a:lnTo>
                  <a:pt x="159908" y="4272"/>
                </a:lnTo>
                <a:lnTo>
                  <a:pt x="164708" y="5574"/>
                </a:lnTo>
                <a:lnTo>
                  <a:pt x="172581" y="7020"/>
                </a:lnTo>
                <a:lnTo>
                  <a:pt x="179255" y="10202"/>
                </a:lnTo>
                <a:lnTo>
                  <a:pt x="185396" y="14792"/>
                </a:lnTo>
                <a:lnTo>
                  <a:pt x="191301" y="20007"/>
                </a:lnTo>
                <a:lnTo>
                  <a:pt x="192304" y="23683"/>
                </a:lnTo>
                <a:lnTo>
                  <a:pt x="192020" y="28039"/>
                </a:lnTo>
                <a:lnTo>
                  <a:pt x="190117" y="37007"/>
                </a:lnTo>
                <a:lnTo>
                  <a:pt x="189271" y="44168"/>
                </a:lnTo>
                <a:lnTo>
                  <a:pt x="183816" y="53065"/>
                </a:lnTo>
                <a:lnTo>
                  <a:pt x="179694" y="58105"/>
                </a:lnTo>
                <a:lnTo>
                  <a:pt x="175041" y="63370"/>
                </a:lnTo>
                <a:lnTo>
                  <a:pt x="164791" y="74299"/>
                </a:lnTo>
                <a:lnTo>
                  <a:pt x="148310" y="91163"/>
                </a:lnTo>
                <a:lnTo>
                  <a:pt x="142689" y="95886"/>
                </a:lnTo>
                <a:lnTo>
                  <a:pt x="137036" y="99987"/>
                </a:lnTo>
                <a:lnTo>
                  <a:pt x="131362" y="103673"/>
                </a:lnTo>
                <a:lnTo>
                  <a:pt x="125675" y="108036"/>
                </a:lnTo>
                <a:lnTo>
                  <a:pt x="119978" y="112849"/>
                </a:lnTo>
                <a:lnTo>
                  <a:pt x="114276" y="117964"/>
                </a:lnTo>
                <a:lnTo>
                  <a:pt x="108569" y="122325"/>
                </a:lnTo>
                <a:lnTo>
                  <a:pt x="102859" y="126186"/>
                </a:lnTo>
                <a:lnTo>
                  <a:pt x="89110" y="134675"/>
                </a:lnTo>
                <a:lnTo>
                  <a:pt x="84689" y="135835"/>
                </a:lnTo>
                <a:lnTo>
                  <a:pt x="82177" y="136145"/>
                </a:lnTo>
                <a:lnTo>
                  <a:pt x="80502" y="137304"/>
                </a:lnTo>
                <a:lnTo>
                  <a:pt x="79385" y="139029"/>
                </a:lnTo>
                <a:lnTo>
                  <a:pt x="78642" y="141132"/>
                </a:lnTo>
                <a:lnTo>
                  <a:pt x="78145" y="141581"/>
                </a:lnTo>
                <a:lnTo>
                  <a:pt x="77814" y="140928"/>
                </a:lnTo>
                <a:lnTo>
                  <a:pt x="77283" y="137587"/>
                </a:lnTo>
                <a:lnTo>
                  <a:pt x="81742" y="132457"/>
                </a:lnTo>
                <a:lnTo>
                  <a:pt x="84022" y="131035"/>
                </a:lnTo>
                <a:lnTo>
                  <a:pt x="92735" y="128082"/>
                </a:lnTo>
                <a:lnTo>
                  <a:pt x="97066" y="126213"/>
                </a:lnTo>
                <a:lnTo>
                  <a:pt x="106958" y="121597"/>
                </a:lnTo>
                <a:lnTo>
                  <a:pt x="117704" y="116371"/>
                </a:lnTo>
                <a:lnTo>
                  <a:pt x="124190" y="114596"/>
                </a:lnTo>
                <a:lnTo>
                  <a:pt x="131371" y="113413"/>
                </a:lnTo>
                <a:lnTo>
                  <a:pt x="139016" y="112624"/>
                </a:lnTo>
                <a:lnTo>
                  <a:pt x="146017" y="112098"/>
                </a:lnTo>
                <a:lnTo>
                  <a:pt x="152590" y="111748"/>
                </a:lnTo>
                <a:lnTo>
                  <a:pt x="164972" y="111358"/>
                </a:lnTo>
                <a:lnTo>
                  <a:pt x="176826" y="111185"/>
                </a:lnTo>
                <a:lnTo>
                  <a:pt x="183607" y="112091"/>
                </a:lnTo>
                <a:lnTo>
                  <a:pt x="190984" y="113648"/>
                </a:lnTo>
                <a:lnTo>
                  <a:pt x="198761" y="115638"/>
                </a:lnTo>
                <a:lnTo>
                  <a:pt x="204897" y="117918"/>
                </a:lnTo>
                <a:lnTo>
                  <a:pt x="209940" y="120390"/>
                </a:lnTo>
                <a:lnTo>
                  <a:pt x="214256" y="122991"/>
                </a:lnTo>
                <a:lnTo>
                  <a:pt x="219037" y="125677"/>
                </a:lnTo>
                <a:lnTo>
                  <a:pt x="229430" y="131201"/>
                </a:lnTo>
                <a:lnTo>
                  <a:pt x="233916" y="134961"/>
                </a:lnTo>
                <a:lnTo>
                  <a:pt x="237859" y="139372"/>
                </a:lnTo>
                <a:lnTo>
                  <a:pt x="241440" y="144218"/>
                </a:lnTo>
                <a:lnTo>
                  <a:pt x="244780" y="149353"/>
                </a:lnTo>
                <a:lnTo>
                  <a:pt x="247959" y="154682"/>
                </a:lnTo>
                <a:lnTo>
                  <a:pt x="251031" y="160139"/>
                </a:lnTo>
                <a:lnTo>
                  <a:pt x="252127" y="165683"/>
                </a:lnTo>
                <a:lnTo>
                  <a:pt x="251904" y="171283"/>
                </a:lnTo>
                <a:lnTo>
                  <a:pt x="250804" y="176922"/>
                </a:lnTo>
                <a:lnTo>
                  <a:pt x="249118" y="182586"/>
                </a:lnTo>
                <a:lnTo>
                  <a:pt x="247041" y="188267"/>
                </a:lnTo>
                <a:lnTo>
                  <a:pt x="244704" y="193959"/>
                </a:lnTo>
                <a:lnTo>
                  <a:pt x="242193" y="199659"/>
                </a:lnTo>
                <a:lnTo>
                  <a:pt x="236864" y="211073"/>
                </a:lnTo>
                <a:lnTo>
                  <a:pt x="233157" y="216783"/>
                </a:lnTo>
                <a:lnTo>
                  <a:pt x="228781" y="222495"/>
                </a:lnTo>
                <a:lnTo>
                  <a:pt x="223958" y="228208"/>
                </a:lnTo>
                <a:lnTo>
                  <a:pt x="218838" y="233922"/>
                </a:lnTo>
                <a:lnTo>
                  <a:pt x="208069" y="245350"/>
                </a:lnTo>
                <a:lnTo>
                  <a:pt x="191296" y="262494"/>
                </a:lnTo>
                <a:lnTo>
                  <a:pt x="184681" y="267257"/>
                </a:lnTo>
                <a:lnTo>
                  <a:pt x="177413" y="271384"/>
                </a:lnTo>
                <a:lnTo>
                  <a:pt x="149768" y="284852"/>
                </a:lnTo>
                <a:lnTo>
                  <a:pt x="144613" y="286925"/>
                </a:lnTo>
                <a:lnTo>
                  <a:pt x="140224" y="288306"/>
                </a:lnTo>
                <a:lnTo>
                  <a:pt x="136345" y="289227"/>
                </a:lnTo>
                <a:lnTo>
                  <a:pt x="131854" y="289841"/>
                </a:lnTo>
                <a:lnTo>
                  <a:pt x="126955" y="290250"/>
                </a:lnTo>
                <a:lnTo>
                  <a:pt x="121784" y="290523"/>
                </a:lnTo>
                <a:lnTo>
                  <a:pt x="110959" y="290827"/>
                </a:lnTo>
                <a:lnTo>
                  <a:pt x="83341" y="291055"/>
                </a:lnTo>
                <a:lnTo>
                  <a:pt x="80326" y="290107"/>
                </a:lnTo>
                <a:lnTo>
                  <a:pt x="72484" y="285175"/>
                </a:lnTo>
                <a:lnTo>
                  <a:pt x="68580" y="2824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6"/>
          <p:cNvSpPr/>
          <p:nvPr/>
        </p:nvSpPr>
        <p:spPr>
          <a:xfrm>
            <a:off x="6475095" y="2786062"/>
            <a:ext cx="197168" cy="222886"/>
          </a:xfrm>
          <a:custGeom>
            <a:avLst/>
            <a:gdLst/>
            <a:ahLst/>
            <a:cxnLst/>
            <a:rect l="0" t="0" r="0" b="0"/>
            <a:pathLst>
              <a:path w="197168" h="22288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9325" y="10583"/>
                </a:lnTo>
                <a:lnTo>
                  <a:pt x="14622" y="15181"/>
                </a:lnTo>
                <a:lnTo>
                  <a:pt x="20151" y="20400"/>
                </a:lnTo>
                <a:lnTo>
                  <a:pt x="22006" y="24077"/>
                </a:lnTo>
                <a:lnTo>
                  <a:pt x="23243" y="28434"/>
                </a:lnTo>
                <a:lnTo>
                  <a:pt x="24068" y="33244"/>
                </a:lnTo>
                <a:lnTo>
                  <a:pt x="25570" y="37402"/>
                </a:lnTo>
                <a:lnTo>
                  <a:pt x="27524" y="41128"/>
                </a:lnTo>
                <a:lnTo>
                  <a:pt x="29780" y="44563"/>
                </a:lnTo>
                <a:lnTo>
                  <a:pt x="32235" y="48759"/>
                </a:lnTo>
                <a:lnTo>
                  <a:pt x="34825" y="53461"/>
                </a:lnTo>
                <a:lnTo>
                  <a:pt x="40242" y="63766"/>
                </a:lnTo>
                <a:lnTo>
                  <a:pt x="45826" y="74695"/>
                </a:lnTo>
                <a:lnTo>
                  <a:pt x="49600" y="80277"/>
                </a:lnTo>
                <a:lnTo>
                  <a:pt x="54021" y="85903"/>
                </a:lnTo>
                <a:lnTo>
                  <a:pt x="58874" y="91559"/>
                </a:lnTo>
                <a:lnTo>
                  <a:pt x="63061" y="97234"/>
                </a:lnTo>
                <a:lnTo>
                  <a:pt x="66806" y="102923"/>
                </a:lnTo>
                <a:lnTo>
                  <a:pt x="70255" y="108620"/>
                </a:lnTo>
                <a:lnTo>
                  <a:pt x="74459" y="114323"/>
                </a:lnTo>
                <a:lnTo>
                  <a:pt x="79166" y="120031"/>
                </a:lnTo>
                <a:lnTo>
                  <a:pt x="84210" y="125740"/>
                </a:lnTo>
                <a:lnTo>
                  <a:pt x="88525" y="131452"/>
                </a:lnTo>
                <a:lnTo>
                  <a:pt x="92354" y="137165"/>
                </a:lnTo>
                <a:lnTo>
                  <a:pt x="95859" y="142878"/>
                </a:lnTo>
                <a:lnTo>
                  <a:pt x="100101" y="148592"/>
                </a:lnTo>
                <a:lnTo>
                  <a:pt x="104834" y="154306"/>
                </a:lnTo>
                <a:lnTo>
                  <a:pt x="114220" y="164783"/>
                </a:lnTo>
                <a:lnTo>
                  <a:pt x="121567" y="172614"/>
                </a:lnTo>
                <a:lnTo>
                  <a:pt x="125812" y="176036"/>
                </a:lnTo>
                <a:lnTo>
                  <a:pt x="130547" y="179270"/>
                </a:lnTo>
                <a:lnTo>
                  <a:pt x="135609" y="182378"/>
                </a:lnTo>
                <a:lnTo>
                  <a:pt x="139936" y="185403"/>
                </a:lnTo>
                <a:lnTo>
                  <a:pt x="143773" y="188372"/>
                </a:lnTo>
                <a:lnTo>
                  <a:pt x="147283" y="191304"/>
                </a:lnTo>
                <a:lnTo>
                  <a:pt x="150576" y="194211"/>
                </a:lnTo>
                <a:lnTo>
                  <a:pt x="156775" y="199981"/>
                </a:lnTo>
                <a:lnTo>
                  <a:pt x="165620" y="208585"/>
                </a:lnTo>
                <a:lnTo>
                  <a:pt x="168516" y="210494"/>
                </a:lnTo>
                <a:lnTo>
                  <a:pt x="174273" y="212616"/>
                </a:lnTo>
                <a:lnTo>
                  <a:pt x="178095" y="214134"/>
                </a:lnTo>
                <a:lnTo>
                  <a:pt x="182547" y="216098"/>
                </a:lnTo>
                <a:lnTo>
                  <a:pt x="197167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7"/>
          <p:cNvSpPr/>
          <p:nvPr/>
        </p:nvSpPr>
        <p:spPr>
          <a:xfrm>
            <a:off x="6432232" y="2837497"/>
            <a:ext cx="180024" cy="162879"/>
          </a:xfrm>
          <a:custGeom>
            <a:avLst/>
            <a:gdLst/>
            <a:ahLst/>
            <a:cxnLst/>
            <a:rect l="0" t="0" r="0" b="0"/>
            <a:pathLst>
              <a:path w="180024" h="162879">
                <a:moveTo>
                  <a:pt x="180023" y="0"/>
                </a:moveTo>
                <a:lnTo>
                  <a:pt x="172641" y="0"/>
                </a:lnTo>
                <a:lnTo>
                  <a:pt x="170339" y="953"/>
                </a:lnTo>
                <a:lnTo>
                  <a:pt x="166900" y="2540"/>
                </a:lnTo>
                <a:lnTo>
                  <a:pt x="162701" y="4551"/>
                </a:lnTo>
                <a:lnTo>
                  <a:pt x="158950" y="7797"/>
                </a:lnTo>
                <a:lnTo>
                  <a:pt x="155497" y="11865"/>
                </a:lnTo>
                <a:lnTo>
                  <a:pt x="152242" y="16483"/>
                </a:lnTo>
                <a:lnTo>
                  <a:pt x="149120" y="20514"/>
                </a:lnTo>
                <a:lnTo>
                  <a:pt x="146085" y="24153"/>
                </a:lnTo>
                <a:lnTo>
                  <a:pt x="143110" y="27532"/>
                </a:lnTo>
                <a:lnTo>
                  <a:pt x="138270" y="31690"/>
                </a:lnTo>
                <a:lnTo>
                  <a:pt x="132185" y="36366"/>
                </a:lnTo>
                <a:lnTo>
                  <a:pt x="125271" y="41389"/>
                </a:lnTo>
                <a:lnTo>
                  <a:pt x="118756" y="46643"/>
                </a:lnTo>
                <a:lnTo>
                  <a:pt x="112508" y="52050"/>
                </a:lnTo>
                <a:lnTo>
                  <a:pt x="106438" y="57560"/>
                </a:lnTo>
                <a:lnTo>
                  <a:pt x="94613" y="68762"/>
                </a:lnTo>
                <a:lnTo>
                  <a:pt x="54311" y="108596"/>
                </a:lnTo>
                <a:lnTo>
                  <a:pt x="48590" y="113355"/>
                </a:lnTo>
                <a:lnTo>
                  <a:pt x="42871" y="117480"/>
                </a:lnTo>
                <a:lnTo>
                  <a:pt x="37153" y="121182"/>
                </a:lnTo>
                <a:lnTo>
                  <a:pt x="32389" y="125556"/>
                </a:lnTo>
                <a:lnTo>
                  <a:pt x="28260" y="130376"/>
                </a:lnTo>
                <a:lnTo>
                  <a:pt x="24555" y="135495"/>
                </a:lnTo>
                <a:lnTo>
                  <a:pt x="21133" y="139860"/>
                </a:lnTo>
                <a:lnTo>
                  <a:pt x="17899" y="143723"/>
                </a:lnTo>
                <a:lnTo>
                  <a:pt x="14790" y="147250"/>
                </a:lnTo>
                <a:lnTo>
                  <a:pt x="11765" y="149602"/>
                </a:lnTo>
                <a:lnTo>
                  <a:pt x="8796" y="151170"/>
                </a:lnTo>
                <a:lnTo>
                  <a:pt x="5864" y="152215"/>
                </a:lnTo>
                <a:lnTo>
                  <a:pt x="3910" y="153864"/>
                </a:lnTo>
                <a:lnTo>
                  <a:pt x="2606" y="155916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8"/>
          <p:cNvSpPr/>
          <p:nvPr/>
        </p:nvSpPr>
        <p:spPr>
          <a:xfrm>
            <a:off x="6715125" y="288893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4550" y="17145"/>
                </a:lnTo>
                <a:lnTo>
                  <a:pt x="6843" y="16193"/>
                </a:lnTo>
                <a:lnTo>
                  <a:pt x="9325" y="14605"/>
                </a:lnTo>
                <a:lnTo>
                  <a:pt x="15600" y="9764"/>
                </a:lnTo>
                <a:lnTo>
                  <a:pt x="18020" y="9367"/>
                </a:lnTo>
                <a:lnTo>
                  <a:pt x="21538" y="9102"/>
                </a:lnTo>
                <a:lnTo>
                  <a:pt x="25789" y="8926"/>
                </a:lnTo>
                <a:lnTo>
                  <a:pt x="35591" y="8730"/>
                </a:lnTo>
                <a:lnTo>
                  <a:pt x="126114" y="8573"/>
                </a:lnTo>
                <a:lnTo>
                  <a:pt x="130748" y="7620"/>
                </a:lnTo>
                <a:lnTo>
                  <a:pt x="134790" y="6033"/>
                </a:lnTo>
                <a:lnTo>
                  <a:pt x="138438" y="4022"/>
                </a:lnTo>
                <a:lnTo>
                  <a:pt x="141821" y="2681"/>
                </a:lnTo>
                <a:lnTo>
                  <a:pt x="145030" y="1788"/>
                </a:lnTo>
                <a:lnTo>
                  <a:pt x="148121" y="1192"/>
                </a:lnTo>
                <a:lnTo>
                  <a:pt x="151135" y="795"/>
                </a:lnTo>
                <a:lnTo>
                  <a:pt x="154097" y="530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9"/>
          <p:cNvSpPr/>
          <p:nvPr/>
        </p:nvSpPr>
        <p:spPr>
          <a:xfrm>
            <a:off x="6946582" y="2760812"/>
            <a:ext cx="197169" cy="256674"/>
          </a:xfrm>
          <a:custGeom>
            <a:avLst/>
            <a:gdLst/>
            <a:ahLst/>
            <a:cxnLst/>
            <a:rect l="0" t="0" r="0" b="0"/>
            <a:pathLst>
              <a:path w="197169" h="256674">
                <a:moveTo>
                  <a:pt x="0" y="33823"/>
                </a:moveTo>
                <a:lnTo>
                  <a:pt x="0" y="29272"/>
                </a:lnTo>
                <a:lnTo>
                  <a:pt x="953" y="27931"/>
                </a:lnTo>
                <a:lnTo>
                  <a:pt x="2541" y="27037"/>
                </a:lnTo>
                <a:lnTo>
                  <a:pt x="4551" y="26442"/>
                </a:lnTo>
                <a:lnTo>
                  <a:pt x="9325" y="23240"/>
                </a:lnTo>
                <a:lnTo>
                  <a:pt x="11932" y="21052"/>
                </a:lnTo>
                <a:lnTo>
                  <a:pt x="14622" y="19594"/>
                </a:lnTo>
                <a:lnTo>
                  <a:pt x="23912" y="16589"/>
                </a:lnTo>
                <a:lnTo>
                  <a:pt x="28324" y="14714"/>
                </a:lnTo>
                <a:lnTo>
                  <a:pt x="38306" y="10090"/>
                </a:lnTo>
                <a:lnTo>
                  <a:pt x="49092" y="4860"/>
                </a:lnTo>
                <a:lnTo>
                  <a:pt x="54636" y="3084"/>
                </a:lnTo>
                <a:lnTo>
                  <a:pt x="60236" y="1900"/>
                </a:lnTo>
                <a:lnTo>
                  <a:pt x="65875" y="1111"/>
                </a:lnTo>
                <a:lnTo>
                  <a:pt x="72491" y="585"/>
                </a:lnTo>
                <a:lnTo>
                  <a:pt x="79760" y="234"/>
                </a:lnTo>
                <a:lnTo>
                  <a:pt x="87463" y="0"/>
                </a:lnTo>
                <a:lnTo>
                  <a:pt x="93552" y="797"/>
                </a:lnTo>
                <a:lnTo>
                  <a:pt x="98563" y="2280"/>
                </a:lnTo>
                <a:lnTo>
                  <a:pt x="102856" y="4222"/>
                </a:lnTo>
                <a:lnTo>
                  <a:pt x="107623" y="5516"/>
                </a:lnTo>
                <a:lnTo>
                  <a:pt x="112707" y="6379"/>
                </a:lnTo>
                <a:lnTo>
                  <a:pt x="118000" y="6954"/>
                </a:lnTo>
                <a:lnTo>
                  <a:pt x="123434" y="8291"/>
                </a:lnTo>
                <a:lnTo>
                  <a:pt x="128962" y="10134"/>
                </a:lnTo>
                <a:lnTo>
                  <a:pt x="134552" y="12315"/>
                </a:lnTo>
                <a:lnTo>
                  <a:pt x="139232" y="14722"/>
                </a:lnTo>
                <a:lnTo>
                  <a:pt x="143303" y="17279"/>
                </a:lnTo>
                <a:lnTo>
                  <a:pt x="146971" y="19936"/>
                </a:lnTo>
                <a:lnTo>
                  <a:pt x="150368" y="22660"/>
                </a:lnTo>
                <a:lnTo>
                  <a:pt x="153586" y="25428"/>
                </a:lnTo>
                <a:lnTo>
                  <a:pt x="156682" y="28226"/>
                </a:lnTo>
                <a:lnTo>
                  <a:pt x="158747" y="31044"/>
                </a:lnTo>
                <a:lnTo>
                  <a:pt x="161042" y="36715"/>
                </a:lnTo>
                <a:lnTo>
                  <a:pt x="160702" y="40514"/>
                </a:lnTo>
                <a:lnTo>
                  <a:pt x="159522" y="44951"/>
                </a:lnTo>
                <a:lnTo>
                  <a:pt x="157783" y="49814"/>
                </a:lnTo>
                <a:lnTo>
                  <a:pt x="155671" y="54961"/>
                </a:lnTo>
                <a:lnTo>
                  <a:pt x="153311" y="60297"/>
                </a:lnTo>
                <a:lnTo>
                  <a:pt x="148148" y="71306"/>
                </a:lnTo>
                <a:lnTo>
                  <a:pt x="142679" y="82550"/>
                </a:lnTo>
                <a:lnTo>
                  <a:pt x="138935" y="89167"/>
                </a:lnTo>
                <a:lnTo>
                  <a:pt x="134533" y="96437"/>
                </a:lnTo>
                <a:lnTo>
                  <a:pt x="129693" y="104140"/>
                </a:lnTo>
                <a:lnTo>
                  <a:pt x="124563" y="111181"/>
                </a:lnTo>
                <a:lnTo>
                  <a:pt x="119237" y="117780"/>
                </a:lnTo>
                <a:lnTo>
                  <a:pt x="113781" y="124084"/>
                </a:lnTo>
                <a:lnTo>
                  <a:pt x="108239" y="130192"/>
                </a:lnTo>
                <a:lnTo>
                  <a:pt x="97002" y="142059"/>
                </a:lnTo>
                <a:lnTo>
                  <a:pt x="79965" y="159449"/>
                </a:lnTo>
                <a:lnTo>
                  <a:pt x="75218" y="165199"/>
                </a:lnTo>
                <a:lnTo>
                  <a:pt x="71100" y="170936"/>
                </a:lnTo>
                <a:lnTo>
                  <a:pt x="67403" y="176667"/>
                </a:lnTo>
                <a:lnTo>
                  <a:pt x="63985" y="181440"/>
                </a:lnTo>
                <a:lnTo>
                  <a:pt x="60754" y="185574"/>
                </a:lnTo>
                <a:lnTo>
                  <a:pt x="57648" y="189283"/>
                </a:lnTo>
                <a:lnTo>
                  <a:pt x="54624" y="193660"/>
                </a:lnTo>
                <a:lnTo>
                  <a:pt x="51656" y="198483"/>
                </a:lnTo>
                <a:lnTo>
                  <a:pt x="48725" y="203604"/>
                </a:lnTo>
                <a:lnTo>
                  <a:pt x="46771" y="207970"/>
                </a:lnTo>
                <a:lnTo>
                  <a:pt x="44599" y="215362"/>
                </a:lnTo>
                <a:lnTo>
                  <a:pt x="41095" y="221822"/>
                </a:lnTo>
                <a:lnTo>
                  <a:pt x="38826" y="224878"/>
                </a:lnTo>
                <a:lnTo>
                  <a:pt x="38266" y="227868"/>
                </a:lnTo>
                <a:lnTo>
                  <a:pt x="38846" y="230813"/>
                </a:lnTo>
                <a:lnTo>
                  <a:pt x="42069" y="237834"/>
                </a:lnTo>
                <a:lnTo>
                  <a:pt x="47178" y="243601"/>
                </a:lnTo>
                <a:lnTo>
                  <a:pt x="49550" y="245113"/>
                </a:lnTo>
                <a:lnTo>
                  <a:pt x="54725" y="246792"/>
                </a:lnTo>
                <a:lnTo>
                  <a:pt x="60200" y="250078"/>
                </a:lnTo>
                <a:lnTo>
                  <a:pt x="62994" y="252288"/>
                </a:lnTo>
                <a:lnTo>
                  <a:pt x="65808" y="253761"/>
                </a:lnTo>
                <a:lnTo>
                  <a:pt x="71475" y="255398"/>
                </a:lnTo>
                <a:lnTo>
                  <a:pt x="75273" y="255835"/>
                </a:lnTo>
                <a:lnTo>
                  <a:pt x="79710" y="256125"/>
                </a:lnTo>
                <a:lnTo>
                  <a:pt x="84572" y="256320"/>
                </a:lnTo>
                <a:lnTo>
                  <a:pt x="95055" y="256535"/>
                </a:lnTo>
                <a:lnTo>
                  <a:pt x="117308" y="256673"/>
                </a:lnTo>
                <a:lnTo>
                  <a:pt x="123925" y="255732"/>
                </a:lnTo>
                <a:lnTo>
                  <a:pt x="131194" y="254152"/>
                </a:lnTo>
                <a:lnTo>
                  <a:pt x="138897" y="252147"/>
                </a:lnTo>
                <a:lnTo>
                  <a:pt x="145939" y="250809"/>
                </a:lnTo>
                <a:lnTo>
                  <a:pt x="152538" y="249918"/>
                </a:lnTo>
                <a:lnTo>
                  <a:pt x="158842" y="249324"/>
                </a:lnTo>
                <a:lnTo>
                  <a:pt x="164949" y="248927"/>
                </a:lnTo>
                <a:lnTo>
                  <a:pt x="170926" y="248663"/>
                </a:lnTo>
                <a:lnTo>
                  <a:pt x="176816" y="248487"/>
                </a:lnTo>
                <a:lnTo>
                  <a:pt x="181695" y="247417"/>
                </a:lnTo>
                <a:lnTo>
                  <a:pt x="185900" y="245752"/>
                </a:lnTo>
                <a:lnTo>
                  <a:pt x="197168" y="2395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0"/>
          <p:cNvSpPr/>
          <p:nvPr/>
        </p:nvSpPr>
        <p:spPr>
          <a:xfrm>
            <a:off x="7298055" y="285464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1" y="8926"/>
                </a:lnTo>
                <a:lnTo>
                  <a:pt x="17368" y="8729"/>
                </a:lnTo>
                <a:lnTo>
                  <a:pt x="24863" y="8642"/>
                </a:lnTo>
                <a:lnTo>
                  <a:pt x="78645" y="8575"/>
                </a:lnTo>
                <a:lnTo>
                  <a:pt x="85767" y="7622"/>
                </a:lnTo>
                <a:lnTo>
                  <a:pt x="92421" y="6034"/>
                </a:lnTo>
                <a:lnTo>
                  <a:pt x="98761" y="4023"/>
                </a:lnTo>
                <a:lnTo>
                  <a:pt x="105845" y="2682"/>
                </a:lnTo>
                <a:lnTo>
                  <a:pt x="113426" y="1788"/>
                </a:lnTo>
                <a:lnTo>
                  <a:pt x="121337" y="1192"/>
                </a:lnTo>
                <a:lnTo>
                  <a:pt x="128517" y="795"/>
                </a:lnTo>
                <a:lnTo>
                  <a:pt x="141573" y="353"/>
                </a:lnTo>
                <a:lnTo>
                  <a:pt x="165477" y="70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1"/>
          <p:cNvSpPr/>
          <p:nvPr/>
        </p:nvSpPr>
        <p:spPr>
          <a:xfrm>
            <a:off x="7349490" y="294036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4551" y="12594"/>
                </a:lnTo>
                <a:lnTo>
                  <a:pt x="7796" y="11253"/>
                </a:lnTo>
                <a:lnTo>
                  <a:pt x="11865" y="10360"/>
                </a:lnTo>
                <a:lnTo>
                  <a:pt x="16482" y="9764"/>
                </a:lnTo>
                <a:lnTo>
                  <a:pt x="21465" y="9367"/>
                </a:lnTo>
                <a:lnTo>
                  <a:pt x="26693" y="9102"/>
                </a:lnTo>
                <a:lnTo>
                  <a:pt x="32082" y="8926"/>
                </a:lnTo>
                <a:lnTo>
                  <a:pt x="38534" y="7855"/>
                </a:lnTo>
                <a:lnTo>
                  <a:pt x="45691" y="6189"/>
                </a:lnTo>
                <a:lnTo>
                  <a:pt x="53320" y="4126"/>
                </a:lnTo>
                <a:lnTo>
                  <a:pt x="61265" y="2751"/>
                </a:lnTo>
                <a:lnTo>
                  <a:pt x="69418" y="1834"/>
                </a:lnTo>
                <a:lnTo>
                  <a:pt x="77711" y="1223"/>
                </a:lnTo>
                <a:lnTo>
                  <a:pt x="86097" y="815"/>
                </a:lnTo>
                <a:lnTo>
                  <a:pt x="103035" y="362"/>
                </a:lnTo>
                <a:lnTo>
                  <a:pt x="142388" y="32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32"/>
          <p:cNvSpPr/>
          <p:nvPr/>
        </p:nvSpPr>
        <p:spPr>
          <a:xfrm>
            <a:off x="7778115" y="2863214"/>
            <a:ext cx="137161" cy="17147"/>
          </a:xfrm>
          <a:custGeom>
            <a:avLst/>
            <a:gdLst/>
            <a:ahLst/>
            <a:cxnLst/>
            <a:rect l="0" t="0" r="0" b="0"/>
            <a:pathLst>
              <a:path w="137161" h="17147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1" y="5892"/>
                </a:lnTo>
                <a:lnTo>
                  <a:pt x="10583" y="6786"/>
                </a:lnTo>
                <a:lnTo>
                  <a:pt x="15848" y="8220"/>
                </a:lnTo>
                <a:lnTo>
                  <a:pt x="18185" y="9290"/>
                </a:lnTo>
                <a:lnTo>
                  <a:pt x="25862" y="13019"/>
                </a:lnTo>
                <a:lnTo>
                  <a:pt x="29624" y="14395"/>
                </a:lnTo>
                <a:lnTo>
                  <a:pt x="33084" y="15312"/>
                </a:lnTo>
                <a:lnTo>
                  <a:pt x="36343" y="15923"/>
                </a:lnTo>
                <a:lnTo>
                  <a:pt x="39469" y="16331"/>
                </a:lnTo>
                <a:lnTo>
                  <a:pt x="42505" y="16602"/>
                </a:lnTo>
                <a:lnTo>
                  <a:pt x="45481" y="16783"/>
                </a:lnTo>
                <a:lnTo>
                  <a:pt x="51329" y="16985"/>
                </a:lnTo>
                <a:lnTo>
                  <a:pt x="62516" y="17098"/>
                </a:lnTo>
                <a:lnTo>
                  <a:pt x="137160" y="1714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33"/>
          <p:cNvSpPr/>
          <p:nvPr/>
        </p:nvSpPr>
        <p:spPr>
          <a:xfrm>
            <a:off x="8086725" y="2760345"/>
            <a:ext cx="205741" cy="102870"/>
          </a:xfrm>
          <a:custGeom>
            <a:avLst/>
            <a:gdLst/>
            <a:ahLst/>
            <a:cxnLst/>
            <a:rect l="0" t="0" r="0" b="0"/>
            <a:pathLst>
              <a:path w="205741" h="102870">
                <a:moveTo>
                  <a:pt x="0" y="0"/>
                </a:moveTo>
                <a:lnTo>
                  <a:pt x="4550" y="4550"/>
                </a:lnTo>
                <a:lnTo>
                  <a:pt x="5891" y="6844"/>
                </a:lnTo>
                <a:lnTo>
                  <a:pt x="6784" y="9325"/>
                </a:lnTo>
                <a:lnTo>
                  <a:pt x="7381" y="11931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3275" y="22006"/>
                </a:lnTo>
                <a:lnTo>
                  <a:pt x="12661" y="23243"/>
                </a:lnTo>
                <a:lnTo>
                  <a:pt x="11298" y="24068"/>
                </a:lnTo>
                <a:lnTo>
                  <a:pt x="10389" y="25570"/>
                </a:lnTo>
                <a:lnTo>
                  <a:pt x="9784" y="27524"/>
                </a:lnTo>
                <a:lnTo>
                  <a:pt x="9380" y="29779"/>
                </a:lnTo>
                <a:lnTo>
                  <a:pt x="9110" y="32235"/>
                </a:lnTo>
                <a:lnTo>
                  <a:pt x="8931" y="34825"/>
                </a:lnTo>
                <a:lnTo>
                  <a:pt x="8811" y="37504"/>
                </a:lnTo>
                <a:lnTo>
                  <a:pt x="8679" y="43021"/>
                </a:lnTo>
                <a:lnTo>
                  <a:pt x="8643" y="45825"/>
                </a:lnTo>
                <a:lnTo>
                  <a:pt x="7666" y="48648"/>
                </a:lnTo>
                <a:lnTo>
                  <a:pt x="6063" y="51482"/>
                </a:lnTo>
                <a:lnTo>
                  <a:pt x="4042" y="54323"/>
                </a:lnTo>
                <a:lnTo>
                  <a:pt x="2694" y="57170"/>
                </a:lnTo>
                <a:lnTo>
                  <a:pt x="1796" y="60021"/>
                </a:lnTo>
                <a:lnTo>
                  <a:pt x="1198" y="62874"/>
                </a:lnTo>
                <a:lnTo>
                  <a:pt x="798" y="65728"/>
                </a:lnTo>
                <a:lnTo>
                  <a:pt x="532" y="68584"/>
                </a:lnTo>
                <a:lnTo>
                  <a:pt x="355" y="71440"/>
                </a:lnTo>
                <a:lnTo>
                  <a:pt x="1189" y="73344"/>
                </a:lnTo>
                <a:lnTo>
                  <a:pt x="2697" y="74613"/>
                </a:lnTo>
                <a:lnTo>
                  <a:pt x="4657" y="75460"/>
                </a:lnTo>
                <a:lnTo>
                  <a:pt x="5961" y="76976"/>
                </a:lnTo>
                <a:lnTo>
                  <a:pt x="6832" y="78940"/>
                </a:lnTo>
                <a:lnTo>
                  <a:pt x="7411" y="81202"/>
                </a:lnTo>
                <a:lnTo>
                  <a:pt x="8751" y="83662"/>
                </a:lnTo>
                <a:lnTo>
                  <a:pt x="10597" y="86254"/>
                </a:lnTo>
                <a:lnTo>
                  <a:pt x="15851" y="92708"/>
                </a:lnTo>
                <a:lnTo>
                  <a:pt x="17235" y="93238"/>
                </a:lnTo>
                <a:lnTo>
                  <a:pt x="21312" y="93826"/>
                </a:lnTo>
                <a:lnTo>
                  <a:pt x="26300" y="94088"/>
                </a:lnTo>
                <a:lnTo>
                  <a:pt x="31691" y="94204"/>
                </a:lnTo>
                <a:lnTo>
                  <a:pt x="41203" y="94285"/>
                </a:lnTo>
                <a:lnTo>
                  <a:pt x="47205" y="96831"/>
                </a:lnTo>
                <a:lnTo>
                  <a:pt x="51472" y="98844"/>
                </a:lnTo>
                <a:lnTo>
                  <a:pt x="55270" y="100186"/>
                </a:lnTo>
                <a:lnTo>
                  <a:pt x="58754" y="101081"/>
                </a:lnTo>
                <a:lnTo>
                  <a:pt x="62030" y="101677"/>
                </a:lnTo>
                <a:lnTo>
                  <a:pt x="66117" y="102075"/>
                </a:lnTo>
                <a:lnTo>
                  <a:pt x="70749" y="102339"/>
                </a:lnTo>
                <a:lnTo>
                  <a:pt x="80974" y="102634"/>
                </a:lnTo>
                <a:lnTo>
                  <a:pt x="131470" y="102863"/>
                </a:lnTo>
                <a:lnTo>
                  <a:pt x="191304" y="102869"/>
                </a:lnTo>
                <a:lnTo>
                  <a:pt x="194211" y="101917"/>
                </a:lnTo>
                <a:lnTo>
                  <a:pt x="197101" y="100330"/>
                </a:lnTo>
                <a:lnTo>
                  <a:pt x="205740" y="942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34"/>
          <p:cNvSpPr/>
          <p:nvPr/>
        </p:nvSpPr>
        <p:spPr>
          <a:xfrm>
            <a:off x="8215312" y="2751772"/>
            <a:ext cx="25719" cy="300039"/>
          </a:xfrm>
          <a:custGeom>
            <a:avLst/>
            <a:gdLst/>
            <a:ahLst/>
            <a:cxnLst/>
            <a:rect l="0" t="0" r="0" b="0"/>
            <a:pathLst>
              <a:path w="25719" h="300039">
                <a:moveTo>
                  <a:pt x="0" y="0"/>
                </a:moveTo>
                <a:lnTo>
                  <a:pt x="0" y="24950"/>
                </a:lnTo>
                <a:lnTo>
                  <a:pt x="953" y="29016"/>
                </a:lnTo>
                <a:lnTo>
                  <a:pt x="2539" y="32679"/>
                </a:lnTo>
                <a:lnTo>
                  <a:pt x="4551" y="36074"/>
                </a:lnTo>
                <a:lnTo>
                  <a:pt x="5892" y="40242"/>
                </a:lnTo>
                <a:lnTo>
                  <a:pt x="6785" y="44925"/>
                </a:lnTo>
                <a:lnTo>
                  <a:pt x="7382" y="49953"/>
                </a:lnTo>
                <a:lnTo>
                  <a:pt x="7779" y="56162"/>
                </a:lnTo>
                <a:lnTo>
                  <a:pt x="8043" y="63159"/>
                </a:lnTo>
                <a:lnTo>
                  <a:pt x="8416" y="84119"/>
                </a:lnTo>
                <a:lnTo>
                  <a:pt x="8572" y="249754"/>
                </a:lnTo>
                <a:lnTo>
                  <a:pt x="9525" y="253180"/>
                </a:lnTo>
                <a:lnTo>
                  <a:pt x="11113" y="256417"/>
                </a:lnTo>
                <a:lnTo>
                  <a:pt x="13123" y="259527"/>
                </a:lnTo>
                <a:lnTo>
                  <a:pt x="14464" y="262553"/>
                </a:lnTo>
                <a:lnTo>
                  <a:pt x="15358" y="265523"/>
                </a:lnTo>
                <a:lnTo>
                  <a:pt x="15954" y="268455"/>
                </a:lnTo>
                <a:lnTo>
                  <a:pt x="16615" y="274254"/>
                </a:lnTo>
                <a:lnTo>
                  <a:pt x="16792" y="277133"/>
                </a:lnTo>
                <a:lnTo>
                  <a:pt x="17862" y="280005"/>
                </a:lnTo>
                <a:lnTo>
                  <a:pt x="19529" y="282873"/>
                </a:lnTo>
                <a:lnTo>
                  <a:pt x="21592" y="285737"/>
                </a:lnTo>
                <a:lnTo>
                  <a:pt x="22966" y="288599"/>
                </a:lnTo>
                <a:lnTo>
                  <a:pt x="23884" y="291459"/>
                </a:lnTo>
                <a:lnTo>
                  <a:pt x="25718" y="30003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35"/>
          <p:cNvSpPr/>
          <p:nvPr/>
        </p:nvSpPr>
        <p:spPr>
          <a:xfrm>
            <a:off x="2180297" y="3274695"/>
            <a:ext cx="25693" cy="248603"/>
          </a:xfrm>
          <a:custGeom>
            <a:avLst/>
            <a:gdLst/>
            <a:ahLst/>
            <a:cxnLst/>
            <a:rect l="0" t="0" r="0" b="0"/>
            <a:pathLst>
              <a:path w="25693" h="248603">
                <a:moveTo>
                  <a:pt x="8547" y="0"/>
                </a:moveTo>
                <a:lnTo>
                  <a:pt x="8547" y="7381"/>
                </a:lnTo>
                <a:lnTo>
                  <a:pt x="9500" y="7778"/>
                </a:lnTo>
                <a:lnTo>
                  <a:pt x="11087" y="8042"/>
                </a:lnTo>
                <a:lnTo>
                  <a:pt x="13098" y="8219"/>
                </a:lnTo>
                <a:lnTo>
                  <a:pt x="14439" y="9289"/>
                </a:lnTo>
                <a:lnTo>
                  <a:pt x="15333" y="10955"/>
                </a:lnTo>
                <a:lnTo>
                  <a:pt x="15928" y="13019"/>
                </a:lnTo>
                <a:lnTo>
                  <a:pt x="16590" y="17851"/>
                </a:lnTo>
                <a:lnTo>
                  <a:pt x="16885" y="24126"/>
                </a:lnTo>
                <a:lnTo>
                  <a:pt x="17089" y="44569"/>
                </a:lnTo>
                <a:lnTo>
                  <a:pt x="17120" y="108620"/>
                </a:lnTo>
                <a:lnTo>
                  <a:pt x="18072" y="114323"/>
                </a:lnTo>
                <a:lnTo>
                  <a:pt x="19660" y="120030"/>
                </a:lnTo>
                <a:lnTo>
                  <a:pt x="21671" y="125740"/>
                </a:lnTo>
                <a:lnTo>
                  <a:pt x="20154" y="131452"/>
                </a:lnTo>
                <a:lnTo>
                  <a:pt x="16285" y="137164"/>
                </a:lnTo>
                <a:lnTo>
                  <a:pt x="10848" y="142878"/>
                </a:lnTo>
                <a:lnTo>
                  <a:pt x="7224" y="148592"/>
                </a:lnTo>
                <a:lnTo>
                  <a:pt x="4808" y="154306"/>
                </a:lnTo>
                <a:lnTo>
                  <a:pt x="3197" y="160020"/>
                </a:lnTo>
                <a:lnTo>
                  <a:pt x="2123" y="165735"/>
                </a:lnTo>
                <a:lnTo>
                  <a:pt x="1407" y="171450"/>
                </a:lnTo>
                <a:lnTo>
                  <a:pt x="930" y="177165"/>
                </a:lnTo>
                <a:lnTo>
                  <a:pt x="611" y="182880"/>
                </a:lnTo>
                <a:lnTo>
                  <a:pt x="258" y="194310"/>
                </a:lnTo>
                <a:lnTo>
                  <a:pt x="0" y="224049"/>
                </a:lnTo>
                <a:lnTo>
                  <a:pt x="944" y="227471"/>
                </a:lnTo>
                <a:lnTo>
                  <a:pt x="2526" y="230704"/>
                </a:lnTo>
                <a:lnTo>
                  <a:pt x="4533" y="233813"/>
                </a:lnTo>
                <a:lnTo>
                  <a:pt x="6824" y="235885"/>
                </a:lnTo>
                <a:lnTo>
                  <a:pt x="9303" y="237266"/>
                </a:lnTo>
                <a:lnTo>
                  <a:pt x="11909" y="238188"/>
                </a:lnTo>
                <a:lnTo>
                  <a:pt x="13646" y="239754"/>
                </a:lnTo>
                <a:lnTo>
                  <a:pt x="14804" y="241751"/>
                </a:lnTo>
                <a:lnTo>
                  <a:pt x="15576" y="244035"/>
                </a:lnTo>
                <a:lnTo>
                  <a:pt x="17043" y="245557"/>
                </a:lnTo>
                <a:lnTo>
                  <a:pt x="18974" y="246572"/>
                </a:lnTo>
                <a:lnTo>
                  <a:pt x="25692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6"/>
          <p:cNvSpPr/>
          <p:nvPr/>
        </p:nvSpPr>
        <p:spPr>
          <a:xfrm>
            <a:off x="2055318" y="3429000"/>
            <a:ext cx="244970" cy="8573"/>
          </a:xfrm>
          <a:custGeom>
            <a:avLst/>
            <a:gdLst/>
            <a:ahLst/>
            <a:cxnLst/>
            <a:rect l="0" t="0" r="0" b="0"/>
            <a:pathLst>
              <a:path w="244970" h="8573">
                <a:moveTo>
                  <a:pt x="4939" y="8572"/>
                </a:moveTo>
                <a:lnTo>
                  <a:pt x="4939" y="353"/>
                </a:lnTo>
                <a:lnTo>
                  <a:pt x="388" y="104"/>
                </a:lnTo>
                <a:lnTo>
                  <a:pt x="0" y="69"/>
                </a:lnTo>
                <a:lnTo>
                  <a:pt x="6221" y="13"/>
                </a:lnTo>
                <a:lnTo>
                  <a:pt x="96393" y="0"/>
                </a:lnTo>
                <a:lnTo>
                  <a:pt x="103055" y="952"/>
                </a:lnTo>
                <a:lnTo>
                  <a:pt x="110355" y="2540"/>
                </a:lnTo>
                <a:lnTo>
                  <a:pt x="118079" y="4550"/>
                </a:lnTo>
                <a:lnTo>
                  <a:pt x="125133" y="5891"/>
                </a:lnTo>
                <a:lnTo>
                  <a:pt x="131741" y="6785"/>
                </a:lnTo>
                <a:lnTo>
                  <a:pt x="138051" y="7380"/>
                </a:lnTo>
                <a:lnTo>
                  <a:pt x="144163" y="7778"/>
                </a:lnTo>
                <a:lnTo>
                  <a:pt x="150142" y="8042"/>
                </a:lnTo>
                <a:lnTo>
                  <a:pt x="161866" y="8337"/>
                </a:lnTo>
                <a:lnTo>
                  <a:pt x="244969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37"/>
          <p:cNvSpPr/>
          <p:nvPr/>
        </p:nvSpPr>
        <p:spPr>
          <a:xfrm>
            <a:off x="2403157" y="3283415"/>
            <a:ext cx="248603" cy="188414"/>
          </a:xfrm>
          <a:custGeom>
            <a:avLst/>
            <a:gdLst/>
            <a:ahLst/>
            <a:cxnLst/>
            <a:rect l="0" t="0" r="0" b="0"/>
            <a:pathLst>
              <a:path w="248603" h="188414">
                <a:moveTo>
                  <a:pt x="0" y="68432"/>
                </a:moveTo>
                <a:lnTo>
                  <a:pt x="0" y="63881"/>
                </a:lnTo>
                <a:lnTo>
                  <a:pt x="953" y="61588"/>
                </a:lnTo>
                <a:lnTo>
                  <a:pt x="4551" y="56500"/>
                </a:lnTo>
                <a:lnTo>
                  <a:pt x="7381" y="52832"/>
                </a:lnTo>
                <a:lnTo>
                  <a:pt x="8043" y="49433"/>
                </a:lnTo>
                <a:lnTo>
                  <a:pt x="8220" y="47194"/>
                </a:lnTo>
                <a:lnTo>
                  <a:pt x="9289" y="44748"/>
                </a:lnTo>
                <a:lnTo>
                  <a:pt x="13019" y="39491"/>
                </a:lnTo>
                <a:lnTo>
                  <a:pt x="15347" y="37708"/>
                </a:lnTo>
                <a:lnTo>
                  <a:pt x="17851" y="36519"/>
                </a:lnTo>
                <a:lnTo>
                  <a:pt x="24126" y="34246"/>
                </a:lnTo>
                <a:lnTo>
                  <a:pt x="28467" y="32307"/>
                </a:lnTo>
                <a:lnTo>
                  <a:pt x="38369" y="27611"/>
                </a:lnTo>
                <a:lnTo>
                  <a:pt x="82915" y="5535"/>
                </a:lnTo>
                <a:lnTo>
                  <a:pt x="88614" y="3641"/>
                </a:lnTo>
                <a:lnTo>
                  <a:pt x="94319" y="2378"/>
                </a:lnTo>
                <a:lnTo>
                  <a:pt x="100027" y="1536"/>
                </a:lnTo>
                <a:lnTo>
                  <a:pt x="104784" y="975"/>
                </a:lnTo>
                <a:lnTo>
                  <a:pt x="108909" y="601"/>
                </a:lnTo>
                <a:lnTo>
                  <a:pt x="112611" y="351"/>
                </a:lnTo>
                <a:lnTo>
                  <a:pt x="116984" y="184"/>
                </a:lnTo>
                <a:lnTo>
                  <a:pt x="126923" y="0"/>
                </a:lnTo>
                <a:lnTo>
                  <a:pt x="132240" y="903"/>
                </a:lnTo>
                <a:lnTo>
                  <a:pt x="137690" y="2458"/>
                </a:lnTo>
                <a:lnTo>
                  <a:pt x="143229" y="4447"/>
                </a:lnTo>
                <a:lnTo>
                  <a:pt x="147873" y="6725"/>
                </a:lnTo>
                <a:lnTo>
                  <a:pt x="155574" y="11797"/>
                </a:lnTo>
                <a:lnTo>
                  <a:pt x="158008" y="14483"/>
                </a:lnTo>
                <a:lnTo>
                  <a:pt x="159631" y="17226"/>
                </a:lnTo>
                <a:lnTo>
                  <a:pt x="161435" y="22814"/>
                </a:lnTo>
                <a:lnTo>
                  <a:pt x="162236" y="28472"/>
                </a:lnTo>
                <a:lnTo>
                  <a:pt x="162450" y="32267"/>
                </a:lnTo>
                <a:lnTo>
                  <a:pt x="162687" y="41564"/>
                </a:lnTo>
                <a:lnTo>
                  <a:pt x="161798" y="46710"/>
                </a:lnTo>
                <a:lnTo>
                  <a:pt x="160253" y="52046"/>
                </a:lnTo>
                <a:lnTo>
                  <a:pt x="158270" y="57508"/>
                </a:lnTo>
                <a:lnTo>
                  <a:pt x="155996" y="63054"/>
                </a:lnTo>
                <a:lnTo>
                  <a:pt x="153527" y="68657"/>
                </a:lnTo>
                <a:lnTo>
                  <a:pt x="150929" y="74297"/>
                </a:lnTo>
                <a:lnTo>
                  <a:pt x="147292" y="79962"/>
                </a:lnTo>
                <a:lnTo>
                  <a:pt x="142962" y="85644"/>
                </a:lnTo>
                <a:lnTo>
                  <a:pt x="138171" y="91337"/>
                </a:lnTo>
                <a:lnTo>
                  <a:pt x="133071" y="97037"/>
                </a:lnTo>
                <a:lnTo>
                  <a:pt x="122325" y="108450"/>
                </a:lnTo>
                <a:lnTo>
                  <a:pt x="118698" y="114161"/>
                </a:lnTo>
                <a:lnTo>
                  <a:pt x="116279" y="119873"/>
                </a:lnTo>
                <a:lnTo>
                  <a:pt x="114667" y="125586"/>
                </a:lnTo>
                <a:lnTo>
                  <a:pt x="109782" y="130347"/>
                </a:lnTo>
                <a:lnTo>
                  <a:pt x="102716" y="134474"/>
                </a:lnTo>
                <a:lnTo>
                  <a:pt x="94195" y="138178"/>
                </a:lnTo>
                <a:lnTo>
                  <a:pt x="87561" y="142551"/>
                </a:lnTo>
                <a:lnTo>
                  <a:pt x="82187" y="147372"/>
                </a:lnTo>
                <a:lnTo>
                  <a:pt x="77651" y="152492"/>
                </a:lnTo>
                <a:lnTo>
                  <a:pt x="74627" y="156857"/>
                </a:lnTo>
                <a:lnTo>
                  <a:pt x="72612" y="160719"/>
                </a:lnTo>
                <a:lnTo>
                  <a:pt x="69376" y="169212"/>
                </a:lnTo>
                <a:lnTo>
                  <a:pt x="68934" y="172913"/>
                </a:lnTo>
                <a:lnTo>
                  <a:pt x="68816" y="175233"/>
                </a:lnTo>
                <a:lnTo>
                  <a:pt x="69690" y="176781"/>
                </a:lnTo>
                <a:lnTo>
                  <a:pt x="71225" y="177812"/>
                </a:lnTo>
                <a:lnTo>
                  <a:pt x="73201" y="178500"/>
                </a:lnTo>
                <a:lnTo>
                  <a:pt x="74518" y="179910"/>
                </a:lnTo>
                <a:lnTo>
                  <a:pt x="75396" y="181804"/>
                </a:lnTo>
                <a:lnTo>
                  <a:pt x="75982" y="184018"/>
                </a:lnTo>
                <a:lnTo>
                  <a:pt x="77324" y="185494"/>
                </a:lnTo>
                <a:lnTo>
                  <a:pt x="79172" y="186479"/>
                </a:lnTo>
                <a:lnTo>
                  <a:pt x="83765" y="187572"/>
                </a:lnTo>
                <a:lnTo>
                  <a:pt x="88981" y="188058"/>
                </a:lnTo>
                <a:lnTo>
                  <a:pt x="92658" y="188188"/>
                </a:lnTo>
                <a:lnTo>
                  <a:pt x="106935" y="188370"/>
                </a:lnTo>
                <a:lnTo>
                  <a:pt x="117694" y="188413"/>
                </a:lnTo>
                <a:lnTo>
                  <a:pt x="123230" y="187472"/>
                </a:lnTo>
                <a:lnTo>
                  <a:pt x="128826" y="185892"/>
                </a:lnTo>
                <a:lnTo>
                  <a:pt x="134461" y="183886"/>
                </a:lnTo>
                <a:lnTo>
                  <a:pt x="140124" y="182549"/>
                </a:lnTo>
                <a:lnTo>
                  <a:pt x="145803" y="181657"/>
                </a:lnTo>
                <a:lnTo>
                  <a:pt x="151495" y="181063"/>
                </a:lnTo>
                <a:lnTo>
                  <a:pt x="158146" y="180667"/>
                </a:lnTo>
                <a:lnTo>
                  <a:pt x="173157" y="180227"/>
                </a:lnTo>
                <a:lnTo>
                  <a:pt x="197673" y="179979"/>
                </a:lnTo>
                <a:lnTo>
                  <a:pt x="205125" y="178992"/>
                </a:lnTo>
                <a:lnTo>
                  <a:pt x="211997" y="177381"/>
                </a:lnTo>
                <a:lnTo>
                  <a:pt x="218484" y="175355"/>
                </a:lnTo>
                <a:lnTo>
                  <a:pt x="224714" y="174004"/>
                </a:lnTo>
                <a:lnTo>
                  <a:pt x="230771" y="173103"/>
                </a:lnTo>
                <a:lnTo>
                  <a:pt x="248602" y="1713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8"/>
          <p:cNvSpPr/>
          <p:nvPr/>
        </p:nvSpPr>
        <p:spPr>
          <a:xfrm>
            <a:off x="3182632" y="3231832"/>
            <a:ext cx="43486" cy="257176"/>
          </a:xfrm>
          <a:custGeom>
            <a:avLst/>
            <a:gdLst/>
            <a:ahLst/>
            <a:cxnLst/>
            <a:rect l="0" t="0" r="0" b="0"/>
            <a:pathLst>
              <a:path w="43486" h="257176">
                <a:moveTo>
                  <a:pt x="43485" y="0"/>
                </a:moveTo>
                <a:lnTo>
                  <a:pt x="43485" y="28715"/>
                </a:lnTo>
                <a:lnTo>
                  <a:pt x="42532" y="32478"/>
                </a:lnTo>
                <a:lnTo>
                  <a:pt x="40945" y="36892"/>
                </a:lnTo>
                <a:lnTo>
                  <a:pt x="38934" y="41740"/>
                </a:lnTo>
                <a:lnTo>
                  <a:pt x="37594" y="46876"/>
                </a:lnTo>
                <a:lnTo>
                  <a:pt x="36700" y="52206"/>
                </a:lnTo>
                <a:lnTo>
                  <a:pt x="36104" y="57664"/>
                </a:lnTo>
                <a:lnTo>
                  <a:pt x="34754" y="63207"/>
                </a:lnTo>
                <a:lnTo>
                  <a:pt x="32902" y="68808"/>
                </a:lnTo>
                <a:lnTo>
                  <a:pt x="30715" y="74447"/>
                </a:lnTo>
                <a:lnTo>
                  <a:pt x="29256" y="81064"/>
                </a:lnTo>
                <a:lnTo>
                  <a:pt x="28284" y="88333"/>
                </a:lnTo>
                <a:lnTo>
                  <a:pt x="27636" y="96036"/>
                </a:lnTo>
                <a:lnTo>
                  <a:pt x="27204" y="103076"/>
                </a:lnTo>
                <a:lnTo>
                  <a:pt x="26724" y="115979"/>
                </a:lnTo>
                <a:lnTo>
                  <a:pt x="25644" y="122087"/>
                </a:lnTo>
                <a:lnTo>
                  <a:pt x="23971" y="128064"/>
                </a:lnTo>
                <a:lnTo>
                  <a:pt x="21903" y="133954"/>
                </a:lnTo>
                <a:lnTo>
                  <a:pt x="20525" y="140737"/>
                </a:lnTo>
                <a:lnTo>
                  <a:pt x="19606" y="148117"/>
                </a:lnTo>
                <a:lnTo>
                  <a:pt x="18993" y="155895"/>
                </a:lnTo>
                <a:lnTo>
                  <a:pt x="18585" y="162985"/>
                </a:lnTo>
                <a:lnTo>
                  <a:pt x="18131" y="175943"/>
                </a:lnTo>
                <a:lnTo>
                  <a:pt x="15152" y="182065"/>
                </a:lnTo>
                <a:lnTo>
                  <a:pt x="10309" y="188052"/>
                </a:lnTo>
                <a:lnTo>
                  <a:pt x="4222" y="193948"/>
                </a:lnTo>
                <a:lnTo>
                  <a:pt x="1117" y="198831"/>
                </a:lnTo>
                <a:lnTo>
                  <a:pt x="0" y="203039"/>
                </a:lnTo>
                <a:lnTo>
                  <a:pt x="208" y="206797"/>
                </a:lnTo>
                <a:lnTo>
                  <a:pt x="438" y="216052"/>
                </a:lnTo>
                <a:lnTo>
                  <a:pt x="500" y="221187"/>
                </a:lnTo>
                <a:lnTo>
                  <a:pt x="1493" y="225563"/>
                </a:lnTo>
                <a:lnTo>
                  <a:pt x="3108" y="229433"/>
                </a:lnTo>
                <a:lnTo>
                  <a:pt x="5137" y="232965"/>
                </a:lnTo>
                <a:lnTo>
                  <a:pt x="6490" y="236273"/>
                </a:lnTo>
                <a:lnTo>
                  <a:pt x="7391" y="239430"/>
                </a:lnTo>
                <a:lnTo>
                  <a:pt x="8839" y="246791"/>
                </a:lnTo>
                <a:lnTo>
                  <a:pt x="9125" y="254136"/>
                </a:lnTo>
                <a:lnTo>
                  <a:pt x="9195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9"/>
          <p:cNvSpPr/>
          <p:nvPr/>
        </p:nvSpPr>
        <p:spPr>
          <a:xfrm>
            <a:off x="3106102" y="3360420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9102" y="34290"/>
                </a:lnTo>
                <a:lnTo>
                  <a:pt x="13688" y="33337"/>
                </a:lnTo>
                <a:lnTo>
                  <a:pt x="18650" y="31750"/>
                </a:lnTo>
                <a:lnTo>
                  <a:pt x="23864" y="29739"/>
                </a:lnTo>
                <a:lnTo>
                  <a:pt x="29244" y="28398"/>
                </a:lnTo>
                <a:lnTo>
                  <a:pt x="34736" y="27504"/>
                </a:lnTo>
                <a:lnTo>
                  <a:pt x="40302" y="26909"/>
                </a:lnTo>
                <a:lnTo>
                  <a:pt x="46871" y="25559"/>
                </a:lnTo>
                <a:lnTo>
                  <a:pt x="54107" y="23707"/>
                </a:lnTo>
                <a:lnTo>
                  <a:pt x="61789" y="21519"/>
                </a:lnTo>
                <a:lnTo>
                  <a:pt x="69768" y="20061"/>
                </a:lnTo>
                <a:lnTo>
                  <a:pt x="77944" y="19089"/>
                </a:lnTo>
                <a:lnTo>
                  <a:pt x="86253" y="18441"/>
                </a:lnTo>
                <a:lnTo>
                  <a:pt x="95602" y="17056"/>
                </a:lnTo>
                <a:lnTo>
                  <a:pt x="105645" y="15181"/>
                </a:lnTo>
                <a:lnTo>
                  <a:pt x="116150" y="12978"/>
                </a:lnTo>
                <a:lnTo>
                  <a:pt x="126010" y="11509"/>
                </a:lnTo>
                <a:lnTo>
                  <a:pt x="135442" y="10530"/>
                </a:lnTo>
                <a:lnTo>
                  <a:pt x="144587" y="9878"/>
                </a:lnTo>
                <a:lnTo>
                  <a:pt x="153541" y="8490"/>
                </a:lnTo>
                <a:lnTo>
                  <a:pt x="162369" y="6612"/>
                </a:lnTo>
                <a:lnTo>
                  <a:pt x="171111" y="4408"/>
                </a:lnTo>
                <a:lnTo>
                  <a:pt x="178844" y="2939"/>
                </a:lnTo>
                <a:lnTo>
                  <a:pt x="185904" y="1959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0"/>
          <p:cNvSpPr/>
          <p:nvPr/>
        </p:nvSpPr>
        <p:spPr>
          <a:xfrm>
            <a:off x="3395109" y="3257944"/>
            <a:ext cx="251062" cy="171024"/>
          </a:xfrm>
          <a:custGeom>
            <a:avLst/>
            <a:gdLst/>
            <a:ahLst/>
            <a:cxnLst/>
            <a:rect l="0" t="0" r="0" b="0"/>
            <a:pathLst>
              <a:path w="251062" h="171024">
                <a:moveTo>
                  <a:pt x="11030" y="42468"/>
                </a:moveTo>
                <a:lnTo>
                  <a:pt x="1929" y="42468"/>
                </a:lnTo>
                <a:lnTo>
                  <a:pt x="200" y="40563"/>
                </a:lnTo>
                <a:lnTo>
                  <a:pt x="0" y="37388"/>
                </a:lnTo>
                <a:lnTo>
                  <a:pt x="820" y="33367"/>
                </a:lnTo>
                <a:lnTo>
                  <a:pt x="2318" y="30685"/>
                </a:lnTo>
                <a:lnTo>
                  <a:pt x="4270" y="28898"/>
                </a:lnTo>
                <a:lnTo>
                  <a:pt x="8978" y="25959"/>
                </a:lnTo>
                <a:lnTo>
                  <a:pt x="14246" y="21479"/>
                </a:lnTo>
                <a:lnTo>
                  <a:pt x="18889" y="18950"/>
                </a:lnTo>
                <a:lnTo>
                  <a:pt x="24842" y="16312"/>
                </a:lnTo>
                <a:lnTo>
                  <a:pt x="31668" y="13600"/>
                </a:lnTo>
                <a:lnTo>
                  <a:pt x="39077" y="11793"/>
                </a:lnTo>
                <a:lnTo>
                  <a:pt x="46873" y="10588"/>
                </a:lnTo>
                <a:lnTo>
                  <a:pt x="54928" y="9785"/>
                </a:lnTo>
                <a:lnTo>
                  <a:pt x="62203" y="8297"/>
                </a:lnTo>
                <a:lnTo>
                  <a:pt x="68958" y="6352"/>
                </a:lnTo>
                <a:lnTo>
                  <a:pt x="75366" y="4103"/>
                </a:lnTo>
                <a:lnTo>
                  <a:pt x="82496" y="2604"/>
                </a:lnTo>
                <a:lnTo>
                  <a:pt x="90107" y="1605"/>
                </a:lnTo>
                <a:lnTo>
                  <a:pt x="98038" y="938"/>
                </a:lnTo>
                <a:lnTo>
                  <a:pt x="105231" y="494"/>
                </a:lnTo>
                <a:lnTo>
                  <a:pt x="118302" y="0"/>
                </a:lnTo>
                <a:lnTo>
                  <a:pt x="125407" y="821"/>
                </a:lnTo>
                <a:lnTo>
                  <a:pt x="133002" y="2321"/>
                </a:lnTo>
                <a:lnTo>
                  <a:pt x="140922" y="4273"/>
                </a:lnTo>
                <a:lnTo>
                  <a:pt x="147155" y="5575"/>
                </a:lnTo>
                <a:lnTo>
                  <a:pt x="152263" y="6443"/>
                </a:lnTo>
                <a:lnTo>
                  <a:pt x="156620" y="7021"/>
                </a:lnTo>
                <a:lnTo>
                  <a:pt x="161431" y="8359"/>
                </a:lnTo>
                <a:lnTo>
                  <a:pt x="166542" y="10204"/>
                </a:lnTo>
                <a:lnTo>
                  <a:pt x="171855" y="12386"/>
                </a:lnTo>
                <a:lnTo>
                  <a:pt x="175397" y="14793"/>
                </a:lnTo>
                <a:lnTo>
                  <a:pt x="177758" y="17351"/>
                </a:lnTo>
                <a:lnTo>
                  <a:pt x="179332" y="20008"/>
                </a:lnTo>
                <a:lnTo>
                  <a:pt x="180382" y="23685"/>
                </a:lnTo>
                <a:lnTo>
                  <a:pt x="181082" y="28041"/>
                </a:lnTo>
                <a:lnTo>
                  <a:pt x="181547" y="32850"/>
                </a:lnTo>
                <a:lnTo>
                  <a:pt x="181858" y="37961"/>
                </a:lnTo>
                <a:lnTo>
                  <a:pt x="182204" y="48720"/>
                </a:lnTo>
                <a:lnTo>
                  <a:pt x="181344" y="54256"/>
                </a:lnTo>
                <a:lnTo>
                  <a:pt x="179818" y="59852"/>
                </a:lnTo>
                <a:lnTo>
                  <a:pt x="177848" y="65487"/>
                </a:lnTo>
                <a:lnTo>
                  <a:pt x="174630" y="71149"/>
                </a:lnTo>
                <a:lnTo>
                  <a:pt x="170579" y="76829"/>
                </a:lnTo>
                <a:lnTo>
                  <a:pt x="165974" y="82520"/>
                </a:lnTo>
                <a:lnTo>
                  <a:pt x="161951" y="88219"/>
                </a:lnTo>
                <a:lnTo>
                  <a:pt x="158316" y="93924"/>
                </a:lnTo>
                <a:lnTo>
                  <a:pt x="154942" y="99632"/>
                </a:lnTo>
                <a:lnTo>
                  <a:pt x="150786" y="104390"/>
                </a:lnTo>
                <a:lnTo>
                  <a:pt x="146111" y="108514"/>
                </a:lnTo>
                <a:lnTo>
                  <a:pt x="141089" y="112216"/>
                </a:lnTo>
                <a:lnTo>
                  <a:pt x="136789" y="116589"/>
                </a:lnTo>
                <a:lnTo>
                  <a:pt x="132969" y="121410"/>
                </a:lnTo>
                <a:lnTo>
                  <a:pt x="129471" y="126528"/>
                </a:lnTo>
                <a:lnTo>
                  <a:pt x="126186" y="130893"/>
                </a:lnTo>
                <a:lnTo>
                  <a:pt x="123043" y="134756"/>
                </a:lnTo>
                <a:lnTo>
                  <a:pt x="119995" y="138283"/>
                </a:lnTo>
                <a:lnTo>
                  <a:pt x="117011" y="141587"/>
                </a:lnTo>
                <a:lnTo>
                  <a:pt x="111156" y="147798"/>
                </a:lnTo>
                <a:lnTo>
                  <a:pt x="97260" y="161971"/>
                </a:lnTo>
                <a:lnTo>
                  <a:pt x="91900" y="164795"/>
                </a:lnTo>
                <a:lnTo>
                  <a:pt x="87803" y="166882"/>
                </a:lnTo>
                <a:lnTo>
                  <a:pt x="86025" y="168273"/>
                </a:lnTo>
                <a:lnTo>
                  <a:pt x="85792" y="169201"/>
                </a:lnTo>
                <a:lnTo>
                  <a:pt x="86589" y="169819"/>
                </a:lnTo>
                <a:lnTo>
                  <a:pt x="90015" y="170506"/>
                </a:lnTo>
                <a:lnTo>
                  <a:pt x="97298" y="170893"/>
                </a:lnTo>
                <a:lnTo>
                  <a:pt x="103664" y="170983"/>
                </a:lnTo>
                <a:lnTo>
                  <a:pt x="112843" y="171023"/>
                </a:lnTo>
                <a:lnTo>
                  <a:pt x="119863" y="170082"/>
                </a:lnTo>
                <a:lnTo>
                  <a:pt x="128353" y="168501"/>
                </a:lnTo>
                <a:lnTo>
                  <a:pt x="137823" y="166495"/>
                </a:lnTo>
                <a:lnTo>
                  <a:pt x="146994" y="165158"/>
                </a:lnTo>
                <a:lnTo>
                  <a:pt x="155965" y="164266"/>
                </a:lnTo>
                <a:lnTo>
                  <a:pt x="164804" y="163672"/>
                </a:lnTo>
                <a:lnTo>
                  <a:pt x="173554" y="163275"/>
                </a:lnTo>
                <a:lnTo>
                  <a:pt x="190896" y="162835"/>
                </a:lnTo>
                <a:lnTo>
                  <a:pt x="201425" y="161765"/>
                </a:lnTo>
                <a:lnTo>
                  <a:pt x="213208" y="160100"/>
                </a:lnTo>
                <a:lnTo>
                  <a:pt x="251061" y="1539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41"/>
          <p:cNvSpPr/>
          <p:nvPr/>
        </p:nvSpPr>
        <p:spPr>
          <a:xfrm>
            <a:off x="6749415" y="3103245"/>
            <a:ext cx="8573" cy="248603"/>
          </a:xfrm>
          <a:custGeom>
            <a:avLst/>
            <a:gdLst/>
            <a:ahLst/>
            <a:cxnLst/>
            <a:rect l="0" t="0" r="0" b="0"/>
            <a:pathLst>
              <a:path w="8573" h="248603">
                <a:moveTo>
                  <a:pt x="8572" y="0"/>
                </a:moveTo>
                <a:lnTo>
                  <a:pt x="1191" y="7380"/>
                </a:lnTo>
                <a:lnTo>
                  <a:pt x="793" y="8730"/>
                </a:lnTo>
                <a:lnTo>
                  <a:pt x="529" y="10582"/>
                </a:lnTo>
                <a:lnTo>
                  <a:pt x="352" y="12770"/>
                </a:lnTo>
                <a:lnTo>
                  <a:pt x="156" y="20280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42"/>
          <p:cNvSpPr/>
          <p:nvPr/>
        </p:nvSpPr>
        <p:spPr>
          <a:xfrm>
            <a:off x="6595109" y="327469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1" y="8042"/>
                </a:lnTo>
                <a:lnTo>
                  <a:pt x="4551" y="8219"/>
                </a:lnTo>
                <a:lnTo>
                  <a:pt x="9326" y="8415"/>
                </a:lnTo>
                <a:lnTo>
                  <a:pt x="15575" y="8502"/>
                </a:lnTo>
                <a:lnTo>
                  <a:pt x="18002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43"/>
          <p:cNvSpPr/>
          <p:nvPr/>
        </p:nvSpPr>
        <p:spPr>
          <a:xfrm>
            <a:off x="6972300" y="3137649"/>
            <a:ext cx="240031" cy="170970"/>
          </a:xfrm>
          <a:custGeom>
            <a:avLst/>
            <a:gdLst/>
            <a:ahLst/>
            <a:cxnLst/>
            <a:rect l="0" t="0" r="0" b="0"/>
            <a:pathLst>
              <a:path w="240031" h="170970">
                <a:moveTo>
                  <a:pt x="0" y="42748"/>
                </a:moveTo>
                <a:lnTo>
                  <a:pt x="7380" y="42748"/>
                </a:lnTo>
                <a:lnTo>
                  <a:pt x="7778" y="41796"/>
                </a:lnTo>
                <a:lnTo>
                  <a:pt x="8219" y="38197"/>
                </a:lnTo>
                <a:lnTo>
                  <a:pt x="10242" y="35904"/>
                </a:lnTo>
                <a:lnTo>
                  <a:pt x="17570" y="30816"/>
                </a:lnTo>
                <a:lnTo>
                  <a:pt x="21238" y="28126"/>
                </a:lnTo>
                <a:lnTo>
                  <a:pt x="24636" y="25380"/>
                </a:lnTo>
                <a:lnTo>
                  <a:pt x="27854" y="22597"/>
                </a:lnTo>
                <a:lnTo>
                  <a:pt x="30952" y="20741"/>
                </a:lnTo>
                <a:lnTo>
                  <a:pt x="36934" y="18680"/>
                </a:lnTo>
                <a:lnTo>
                  <a:pt x="40815" y="17178"/>
                </a:lnTo>
                <a:lnTo>
                  <a:pt x="45308" y="15224"/>
                </a:lnTo>
                <a:lnTo>
                  <a:pt x="50207" y="12968"/>
                </a:lnTo>
                <a:lnTo>
                  <a:pt x="55379" y="11465"/>
                </a:lnTo>
                <a:lnTo>
                  <a:pt x="60731" y="10463"/>
                </a:lnTo>
                <a:lnTo>
                  <a:pt x="66205" y="9795"/>
                </a:lnTo>
                <a:lnTo>
                  <a:pt x="72711" y="8397"/>
                </a:lnTo>
                <a:lnTo>
                  <a:pt x="79907" y="6512"/>
                </a:lnTo>
                <a:lnTo>
                  <a:pt x="87562" y="4303"/>
                </a:lnTo>
                <a:lnTo>
                  <a:pt x="94569" y="2831"/>
                </a:lnTo>
                <a:lnTo>
                  <a:pt x="101146" y="1849"/>
                </a:lnTo>
                <a:lnTo>
                  <a:pt x="107436" y="1194"/>
                </a:lnTo>
                <a:lnTo>
                  <a:pt x="114486" y="758"/>
                </a:lnTo>
                <a:lnTo>
                  <a:pt x="129940" y="273"/>
                </a:lnTo>
                <a:lnTo>
                  <a:pt x="150155" y="0"/>
                </a:lnTo>
                <a:lnTo>
                  <a:pt x="155348" y="915"/>
                </a:lnTo>
                <a:lnTo>
                  <a:pt x="159763" y="2476"/>
                </a:lnTo>
                <a:lnTo>
                  <a:pt x="178243" y="11827"/>
                </a:lnTo>
                <a:lnTo>
                  <a:pt x="182646" y="14514"/>
                </a:lnTo>
                <a:lnTo>
                  <a:pt x="186534" y="17258"/>
                </a:lnTo>
                <a:lnTo>
                  <a:pt x="190079" y="20040"/>
                </a:lnTo>
                <a:lnTo>
                  <a:pt x="192441" y="22847"/>
                </a:lnTo>
                <a:lnTo>
                  <a:pt x="194016" y="25671"/>
                </a:lnTo>
                <a:lnTo>
                  <a:pt x="195067" y="28506"/>
                </a:lnTo>
                <a:lnTo>
                  <a:pt x="194815" y="31348"/>
                </a:lnTo>
                <a:lnTo>
                  <a:pt x="193694" y="34196"/>
                </a:lnTo>
                <a:lnTo>
                  <a:pt x="191994" y="37046"/>
                </a:lnTo>
                <a:lnTo>
                  <a:pt x="188956" y="40852"/>
                </a:lnTo>
                <a:lnTo>
                  <a:pt x="185025" y="45294"/>
                </a:lnTo>
                <a:lnTo>
                  <a:pt x="180500" y="50160"/>
                </a:lnTo>
                <a:lnTo>
                  <a:pt x="176531" y="55310"/>
                </a:lnTo>
                <a:lnTo>
                  <a:pt x="172932" y="60648"/>
                </a:lnTo>
                <a:lnTo>
                  <a:pt x="169581" y="66111"/>
                </a:lnTo>
                <a:lnTo>
                  <a:pt x="164489" y="71658"/>
                </a:lnTo>
                <a:lnTo>
                  <a:pt x="158236" y="77262"/>
                </a:lnTo>
                <a:lnTo>
                  <a:pt x="151210" y="82902"/>
                </a:lnTo>
                <a:lnTo>
                  <a:pt x="144622" y="88567"/>
                </a:lnTo>
                <a:lnTo>
                  <a:pt x="138324" y="94249"/>
                </a:lnTo>
                <a:lnTo>
                  <a:pt x="126248" y="105642"/>
                </a:lnTo>
                <a:lnTo>
                  <a:pt x="114530" y="117056"/>
                </a:lnTo>
                <a:lnTo>
                  <a:pt x="108738" y="121814"/>
                </a:lnTo>
                <a:lnTo>
                  <a:pt x="102972" y="125939"/>
                </a:lnTo>
                <a:lnTo>
                  <a:pt x="97223" y="129641"/>
                </a:lnTo>
                <a:lnTo>
                  <a:pt x="92437" y="133062"/>
                </a:lnTo>
                <a:lnTo>
                  <a:pt x="88295" y="136295"/>
                </a:lnTo>
                <a:lnTo>
                  <a:pt x="84580" y="139402"/>
                </a:lnTo>
                <a:lnTo>
                  <a:pt x="81152" y="142427"/>
                </a:lnTo>
                <a:lnTo>
                  <a:pt x="74802" y="148327"/>
                </a:lnTo>
                <a:lnTo>
                  <a:pt x="72728" y="151234"/>
                </a:lnTo>
                <a:lnTo>
                  <a:pt x="71346" y="154125"/>
                </a:lnTo>
                <a:lnTo>
                  <a:pt x="68741" y="162258"/>
                </a:lnTo>
                <a:lnTo>
                  <a:pt x="73178" y="167164"/>
                </a:lnTo>
                <a:lnTo>
                  <a:pt x="75455" y="168555"/>
                </a:lnTo>
                <a:lnTo>
                  <a:pt x="80526" y="170100"/>
                </a:lnTo>
                <a:lnTo>
                  <a:pt x="85954" y="170787"/>
                </a:lnTo>
                <a:lnTo>
                  <a:pt x="88735" y="170969"/>
                </a:lnTo>
                <a:lnTo>
                  <a:pt x="92494" y="170139"/>
                </a:lnTo>
                <a:lnTo>
                  <a:pt x="96905" y="168633"/>
                </a:lnTo>
                <a:lnTo>
                  <a:pt x="101751" y="166676"/>
                </a:lnTo>
                <a:lnTo>
                  <a:pt x="106886" y="165372"/>
                </a:lnTo>
                <a:lnTo>
                  <a:pt x="112215" y="164502"/>
                </a:lnTo>
                <a:lnTo>
                  <a:pt x="117673" y="163923"/>
                </a:lnTo>
                <a:lnTo>
                  <a:pt x="124168" y="162584"/>
                </a:lnTo>
                <a:lnTo>
                  <a:pt x="131356" y="160738"/>
                </a:lnTo>
                <a:lnTo>
                  <a:pt x="139006" y="158556"/>
                </a:lnTo>
                <a:lnTo>
                  <a:pt x="147915" y="157101"/>
                </a:lnTo>
                <a:lnTo>
                  <a:pt x="157665" y="156131"/>
                </a:lnTo>
                <a:lnTo>
                  <a:pt x="167975" y="155484"/>
                </a:lnTo>
                <a:lnTo>
                  <a:pt x="177706" y="154100"/>
                </a:lnTo>
                <a:lnTo>
                  <a:pt x="187050" y="152225"/>
                </a:lnTo>
                <a:lnTo>
                  <a:pt x="196138" y="150023"/>
                </a:lnTo>
                <a:lnTo>
                  <a:pt x="205054" y="148555"/>
                </a:lnTo>
                <a:lnTo>
                  <a:pt x="213855" y="147576"/>
                </a:lnTo>
                <a:lnTo>
                  <a:pt x="240030" y="145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44"/>
          <p:cNvSpPr/>
          <p:nvPr/>
        </p:nvSpPr>
        <p:spPr>
          <a:xfrm>
            <a:off x="7932419" y="3120389"/>
            <a:ext cx="34291" cy="231459"/>
          </a:xfrm>
          <a:custGeom>
            <a:avLst/>
            <a:gdLst/>
            <a:ahLst/>
            <a:cxnLst/>
            <a:rect l="0" t="0" r="0" b="0"/>
            <a:pathLst>
              <a:path w="34291" h="231459">
                <a:moveTo>
                  <a:pt x="0" y="0"/>
                </a:moveTo>
                <a:lnTo>
                  <a:pt x="0" y="141685"/>
                </a:lnTo>
                <a:lnTo>
                  <a:pt x="953" y="147797"/>
                </a:lnTo>
                <a:lnTo>
                  <a:pt x="2540" y="153777"/>
                </a:lnTo>
                <a:lnTo>
                  <a:pt x="4552" y="159668"/>
                </a:lnTo>
                <a:lnTo>
                  <a:pt x="5892" y="165501"/>
                </a:lnTo>
                <a:lnTo>
                  <a:pt x="6786" y="171294"/>
                </a:lnTo>
                <a:lnTo>
                  <a:pt x="7382" y="177061"/>
                </a:lnTo>
                <a:lnTo>
                  <a:pt x="8731" y="181859"/>
                </a:lnTo>
                <a:lnTo>
                  <a:pt x="10583" y="186009"/>
                </a:lnTo>
                <a:lnTo>
                  <a:pt x="12772" y="189729"/>
                </a:lnTo>
                <a:lnTo>
                  <a:pt x="15182" y="193161"/>
                </a:lnTo>
                <a:lnTo>
                  <a:pt x="17742" y="196402"/>
                </a:lnTo>
                <a:lnTo>
                  <a:pt x="20401" y="199515"/>
                </a:lnTo>
                <a:lnTo>
                  <a:pt x="22172" y="203495"/>
                </a:lnTo>
                <a:lnTo>
                  <a:pt x="23355" y="208053"/>
                </a:lnTo>
                <a:lnTo>
                  <a:pt x="24142" y="212997"/>
                </a:lnTo>
                <a:lnTo>
                  <a:pt x="25620" y="217246"/>
                </a:lnTo>
                <a:lnTo>
                  <a:pt x="27557" y="221031"/>
                </a:lnTo>
                <a:lnTo>
                  <a:pt x="34290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45"/>
          <p:cNvSpPr/>
          <p:nvPr/>
        </p:nvSpPr>
        <p:spPr>
          <a:xfrm>
            <a:off x="7786718" y="3240405"/>
            <a:ext cx="231427" cy="8573"/>
          </a:xfrm>
          <a:custGeom>
            <a:avLst/>
            <a:gdLst/>
            <a:ahLst/>
            <a:cxnLst/>
            <a:rect l="0" t="0" r="0" b="0"/>
            <a:pathLst>
              <a:path w="231427" h="8573">
                <a:moveTo>
                  <a:pt x="8541" y="8572"/>
                </a:moveTo>
                <a:lnTo>
                  <a:pt x="0" y="8572"/>
                </a:lnTo>
                <a:lnTo>
                  <a:pt x="175984" y="8572"/>
                </a:lnTo>
                <a:lnTo>
                  <a:pt x="186844" y="7620"/>
                </a:lnTo>
                <a:lnTo>
                  <a:pt x="197895" y="6032"/>
                </a:lnTo>
                <a:lnTo>
                  <a:pt x="23142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46"/>
          <p:cNvSpPr/>
          <p:nvPr/>
        </p:nvSpPr>
        <p:spPr>
          <a:xfrm>
            <a:off x="8155305" y="3146111"/>
            <a:ext cx="317183" cy="193431"/>
          </a:xfrm>
          <a:custGeom>
            <a:avLst/>
            <a:gdLst/>
            <a:ahLst/>
            <a:cxnLst/>
            <a:rect l="0" t="0" r="0" b="0"/>
            <a:pathLst>
              <a:path w="317183" h="193431">
                <a:moveTo>
                  <a:pt x="0" y="25714"/>
                </a:moveTo>
                <a:lnTo>
                  <a:pt x="12770" y="12943"/>
                </a:lnTo>
                <a:lnTo>
                  <a:pt x="20281" y="7973"/>
                </a:lnTo>
                <a:lnTo>
                  <a:pt x="24950" y="5314"/>
                </a:lnTo>
                <a:lnTo>
                  <a:pt x="29968" y="3541"/>
                </a:lnTo>
                <a:lnTo>
                  <a:pt x="35219" y="2360"/>
                </a:lnTo>
                <a:lnTo>
                  <a:pt x="40624" y="1572"/>
                </a:lnTo>
                <a:lnTo>
                  <a:pt x="46132" y="1046"/>
                </a:lnTo>
                <a:lnTo>
                  <a:pt x="51710" y="696"/>
                </a:lnTo>
                <a:lnTo>
                  <a:pt x="62987" y="307"/>
                </a:lnTo>
                <a:lnTo>
                  <a:pt x="85749" y="58"/>
                </a:lnTo>
                <a:lnTo>
                  <a:pt x="121180" y="0"/>
                </a:lnTo>
                <a:lnTo>
                  <a:pt x="130376" y="2538"/>
                </a:lnTo>
                <a:lnTo>
                  <a:pt x="139859" y="6841"/>
                </a:lnTo>
                <a:lnTo>
                  <a:pt x="147250" y="11928"/>
                </a:lnTo>
                <a:lnTo>
                  <a:pt x="149601" y="15571"/>
                </a:lnTo>
                <a:lnTo>
                  <a:pt x="151170" y="19904"/>
                </a:lnTo>
                <a:lnTo>
                  <a:pt x="152214" y="24698"/>
                </a:lnTo>
                <a:lnTo>
                  <a:pt x="152911" y="28847"/>
                </a:lnTo>
                <a:lnTo>
                  <a:pt x="153375" y="32565"/>
                </a:lnTo>
                <a:lnTo>
                  <a:pt x="153685" y="35996"/>
                </a:lnTo>
                <a:lnTo>
                  <a:pt x="153891" y="40189"/>
                </a:lnTo>
                <a:lnTo>
                  <a:pt x="154121" y="49927"/>
                </a:lnTo>
                <a:lnTo>
                  <a:pt x="153230" y="54239"/>
                </a:lnTo>
                <a:lnTo>
                  <a:pt x="151683" y="58065"/>
                </a:lnTo>
                <a:lnTo>
                  <a:pt x="149699" y="61569"/>
                </a:lnTo>
                <a:lnTo>
                  <a:pt x="146471" y="65810"/>
                </a:lnTo>
                <a:lnTo>
                  <a:pt x="142416" y="70542"/>
                </a:lnTo>
                <a:lnTo>
                  <a:pt x="137806" y="75602"/>
                </a:lnTo>
                <a:lnTo>
                  <a:pt x="133781" y="80880"/>
                </a:lnTo>
                <a:lnTo>
                  <a:pt x="130144" y="86303"/>
                </a:lnTo>
                <a:lnTo>
                  <a:pt x="126767" y="91824"/>
                </a:lnTo>
                <a:lnTo>
                  <a:pt x="122612" y="96457"/>
                </a:lnTo>
                <a:lnTo>
                  <a:pt x="117936" y="100499"/>
                </a:lnTo>
                <a:lnTo>
                  <a:pt x="112913" y="104145"/>
                </a:lnTo>
                <a:lnTo>
                  <a:pt x="108613" y="108482"/>
                </a:lnTo>
                <a:lnTo>
                  <a:pt x="104794" y="113277"/>
                </a:lnTo>
                <a:lnTo>
                  <a:pt x="101294" y="118379"/>
                </a:lnTo>
                <a:lnTo>
                  <a:pt x="97057" y="122733"/>
                </a:lnTo>
                <a:lnTo>
                  <a:pt x="92328" y="126588"/>
                </a:lnTo>
                <a:lnTo>
                  <a:pt x="87269" y="130111"/>
                </a:lnTo>
                <a:lnTo>
                  <a:pt x="82944" y="134364"/>
                </a:lnTo>
                <a:lnTo>
                  <a:pt x="79109" y="139105"/>
                </a:lnTo>
                <a:lnTo>
                  <a:pt x="75599" y="144170"/>
                </a:lnTo>
                <a:lnTo>
                  <a:pt x="72307" y="148500"/>
                </a:lnTo>
                <a:lnTo>
                  <a:pt x="69159" y="152338"/>
                </a:lnTo>
                <a:lnTo>
                  <a:pt x="66109" y="155851"/>
                </a:lnTo>
                <a:lnTo>
                  <a:pt x="64074" y="159144"/>
                </a:lnTo>
                <a:lnTo>
                  <a:pt x="62718" y="162292"/>
                </a:lnTo>
                <a:lnTo>
                  <a:pt x="61212" y="168330"/>
                </a:lnTo>
                <a:lnTo>
                  <a:pt x="60543" y="174189"/>
                </a:lnTo>
                <a:lnTo>
                  <a:pt x="60246" y="179968"/>
                </a:lnTo>
                <a:lnTo>
                  <a:pt x="60022" y="188087"/>
                </a:lnTo>
                <a:lnTo>
                  <a:pt x="64563" y="192992"/>
                </a:lnTo>
                <a:lnTo>
                  <a:pt x="66854" y="193430"/>
                </a:lnTo>
                <a:lnTo>
                  <a:pt x="69334" y="192770"/>
                </a:lnTo>
                <a:lnTo>
                  <a:pt x="71940" y="191377"/>
                </a:lnTo>
                <a:lnTo>
                  <a:pt x="79916" y="189829"/>
                </a:lnTo>
                <a:lnTo>
                  <a:pt x="89810" y="189141"/>
                </a:lnTo>
                <a:lnTo>
                  <a:pt x="100558" y="188836"/>
                </a:lnTo>
                <a:lnTo>
                  <a:pt x="107996" y="187802"/>
                </a:lnTo>
                <a:lnTo>
                  <a:pt x="116764" y="186160"/>
                </a:lnTo>
                <a:lnTo>
                  <a:pt x="126421" y="184113"/>
                </a:lnTo>
                <a:lnTo>
                  <a:pt x="135716" y="182748"/>
                </a:lnTo>
                <a:lnTo>
                  <a:pt x="144769" y="181838"/>
                </a:lnTo>
                <a:lnTo>
                  <a:pt x="153663" y="181232"/>
                </a:lnTo>
                <a:lnTo>
                  <a:pt x="162449" y="179875"/>
                </a:lnTo>
                <a:lnTo>
                  <a:pt x="171165" y="178018"/>
                </a:lnTo>
                <a:lnTo>
                  <a:pt x="210234" y="168194"/>
                </a:lnTo>
                <a:lnTo>
                  <a:pt x="220166" y="166420"/>
                </a:lnTo>
                <a:lnTo>
                  <a:pt x="229645" y="165238"/>
                </a:lnTo>
                <a:lnTo>
                  <a:pt x="238822" y="164450"/>
                </a:lnTo>
                <a:lnTo>
                  <a:pt x="247796" y="163924"/>
                </a:lnTo>
                <a:lnTo>
                  <a:pt x="265389" y="163341"/>
                </a:lnTo>
                <a:lnTo>
                  <a:pt x="293122" y="162966"/>
                </a:lnTo>
                <a:lnTo>
                  <a:pt x="317182" y="16287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47"/>
          <p:cNvSpPr/>
          <p:nvPr/>
        </p:nvSpPr>
        <p:spPr>
          <a:xfrm>
            <a:off x="1520189" y="3909457"/>
            <a:ext cx="287511" cy="351076"/>
          </a:xfrm>
          <a:custGeom>
            <a:avLst/>
            <a:gdLst/>
            <a:ahLst/>
            <a:cxnLst/>
            <a:rect l="0" t="0" r="0" b="0"/>
            <a:pathLst>
              <a:path w="287511" h="351076">
                <a:moveTo>
                  <a:pt x="0" y="76755"/>
                </a:moveTo>
                <a:lnTo>
                  <a:pt x="7381" y="76755"/>
                </a:lnTo>
                <a:lnTo>
                  <a:pt x="15182" y="69911"/>
                </a:lnTo>
                <a:lnTo>
                  <a:pt x="31511" y="53796"/>
                </a:lnTo>
                <a:lnTo>
                  <a:pt x="37183" y="48136"/>
                </a:lnTo>
                <a:lnTo>
                  <a:pt x="45418" y="42445"/>
                </a:lnTo>
                <a:lnTo>
                  <a:pt x="50281" y="39594"/>
                </a:lnTo>
                <a:lnTo>
                  <a:pt x="55429" y="36742"/>
                </a:lnTo>
                <a:lnTo>
                  <a:pt x="66228" y="31031"/>
                </a:lnTo>
                <a:lnTo>
                  <a:pt x="74837" y="25319"/>
                </a:lnTo>
                <a:lnTo>
                  <a:pt x="82791" y="19604"/>
                </a:lnTo>
                <a:lnTo>
                  <a:pt x="87579" y="16747"/>
                </a:lnTo>
                <a:lnTo>
                  <a:pt x="92676" y="13890"/>
                </a:lnTo>
                <a:lnTo>
                  <a:pt x="100880" y="10715"/>
                </a:lnTo>
                <a:lnTo>
                  <a:pt x="108653" y="8351"/>
                </a:lnTo>
                <a:lnTo>
                  <a:pt x="113393" y="6388"/>
                </a:lnTo>
                <a:lnTo>
                  <a:pt x="118458" y="4126"/>
                </a:lnTo>
                <a:lnTo>
                  <a:pt x="126626" y="1613"/>
                </a:lnTo>
                <a:lnTo>
                  <a:pt x="134383" y="496"/>
                </a:lnTo>
                <a:lnTo>
                  <a:pt x="139119" y="198"/>
                </a:lnTo>
                <a:lnTo>
                  <a:pt x="144181" y="0"/>
                </a:lnTo>
                <a:lnTo>
                  <a:pt x="149461" y="820"/>
                </a:lnTo>
                <a:lnTo>
                  <a:pt x="154886" y="2319"/>
                </a:lnTo>
                <a:lnTo>
                  <a:pt x="160408" y="4271"/>
                </a:lnTo>
                <a:lnTo>
                  <a:pt x="169082" y="6440"/>
                </a:lnTo>
                <a:lnTo>
                  <a:pt x="172729" y="7018"/>
                </a:lnTo>
                <a:lnTo>
                  <a:pt x="175161" y="8356"/>
                </a:lnTo>
                <a:lnTo>
                  <a:pt x="176781" y="10201"/>
                </a:lnTo>
                <a:lnTo>
                  <a:pt x="177862" y="12383"/>
                </a:lnTo>
                <a:lnTo>
                  <a:pt x="183933" y="20005"/>
                </a:lnTo>
                <a:lnTo>
                  <a:pt x="185487" y="23682"/>
                </a:lnTo>
                <a:lnTo>
                  <a:pt x="187214" y="32847"/>
                </a:lnTo>
                <a:lnTo>
                  <a:pt x="185441" y="43271"/>
                </a:lnTo>
                <a:lnTo>
                  <a:pt x="183635" y="48717"/>
                </a:lnTo>
                <a:lnTo>
                  <a:pt x="181479" y="54253"/>
                </a:lnTo>
                <a:lnTo>
                  <a:pt x="179088" y="59849"/>
                </a:lnTo>
                <a:lnTo>
                  <a:pt x="173893" y="71146"/>
                </a:lnTo>
                <a:lnTo>
                  <a:pt x="168408" y="82517"/>
                </a:lnTo>
                <a:lnTo>
                  <a:pt x="165612" y="89169"/>
                </a:lnTo>
                <a:lnTo>
                  <a:pt x="162796" y="96461"/>
                </a:lnTo>
                <a:lnTo>
                  <a:pt x="159966" y="104180"/>
                </a:lnTo>
                <a:lnTo>
                  <a:pt x="156174" y="111231"/>
                </a:lnTo>
                <a:lnTo>
                  <a:pt x="151741" y="117836"/>
                </a:lnTo>
                <a:lnTo>
                  <a:pt x="146881" y="124145"/>
                </a:lnTo>
                <a:lnTo>
                  <a:pt x="142688" y="130256"/>
                </a:lnTo>
                <a:lnTo>
                  <a:pt x="138941" y="136235"/>
                </a:lnTo>
                <a:lnTo>
                  <a:pt x="135490" y="142125"/>
                </a:lnTo>
                <a:lnTo>
                  <a:pt x="126575" y="151211"/>
                </a:lnTo>
                <a:lnTo>
                  <a:pt x="121531" y="154967"/>
                </a:lnTo>
                <a:lnTo>
                  <a:pt x="113387" y="161681"/>
                </a:lnTo>
                <a:lnTo>
                  <a:pt x="106592" y="167840"/>
                </a:lnTo>
                <a:lnTo>
                  <a:pt x="96105" y="177885"/>
                </a:lnTo>
                <a:lnTo>
                  <a:pt x="85844" y="188080"/>
                </a:lnTo>
                <a:lnTo>
                  <a:pt x="93117" y="180806"/>
                </a:lnTo>
                <a:lnTo>
                  <a:pt x="93773" y="177610"/>
                </a:lnTo>
                <a:lnTo>
                  <a:pt x="93948" y="175425"/>
                </a:lnTo>
                <a:lnTo>
                  <a:pt x="95017" y="173967"/>
                </a:lnTo>
                <a:lnTo>
                  <a:pt x="96683" y="172996"/>
                </a:lnTo>
                <a:lnTo>
                  <a:pt x="102025" y="170964"/>
                </a:lnTo>
                <a:lnTo>
                  <a:pt x="110750" y="166886"/>
                </a:lnTo>
                <a:lnTo>
                  <a:pt x="118437" y="161898"/>
                </a:lnTo>
                <a:lnTo>
                  <a:pt x="121821" y="159235"/>
                </a:lnTo>
                <a:lnTo>
                  <a:pt x="125982" y="157459"/>
                </a:lnTo>
                <a:lnTo>
                  <a:pt x="130660" y="156275"/>
                </a:lnTo>
                <a:lnTo>
                  <a:pt x="135685" y="155486"/>
                </a:lnTo>
                <a:lnTo>
                  <a:pt x="143807" y="152069"/>
                </a:lnTo>
                <a:lnTo>
                  <a:pt x="147307" y="149824"/>
                </a:lnTo>
                <a:lnTo>
                  <a:pt x="156275" y="147331"/>
                </a:lnTo>
                <a:lnTo>
                  <a:pt x="161333" y="146665"/>
                </a:lnTo>
                <a:lnTo>
                  <a:pt x="166611" y="146222"/>
                </a:lnTo>
                <a:lnTo>
                  <a:pt x="172034" y="145926"/>
                </a:lnTo>
                <a:lnTo>
                  <a:pt x="183140" y="145598"/>
                </a:lnTo>
                <a:lnTo>
                  <a:pt x="211490" y="145370"/>
                </a:lnTo>
                <a:lnTo>
                  <a:pt x="216241" y="146310"/>
                </a:lnTo>
                <a:lnTo>
                  <a:pt x="224060" y="149896"/>
                </a:lnTo>
                <a:lnTo>
                  <a:pt x="228431" y="151233"/>
                </a:lnTo>
                <a:lnTo>
                  <a:pt x="233250" y="152125"/>
                </a:lnTo>
                <a:lnTo>
                  <a:pt x="238368" y="152719"/>
                </a:lnTo>
                <a:lnTo>
                  <a:pt x="243684" y="154068"/>
                </a:lnTo>
                <a:lnTo>
                  <a:pt x="249134" y="155920"/>
                </a:lnTo>
                <a:lnTo>
                  <a:pt x="254672" y="158107"/>
                </a:lnTo>
                <a:lnTo>
                  <a:pt x="258364" y="160517"/>
                </a:lnTo>
                <a:lnTo>
                  <a:pt x="260825" y="163076"/>
                </a:lnTo>
                <a:lnTo>
                  <a:pt x="266830" y="173769"/>
                </a:lnTo>
                <a:lnTo>
                  <a:pt x="271943" y="182737"/>
                </a:lnTo>
                <a:lnTo>
                  <a:pt x="277391" y="189898"/>
                </a:lnTo>
                <a:lnTo>
                  <a:pt x="279225" y="194094"/>
                </a:lnTo>
                <a:lnTo>
                  <a:pt x="281263" y="203836"/>
                </a:lnTo>
                <a:lnTo>
                  <a:pt x="284708" y="214516"/>
                </a:lnTo>
                <a:lnTo>
                  <a:pt x="286961" y="220030"/>
                </a:lnTo>
                <a:lnTo>
                  <a:pt x="287510" y="225612"/>
                </a:lnTo>
                <a:lnTo>
                  <a:pt x="286923" y="231238"/>
                </a:lnTo>
                <a:lnTo>
                  <a:pt x="285580" y="236894"/>
                </a:lnTo>
                <a:lnTo>
                  <a:pt x="283732" y="242569"/>
                </a:lnTo>
                <a:lnTo>
                  <a:pt x="281547" y="248258"/>
                </a:lnTo>
                <a:lnTo>
                  <a:pt x="279138" y="253955"/>
                </a:lnTo>
                <a:lnTo>
                  <a:pt x="275627" y="259659"/>
                </a:lnTo>
                <a:lnTo>
                  <a:pt x="271382" y="265366"/>
                </a:lnTo>
                <a:lnTo>
                  <a:pt x="266646" y="271076"/>
                </a:lnTo>
                <a:lnTo>
                  <a:pt x="262537" y="276787"/>
                </a:lnTo>
                <a:lnTo>
                  <a:pt x="258845" y="282500"/>
                </a:lnTo>
                <a:lnTo>
                  <a:pt x="255431" y="288213"/>
                </a:lnTo>
                <a:lnTo>
                  <a:pt x="251250" y="293927"/>
                </a:lnTo>
                <a:lnTo>
                  <a:pt x="246558" y="299642"/>
                </a:lnTo>
                <a:lnTo>
                  <a:pt x="241524" y="305356"/>
                </a:lnTo>
                <a:lnTo>
                  <a:pt x="236264" y="310118"/>
                </a:lnTo>
                <a:lnTo>
                  <a:pt x="230852" y="314246"/>
                </a:lnTo>
                <a:lnTo>
                  <a:pt x="225339" y="317950"/>
                </a:lnTo>
                <a:lnTo>
                  <a:pt x="219759" y="321371"/>
                </a:lnTo>
                <a:lnTo>
                  <a:pt x="214134" y="324605"/>
                </a:lnTo>
                <a:lnTo>
                  <a:pt x="202803" y="330738"/>
                </a:lnTo>
                <a:lnTo>
                  <a:pt x="191417" y="336639"/>
                </a:lnTo>
                <a:lnTo>
                  <a:pt x="182547" y="342436"/>
                </a:lnTo>
                <a:lnTo>
                  <a:pt x="178848" y="345316"/>
                </a:lnTo>
                <a:lnTo>
                  <a:pt x="174477" y="347236"/>
                </a:lnTo>
                <a:lnTo>
                  <a:pt x="169658" y="348516"/>
                </a:lnTo>
                <a:lnTo>
                  <a:pt x="164541" y="349369"/>
                </a:lnTo>
                <a:lnTo>
                  <a:pt x="156315" y="350317"/>
                </a:lnTo>
                <a:lnTo>
                  <a:pt x="149483" y="350738"/>
                </a:lnTo>
                <a:lnTo>
                  <a:pt x="143272" y="350925"/>
                </a:lnTo>
                <a:lnTo>
                  <a:pt x="128640" y="351055"/>
                </a:lnTo>
                <a:lnTo>
                  <a:pt x="85725" y="3510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48"/>
          <p:cNvSpPr/>
          <p:nvPr/>
        </p:nvSpPr>
        <p:spPr>
          <a:xfrm>
            <a:off x="1905952" y="3986212"/>
            <a:ext cx="178330" cy="222886"/>
          </a:xfrm>
          <a:custGeom>
            <a:avLst/>
            <a:gdLst/>
            <a:ahLst/>
            <a:cxnLst/>
            <a:rect l="0" t="0" r="0" b="0"/>
            <a:pathLst>
              <a:path w="178330" h="22288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4622" y="15181"/>
                </a:lnTo>
                <a:lnTo>
                  <a:pt x="20151" y="20400"/>
                </a:lnTo>
                <a:lnTo>
                  <a:pt x="23911" y="23125"/>
                </a:lnTo>
                <a:lnTo>
                  <a:pt x="28324" y="25894"/>
                </a:lnTo>
                <a:lnTo>
                  <a:pt x="33170" y="28693"/>
                </a:lnTo>
                <a:lnTo>
                  <a:pt x="37353" y="31511"/>
                </a:lnTo>
                <a:lnTo>
                  <a:pt x="41095" y="34342"/>
                </a:lnTo>
                <a:lnTo>
                  <a:pt x="44541" y="37183"/>
                </a:lnTo>
                <a:lnTo>
                  <a:pt x="47792" y="40029"/>
                </a:lnTo>
                <a:lnTo>
                  <a:pt x="50911" y="42878"/>
                </a:lnTo>
                <a:lnTo>
                  <a:pt x="53943" y="45731"/>
                </a:lnTo>
                <a:lnTo>
                  <a:pt x="57870" y="48585"/>
                </a:lnTo>
                <a:lnTo>
                  <a:pt x="62392" y="51440"/>
                </a:lnTo>
                <a:lnTo>
                  <a:pt x="67312" y="54296"/>
                </a:lnTo>
                <a:lnTo>
                  <a:pt x="71545" y="58105"/>
                </a:lnTo>
                <a:lnTo>
                  <a:pt x="75319" y="62549"/>
                </a:lnTo>
                <a:lnTo>
                  <a:pt x="78788" y="67417"/>
                </a:lnTo>
                <a:lnTo>
                  <a:pt x="82053" y="71615"/>
                </a:lnTo>
                <a:lnTo>
                  <a:pt x="85182" y="75366"/>
                </a:lnTo>
                <a:lnTo>
                  <a:pt x="88220" y="78819"/>
                </a:lnTo>
                <a:lnTo>
                  <a:pt x="96677" y="87736"/>
                </a:lnTo>
                <a:lnTo>
                  <a:pt x="113077" y="104432"/>
                </a:lnTo>
                <a:lnTo>
                  <a:pt x="116342" y="108674"/>
                </a:lnTo>
                <a:lnTo>
                  <a:pt x="119471" y="113407"/>
                </a:lnTo>
                <a:lnTo>
                  <a:pt x="122510" y="118467"/>
                </a:lnTo>
                <a:lnTo>
                  <a:pt x="125488" y="122793"/>
                </a:lnTo>
                <a:lnTo>
                  <a:pt x="128426" y="126629"/>
                </a:lnTo>
                <a:lnTo>
                  <a:pt x="131337" y="130140"/>
                </a:lnTo>
                <a:lnTo>
                  <a:pt x="134231" y="134385"/>
                </a:lnTo>
                <a:lnTo>
                  <a:pt x="137112" y="139120"/>
                </a:lnTo>
                <a:lnTo>
                  <a:pt x="139986" y="144182"/>
                </a:lnTo>
                <a:lnTo>
                  <a:pt x="142854" y="148508"/>
                </a:lnTo>
                <a:lnTo>
                  <a:pt x="145718" y="152346"/>
                </a:lnTo>
                <a:lnTo>
                  <a:pt x="148581" y="155856"/>
                </a:lnTo>
                <a:lnTo>
                  <a:pt x="151441" y="160102"/>
                </a:lnTo>
                <a:lnTo>
                  <a:pt x="154301" y="164837"/>
                </a:lnTo>
                <a:lnTo>
                  <a:pt x="157160" y="169899"/>
                </a:lnTo>
                <a:lnTo>
                  <a:pt x="160018" y="174226"/>
                </a:lnTo>
                <a:lnTo>
                  <a:pt x="162876" y="178063"/>
                </a:lnTo>
                <a:lnTo>
                  <a:pt x="165734" y="181574"/>
                </a:lnTo>
                <a:lnTo>
                  <a:pt x="168592" y="185819"/>
                </a:lnTo>
                <a:lnTo>
                  <a:pt x="171450" y="190555"/>
                </a:lnTo>
                <a:lnTo>
                  <a:pt x="174307" y="195616"/>
                </a:lnTo>
                <a:lnTo>
                  <a:pt x="176212" y="199944"/>
                </a:lnTo>
                <a:lnTo>
                  <a:pt x="177482" y="203781"/>
                </a:lnTo>
                <a:lnTo>
                  <a:pt x="178329" y="207292"/>
                </a:lnTo>
                <a:lnTo>
                  <a:pt x="177941" y="210584"/>
                </a:lnTo>
                <a:lnTo>
                  <a:pt x="176730" y="213732"/>
                </a:lnTo>
                <a:lnTo>
                  <a:pt x="17145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49"/>
          <p:cNvSpPr/>
          <p:nvPr/>
        </p:nvSpPr>
        <p:spPr>
          <a:xfrm>
            <a:off x="1948814" y="3946983"/>
            <a:ext cx="171451" cy="253543"/>
          </a:xfrm>
          <a:custGeom>
            <a:avLst/>
            <a:gdLst/>
            <a:ahLst/>
            <a:cxnLst/>
            <a:rect l="0" t="0" r="0" b="0"/>
            <a:pathLst>
              <a:path w="171451" h="253543">
                <a:moveTo>
                  <a:pt x="171450" y="4939"/>
                </a:moveTo>
                <a:lnTo>
                  <a:pt x="163231" y="4939"/>
                </a:lnTo>
                <a:lnTo>
                  <a:pt x="162948" y="0"/>
                </a:lnTo>
                <a:lnTo>
                  <a:pt x="162909" y="2109"/>
                </a:lnTo>
                <a:lnTo>
                  <a:pt x="161946" y="3053"/>
                </a:lnTo>
                <a:lnTo>
                  <a:pt x="160352" y="3682"/>
                </a:lnTo>
                <a:lnTo>
                  <a:pt x="158336" y="4101"/>
                </a:lnTo>
                <a:lnTo>
                  <a:pt x="156993" y="5333"/>
                </a:lnTo>
                <a:lnTo>
                  <a:pt x="156097" y="7107"/>
                </a:lnTo>
                <a:lnTo>
                  <a:pt x="155500" y="9242"/>
                </a:lnTo>
                <a:lnTo>
                  <a:pt x="152296" y="14154"/>
                </a:lnTo>
                <a:lnTo>
                  <a:pt x="147697" y="20464"/>
                </a:lnTo>
                <a:lnTo>
                  <a:pt x="145138" y="24814"/>
                </a:lnTo>
                <a:lnTo>
                  <a:pt x="142478" y="29620"/>
                </a:lnTo>
                <a:lnTo>
                  <a:pt x="139524" y="37498"/>
                </a:lnTo>
                <a:lnTo>
                  <a:pt x="138736" y="40933"/>
                </a:lnTo>
                <a:lnTo>
                  <a:pt x="137259" y="46080"/>
                </a:lnTo>
                <a:lnTo>
                  <a:pt x="133076" y="59419"/>
                </a:lnTo>
                <a:lnTo>
                  <a:pt x="129675" y="66024"/>
                </a:lnTo>
                <a:lnTo>
                  <a:pt x="125503" y="72332"/>
                </a:lnTo>
                <a:lnTo>
                  <a:pt x="120816" y="78443"/>
                </a:lnTo>
                <a:lnTo>
                  <a:pt x="116739" y="84422"/>
                </a:lnTo>
                <a:lnTo>
                  <a:pt x="113069" y="90312"/>
                </a:lnTo>
                <a:lnTo>
                  <a:pt x="109670" y="96145"/>
                </a:lnTo>
                <a:lnTo>
                  <a:pt x="106451" y="101938"/>
                </a:lnTo>
                <a:lnTo>
                  <a:pt x="100334" y="113455"/>
                </a:lnTo>
                <a:lnTo>
                  <a:pt x="96417" y="120145"/>
                </a:lnTo>
                <a:lnTo>
                  <a:pt x="86985" y="135199"/>
                </a:lnTo>
                <a:lnTo>
                  <a:pt x="81803" y="142262"/>
                </a:lnTo>
                <a:lnTo>
                  <a:pt x="76443" y="148875"/>
                </a:lnTo>
                <a:lnTo>
                  <a:pt x="70965" y="155189"/>
                </a:lnTo>
                <a:lnTo>
                  <a:pt x="66360" y="161303"/>
                </a:lnTo>
                <a:lnTo>
                  <a:pt x="62338" y="167284"/>
                </a:lnTo>
                <a:lnTo>
                  <a:pt x="58703" y="173177"/>
                </a:lnTo>
                <a:lnTo>
                  <a:pt x="54376" y="179010"/>
                </a:lnTo>
                <a:lnTo>
                  <a:pt x="49586" y="184804"/>
                </a:lnTo>
                <a:lnTo>
                  <a:pt x="44487" y="190572"/>
                </a:lnTo>
                <a:lnTo>
                  <a:pt x="40136" y="196322"/>
                </a:lnTo>
                <a:lnTo>
                  <a:pt x="36282" y="202060"/>
                </a:lnTo>
                <a:lnTo>
                  <a:pt x="32761" y="207791"/>
                </a:lnTo>
                <a:lnTo>
                  <a:pt x="28508" y="212563"/>
                </a:lnTo>
                <a:lnTo>
                  <a:pt x="23768" y="216698"/>
                </a:lnTo>
                <a:lnTo>
                  <a:pt x="18703" y="220407"/>
                </a:lnTo>
                <a:lnTo>
                  <a:pt x="15326" y="223832"/>
                </a:lnTo>
                <a:lnTo>
                  <a:pt x="13075" y="227068"/>
                </a:lnTo>
                <a:lnTo>
                  <a:pt x="9621" y="233203"/>
                </a:lnTo>
                <a:lnTo>
                  <a:pt x="4911" y="239105"/>
                </a:lnTo>
                <a:lnTo>
                  <a:pt x="3274" y="242012"/>
                </a:lnTo>
                <a:lnTo>
                  <a:pt x="971" y="249702"/>
                </a:lnTo>
                <a:lnTo>
                  <a:pt x="0" y="2535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50"/>
          <p:cNvSpPr/>
          <p:nvPr/>
        </p:nvSpPr>
        <p:spPr>
          <a:xfrm>
            <a:off x="2343150" y="3943350"/>
            <a:ext cx="222885" cy="42863"/>
          </a:xfrm>
          <a:custGeom>
            <a:avLst/>
            <a:gdLst/>
            <a:ahLst/>
            <a:cxnLst/>
            <a:rect l="0" t="0" r="0" b="0"/>
            <a:pathLst>
              <a:path w="222885" h="42863">
                <a:moveTo>
                  <a:pt x="0" y="42862"/>
                </a:moveTo>
                <a:lnTo>
                  <a:pt x="15600" y="42862"/>
                </a:lnTo>
                <a:lnTo>
                  <a:pt x="17067" y="41910"/>
                </a:lnTo>
                <a:lnTo>
                  <a:pt x="18998" y="40322"/>
                </a:lnTo>
                <a:lnTo>
                  <a:pt x="21238" y="38312"/>
                </a:lnTo>
                <a:lnTo>
                  <a:pt x="24636" y="36971"/>
                </a:lnTo>
                <a:lnTo>
                  <a:pt x="28806" y="36077"/>
                </a:lnTo>
                <a:lnTo>
                  <a:pt x="33491" y="35481"/>
                </a:lnTo>
                <a:lnTo>
                  <a:pt x="37567" y="34132"/>
                </a:lnTo>
                <a:lnTo>
                  <a:pt x="41237" y="32279"/>
                </a:lnTo>
                <a:lnTo>
                  <a:pt x="44637" y="30092"/>
                </a:lnTo>
                <a:lnTo>
                  <a:pt x="47855" y="28633"/>
                </a:lnTo>
                <a:lnTo>
                  <a:pt x="50953" y="27661"/>
                </a:lnTo>
                <a:lnTo>
                  <a:pt x="53971" y="27013"/>
                </a:lnTo>
                <a:lnTo>
                  <a:pt x="57888" y="25629"/>
                </a:lnTo>
                <a:lnTo>
                  <a:pt x="62404" y="23753"/>
                </a:lnTo>
                <a:lnTo>
                  <a:pt x="67320" y="21551"/>
                </a:lnTo>
                <a:lnTo>
                  <a:pt x="72502" y="20082"/>
                </a:lnTo>
                <a:lnTo>
                  <a:pt x="77862" y="19103"/>
                </a:lnTo>
                <a:lnTo>
                  <a:pt x="83341" y="18450"/>
                </a:lnTo>
                <a:lnTo>
                  <a:pt x="88898" y="17062"/>
                </a:lnTo>
                <a:lnTo>
                  <a:pt x="94507" y="15185"/>
                </a:lnTo>
                <a:lnTo>
                  <a:pt x="100152" y="12980"/>
                </a:lnTo>
                <a:lnTo>
                  <a:pt x="105820" y="10559"/>
                </a:lnTo>
                <a:lnTo>
                  <a:pt x="117198" y="5327"/>
                </a:lnTo>
                <a:lnTo>
                  <a:pt x="122900" y="3552"/>
                </a:lnTo>
                <a:lnTo>
                  <a:pt x="128606" y="2368"/>
                </a:lnTo>
                <a:lnTo>
                  <a:pt x="134314" y="1578"/>
                </a:lnTo>
                <a:lnTo>
                  <a:pt x="140025" y="1052"/>
                </a:lnTo>
                <a:lnTo>
                  <a:pt x="145738" y="701"/>
                </a:lnTo>
                <a:lnTo>
                  <a:pt x="156212" y="311"/>
                </a:lnTo>
                <a:lnTo>
                  <a:pt x="164042" y="138"/>
                </a:lnTo>
                <a:lnTo>
                  <a:pt x="22288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51"/>
          <p:cNvSpPr/>
          <p:nvPr/>
        </p:nvSpPr>
        <p:spPr>
          <a:xfrm>
            <a:off x="2360294" y="4071937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52"/>
          <p:cNvSpPr/>
          <p:nvPr/>
        </p:nvSpPr>
        <p:spPr>
          <a:xfrm>
            <a:off x="2859196" y="3849052"/>
            <a:ext cx="323545" cy="317184"/>
          </a:xfrm>
          <a:custGeom>
            <a:avLst/>
            <a:gdLst/>
            <a:ahLst/>
            <a:cxnLst/>
            <a:rect l="0" t="0" r="0" b="0"/>
            <a:pathLst>
              <a:path w="323545" h="317184">
                <a:moveTo>
                  <a:pt x="109746" y="0"/>
                </a:moveTo>
                <a:lnTo>
                  <a:pt x="101526" y="0"/>
                </a:lnTo>
                <a:lnTo>
                  <a:pt x="91895" y="9325"/>
                </a:lnTo>
                <a:lnTo>
                  <a:pt x="81032" y="20151"/>
                </a:lnTo>
                <a:lnTo>
                  <a:pt x="75394" y="28324"/>
                </a:lnTo>
                <a:lnTo>
                  <a:pt x="72557" y="33170"/>
                </a:lnTo>
                <a:lnTo>
                  <a:pt x="69713" y="38306"/>
                </a:lnTo>
                <a:lnTo>
                  <a:pt x="64014" y="49093"/>
                </a:lnTo>
                <a:lnTo>
                  <a:pt x="60208" y="54636"/>
                </a:lnTo>
                <a:lnTo>
                  <a:pt x="55765" y="60236"/>
                </a:lnTo>
                <a:lnTo>
                  <a:pt x="50899" y="65875"/>
                </a:lnTo>
                <a:lnTo>
                  <a:pt x="46702" y="71540"/>
                </a:lnTo>
                <a:lnTo>
                  <a:pt x="42952" y="77220"/>
                </a:lnTo>
                <a:lnTo>
                  <a:pt x="39499" y="82913"/>
                </a:lnTo>
                <a:lnTo>
                  <a:pt x="36245" y="88613"/>
                </a:lnTo>
                <a:lnTo>
                  <a:pt x="30089" y="100026"/>
                </a:lnTo>
                <a:lnTo>
                  <a:pt x="15495" y="128590"/>
                </a:lnTo>
                <a:lnTo>
                  <a:pt x="4028" y="151448"/>
                </a:lnTo>
                <a:lnTo>
                  <a:pt x="2120" y="157163"/>
                </a:lnTo>
                <a:lnTo>
                  <a:pt x="848" y="162878"/>
                </a:lnTo>
                <a:lnTo>
                  <a:pt x="0" y="168593"/>
                </a:lnTo>
                <a:lnTo>
                  <a:pt x="387" y="174308"/>
                </a:lnTo>
                <a:lnTo>
                  <a:pt x="1597" y="180023"/>
                </a:lnTo>
                <a:lnTo>
                  <a:pt x="3357" y="185738"/>
                </a:lnTo>
                <a:lnTo>
                  <a:pt x="4530" y="191453"/>
                </a:lnTo>
                <a:lnTo>
                  <a:pt x="5312" y="197168"/>
                </a:lnTo>
                <a:lnTo>
                  <a:pt x="5833" y="202882"/>
                </a:lnTo>
                <a:lnTo>
                  <a:pt x="7133" y="208598"/>
                </a:lnTo>
                <a:lnTo>
                  <a:pt x="8953" y="214313"/>
                </a:lnTo>
                <a:lnTo>
                  <a:pt x="11118" y="220027"/>
                </a:lnTo>
                <a:lnTo>
                  <a:pt x="16064" y="228918"/>
                </a:lnTo>
                <a:lnTo>
                  <a:pt x="22390" y="236996"/>
                </a:lnTo>
                <a:lnTo>
                  <a:pt x="26743" y="241818"/>
                </a:lnTo>
                <a:lnTo>
                  <a:pt x="39433" y="255164"/>
                </a:lnTo>
                <a:lnTo>
                  <a:pt x="46111" y="262949"/>
                </a:lnTo>
                <a:lnTo>
                  <a:pt x="52254" y="272759"/>
                </a:lnTo>
                <a:lnTo>
                  <a:pt x="60699" y="280929"/>
                </a:lnTo>
                <a:lnTo>
                  <a:pt x="65618" y="284441"/>
                </a:lnTo>
                <a:lnTo>
                  <a:pt x="70802" y="286783"/>
                </a:lnTo>
                <a:lnTo>
                  <a:pt x="76164" y="288343"/>
                </a:lnTo>
                <a:lnTo>
                  <a:pt x="81643" y="289384"/>
                </a:lnTo>
                <a:lnTo>
                  <a:pt x="88153" y="291030"/>
                </a:lnTo>
                <a:lnTo>
                  <a:pt x="95351" y="293080"/>
                </a:lnTo>
                <a:lnTo>
                  <a:pt x="103007" y="295400"/>
                </a:lnTo>
                <a:lnTo>
                  <a:pt x="110015" y="296946"/>
                </a:lnTo>
                <a:lnTo>
                  <a:pt x="116593" y="297976"/>
                </a:lnTo>
                <a:lnTo>
                  <a:pt x="122883" y="298663"/>
                </a:lnTo>
                <a:lnTo>
                  <a:pt x="129934" y="299121"/>
                </a:lnTo>
                <a:lnTo>
                  <a:pt x="137492" y="299427"/>
                </a:lnTo>
                <a:lnTo>
                  <a:pt x="159242" y="299857"/>
                </a:lnTo>
                <a:lnTo>
                  <a:pt x="165603" y="299917"/>
                </a:lnTo>
                <a:lnTo>
                  <a:pt x="172702" y="299005"/>
                </a:lnTo>
                <a:lnTo>
                  <a:pt x="180291" y="297444"/>
                </a:lnTo>
                <a:lnTo>
                  <a:pt x="188209" y="295451"/>
                </a:lnTo>
                <a:lnTo>
                  <a:pt x="195392" y="293170"/>
                </a:lnTo>
                <a:lnTo>
                  <a:pt x="202086" y="290697"/>
                </a:lnTo>
                <a:lnTo>
                  <a:pt x="208453" y="288095"/>
                </a:lnTo>
                <a:lnTo>
                  <a:pt x="215556" y="285409"/>
                </a:lnTo>
                <a:lnTo>
                  <a:pt x="231067" y="279883"/>
                </a:lnTo>
                <a:lnTo>
                  <a:pt x="238252" y="276124"/>
                </a:lnTo>
                <a:lnTo>
                  <a:pt x="244947" y="271713"/>
                </a:lnTo>
                <a:lnTo>
                  <a:pt x="251315" y="266867"/>
                </a:lnTo>
                <a:lnTo>
                  <a:pt x="257465" y="261731"/>
                </a:lnTo>
                <a:lnTo>
                  <a:pt x="263470" y="256403"/>
                </a:lnTo>
                <a:lnTo>
                  <a:pt x="269379" y="250945"/>
                </a:lnTo>
                <a:lnTo>
                  <a:pt x="275223" y="246354"/>
                </a:lnTo>
                <a:lnTo>
                  <a:pt x="281024" y="242341"/>
                </a:lnTo>
                <a:lnTo>
                  <a:pt x="286796" y="238713"/>
                </a:lnTo>
                <a:lnTo>
                  <a:pt x="295750" y="229602"/>
                </a:lnTo>
                <a:lnTo>
                  <a:pt x="302904" y="220156"/>
                </a:lnTo>
                <a:lnTo>
                  <a:pt x="309259" y="212782"/>
                </a:lnTo>
                <a:lnTo>
                  <a:pt x="315259" y="203790"/>
                </a:lnTo>
                <a:lnTo>
                  <a:pt x="320147" y="194396"/>
                </a:lnTo>
                <a:lnTo>
                  <a:pt x="322320" y="187046"/>
                </a:lnTo>
                <a:lnTo>
                  <a:pt x="323544" y="177553"/>
                </a:lnTo>
                <a:lnTo>
                  <a:pt x="322763" y="174566"/>
                </a:lnTo>
                <a:lnTo>
                  <a:pt x="319355" y="168707"/>
                </a:lnTo>
                <a:lnTo>
                  <a:pt x="312082" y="160054"/>
                </a:lnTo>
                <a:lnTo>
                  <a:pt x="309406" y="158138"/>
                </a:lnTo>
                <a:lnTo>
                  <a:pt x="303894" y="156009"/>
                </a:lnTo>
                <a:lnTo>
                  <a:pt x="295729" y="155062"/>
                </a:lnTo>
                <a:lnTo>
                  <a:pt x="290885" y="154810"/>
                </a:lnTo>
                <a:lnTo>
                  <a:pt x="285750" y="155594"/>
                </a:lnTo>
                <a:lnTo>
                  <a:pt x="280422" y="157070"/>
                </a:lnTo>
                <a:lnTo>
                  <a:pt x="274965" y="159006"/>
                </a:lnTo>
                <a:lnTo>
                  <a:pt x="269422" y="161249"/>
                </a:lnTo>
                <a:lnTo>
                  <a:pt x="263822" y="163697"/>
                </a:lnTo>
                <a:lnTo>
                  <a:pt x="258183" y="166281"/>
                </a:lnTo>
                <a:lnTo>
                  <a:pt x="252519" y="169909"/>
                </a:lnTo>
                <a:lnTo>
                  <a:pt x="246838" y="174233"/>
                </a:lnTo>
                <a:lnTo>
                  <a:pt x="241146" y="179020"/>
                </a:lnTo>
                <a:lnTo>
                  <a:pt x="235446" y="184117"/>
                </a:lnTo>
                <a:lnTo>
                  <a:pt x="224033" y="194860"/>
                </a:lnTo>
                <a:lnTo>
                  <a:pt x="217370" y="200392"/>
                </a:lnTo>
                <a:lnTo>
                  <a:pt x="210070" y="205984"/>
                </a:lnTo>
                <a:lnTo>
                  <a:pt x="202346" y="211618"/>
                </a:lnTo>
                <a:lnTo>
                  <a:pt x="196245" y="216326"/>
                </a:lnTo>
                <a:lnTo>
                  <a:pt x="186925" y="224097"/>
                </a:lnTo>
                <a:lnTo>
                  <a:pt x="177068" y="233267"/>
                </a:lnTo>
                <a:lnTo>
                  <a:pt x="159768" y="250124"/>
                </a:lnTo>
                <a:lnTo>
                  <a:pt x="153251" y="259122"/>
                </a:lnTo>
                <a:lnTo>
                  <a:pt x="148132" y="268518"/>
                </a:lnTo>
                <a:lnTo>
                  <a:pt x="145856" y="275869"/>
                </a:lnTo>
                <a:lnTo>
                  <a:pt x="144575" y="285362"/>
                </a:lnTo>
                <a:lnTo>
                  <a:pt x="144196" y="294207"/>
                </a:lnTo>
                <a:lnTo>
                  <a:pt x="145095" y="297103"/>
                </a:lnTo>
                <a:lnTo>
                  <a:pt x="148634" y="302861"/>
                </a:lnTo>
                <a:lnTo>
                  <a:pt x="150911" y="304777"/>
                </a:lnTo>
                <a:lnTo>
                  <a:pt x="153382" y="306055"/>
                </a:lnTo>
                <a:lnTo>
                  <a:pt x="155982" y="306907"/>
                </a:lnTo>
                <a:lnTo>
                  <a:pt x="161410" y="310393"/>
                </a:lnTo>
                <a:lnTo>
                  <a:pt x="169754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53"/>
          <p:cNvSpPr/>
          <p:nvPr/>
        </p:nvSpPr>
        <p:spPr>
          <a:xfrm>
            <a:off x="6295072" y="3713587"/>
            <a:ext cx="255801" cy="366907"/>
          </a:xfrm>
          <a:custGeom>
            <a:avLst/>
            <a:gdLst/>
            <a:ahLst/>
            <a:cxnLst/>
            <a:rect l="0" t="0" r="0" b="0"/>
            <a:pathLst>
              <a:path w="255801" h="366907">
                <a:moveTo>
                  <a:pt x="0" y="75458"/>
                </a:moveTo>
                <a:lnTo>
                  <a:pt x="8219" y="67238"/>
                </a:lnTo>
                <a:lnTo>
                  <a:pt x="13496" y="64502"/>
                </a:lnTo>
                <a:lnTo>
                  <a:pt x="21238" y="61063"/>
                </a:lnTo>
                <a:lnTo>
                  <a:pt x="27854" y="59535"/>
                </a:lnTo>
                <a:lnTo>
                  <a:pt x="31904" y="57223"/>
                </a:lnTo>
                <a:lnTo>
                  <a:pt x="36510" y="53776"/>
                </a:lnTo>
                <a:lnTo>
                  <a:pt x="41485" y="49573"/>
                </a:lnTo>
                <a:lnTo>
                  <a:pt x="46707" y="45819"/>
                </a:lnTo>
                <a:lnTo>
                  <a:pt x="52093" y="42363"/>
                </a:lnTo>
                <a:lnTo>
                  <a:pt x="57589" y="39107"/>
                </a:lnTo>
                <a:lnTo>
                  <a:pt x="64109" y="35984"/>
                </a:lnTo>
                <a:lnTo>
                  <a:pt x="71315" y="32949"/>
                </a:lnTo>
                <a:lnTo>
                  <a:pt x="78976" y="29974"/>
                </a:lnTo>
                <a:lnTo>
                  <a:pt x="95108" y="24128"/>
                </a:lnTo>
                <a:lnTo>
                  <a:pt x="128748" y="12613"/>
                </a:lnTo>
                <a:lnTo>
                  <a:pt x="136314" y="9749"/>
                </a:lnTo>
                <a:lnTo>
                  <a:pt x="143264" y="6887"/>
                </a:lnTo>
                <a:lnTo>
                  <a:pt x="149802" y="4026"/>
                </a:lnTo>
                <a:lnTo>
                  <a:pt x="157018" y="2119"/>
                </a:lnTo>
                <a:lnTo>
                  <a:pt x="164686" y="848"/>
                </a:lnTo>
                <a:lnTo>
                  <a:pt x="172656" y="0"/>
                </a:lnTo>
                <a:lnTo>
                  <a:pt x="178921" y="388"/>
                </a:lnTo>
                <a:lnTo>
                  <a:pt x="184051" y="1599"/>
                </a:lnTo>
                <a:lnTo>
                  <a:pt x="188423" y="3358"/>
                </a:lnTo>
                <a:lnTo>
                  <a:pt x="195821" y="7854"/>
                </a:lnTo>
                <a:lnTo>
                  <a:pt x="202284" y="13027"/>
                </a:lnTo>
                <a:lnTo>
                  <a:pt x="208331" y="18501"/>
                </a:lnTo>
                <a:lnTo>
                  <a:pt x="210325" y="22246"/>
                </a:lnTo>
                <a:lnTo>
                  <a:pt x="212540" y="31488"/>
                </a:lnTo>
                <a:lnTo>
                  <a:pt x="212179" y="36619"/>
                </a:lnTo>
                <a:lnTo>
                  <a:pt x="209237" y="47401"/>
                </a:lnTo>
                <a:lnTo>
                  <a:pt x="202214" y="58543"/>
                </a:lnTo>
                <a:lnTo>
                  <a:pt x="197675" y="64181"/>
                </a:lnTo>
                <a:lnTo>
                  <a:pt x="192743" y="70798"/>
                </a:lnTo>
                <a:lnTo>
                  <a:pt x="182183" y="85769"/>
                </a:lnTo>
                <a:lnTo>
                  <a:pt x="176701" y="92810"/>
                </a:lnTo>
                <a:lnTo>
                  <a:pt x="171141" y="99408"/>
                </a:lnTo>
                <a:lnTo>
                  <a:pt x="165529" y="105712"/>
                </a:lnTo>
                <a:lnTo>
                  <a:pt x="151674" y="120337"/>
                </a:lnTo>
                <a:lnTo>
                  <a:pt x="77381" y="195245"/>
                </a:lnTo>
                <a:lnTo>
                  <a:pt x="77304" y="195320"/>
                </a:lnTo>
                <a:lnTo>
                  <a:pt x="77166" y="188078"/>
                </a:lnTo>
                <a:lnTo>
                  <a:pt x="81707" y="182698"/>
                </a:lnTo>
                <a:lnTo>
                  <a:pt x="83999" y="181241"/>
                </a:lnTo>
                <a:lnTo>
                  <a:pt x="92728" y="178239"/>
                </a:lnTo>
                <a:lnTo>
                  <a:pt x="97061" y="176363"/>
                </a:lnTo>
                <a:lnTo>
                  <a:pt x="106956" y="171740"/>
                </a:lnTo>
                <a:lnTo>
                  <a:pt x="117704" y="166509"/>
                </a:lnTo>
                <a:lnTo>
                  <a:pt x="123237" y="164734"/>
                </a:lnTo>
                <a:lnTo>
                  <a:pt x="128830" y="163550"/>
                </a:lnTo>
                <a:lnTo>
                  <a:pt x="134465" y="162761"/>
                </a:lnTo>
                <a:lnTo>
                  <a:pt x="140126" y="162235"/>
                </a:lnTo>
                <a:lnTo>
                  <a:pt x="145805" y="161884"/>
                </a:lnTo>
                <a:lnTo>
                  <a:pt x="157195" y="161495"/>
                </a:lnTo>
                <a:lnTo>
                  <a:pt x="180029" y="161244"/>
                </a:lnTo>
                <a:lnTo>
                  <a:pt x="185742" y="161224"/>
                </a:lnTo>
                <a:lnTo>
                  <a:pt x="191456" y="162163"/>
                </a:lnTo>
                <a:lnTo>
                  <a:pt x="197170" y="163741"/>
                </a:lnTo>
                <a:lnTo>
                  <a:pt x="202884" y="165745"/>
                </a:lnTo>
                <a:lnTo>
                  <a:pt x="207646" y="168035"/>
                </a:lnTo>
                <a:lnTo>
                  <a:pt x="219852" y="175807"/>
                </a:lnTo>
                <a:lnTo>
                  <a:pt x="224673" y="178552"/>
                </a:lnTo>
                <a:lnTo>
                  <a:pt x="229792" y="181335"/>
                </a:lnTo>
                <a:lnTo>
                  <a:pt x="234158" y="185095"/>
                </a:lnTo>
                <a:lnTo>
                  <a:pt x="241547" y="194353"/>
                </a:lnTo>
                <a:lnTo>
                  <a:pt x="245467" y="202278"/>
                </a:lnTo>
                <a:lnTo>
                  <a:pt x="248161" y="209927"/>
                </a:lnTo>
                <a:lnTo>
                  <a:pt x="252534" y="219677"/>
                </a:lnTo>
                <a:lnTo>
                  <a:pt x="255112" y="230360"/>
                </a:lnTo>
                <a:lnTo>
                  <a:pt x="255800" y="235876"/>
                </a:lnTo>
                <a:lnTo>
                  <a:pt x="254024" y="247085"/>
                </a:lnTo>
                <a:lnTo>
                  <a:pt x="251012" y="258417"/>
                </a:lnTo>
                <a:lnTo>
                  <a:pt x="249674" y="269803"/>
                </a:lnTo>
                <a:lnTo>
                  <a:pt x="247412" y="275506"/>
                </a:lnTo>
                <a:lnTo>
                  <a:pt x="239818" y="286923"/>
                </a:lnTo>
                <a:lnTo>
                  <a:pt x="232634" y="298347"/>
                </a:lnTo>
                <a:lnTo>
                  <a:pt x="225312" y="309775"/>
                </a:lnTo>
                <a:lnTo>
                  <a:pt x="220694" y="315489"/>
                </a:lnTo>
                <a:lnTo>
                  <a:pt x="215709" y="321203"/>
                </a:lnTo>
                <a:lnTo>
                  <a:pt x="210481" y="325966"/>
                </a:lnTo>
                <a:lnTo>
                  <a:pt x="205091" y="330093"/>
                </a:lnTo>
                <a:lnTo>
                  <a:pt x="178201" y="348112"/>
                </a:lnTo>
                <a:lnTo>
                  <a:pt x="172141" y="352477"/>
                </a:lnTo>
                <a:lnTo>
                  <a:pt x="167148" y="356340"/>
                </a:lnTo>
                <a:lnTo>
                  <a:pt x="162867" y="359867"/>
                </a:lnTo>
                <a:lnTo>
                  <a:pt x="158108" y="362219"/>
                </a:lnTo>
                <a:lnTo>
                  <a:pt x="153030" y="363787"/>
                </a:lnTo>
                <a:lnTo>
                  <a:pt x="147740" y="364832"/>
                </a:lnTo>
                <a:lnTo>
                  <a:pt x="142309" y="365529"/>
                </a:lnTo>
                <a:lnTo>
                  <a:pt x="136782" y="365994"/>
                </a:lnTo>
                <a:lnTo>
                  <a:pt x="126515" y="366510"/>
                </a:lnTo>
                <a:lnTo>
                  <a:pt x="118777" y="366739"/>
                </a:lnTo>
                <a:lnTo>
                  <a:pt x="92774" y="366906"/>
                </a:lnTo>
                <a:lnTo>
                  <a:pt x="89472" y="365959"/>
                </a:lnTo>
                <a:lnTo>
                  <a:pt x="83263" y="362367"/>
                </a:lnTo>
                <a:lnTo>
                  <a:pt x="77328" y="360135"/>
                </a:lnTo>
                <a:lnTo>
                  <a:pt x="74412" y="359540"/>
                </a:lnTo>
                <a:lnTo>
                  <a:pt x="68632" y="356339"/>
                </a:lnTo>
                <a:lnTo>
                  <a:pt x="60007" y="3497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54"/>
          <p:cNvSpPr/>
          <p:nvPr/>
        </p:nvSpPr>
        <p:spPr>
          <a:xfrm>
            <a:off x="6697980" y="3771900"/>
            <a:ext cx="180023" cy="231458"/>
          </a:xfrm>
          <a:custGeom>
            <a:avLst/>
            <a:gdLst/>
            <a:ahLst/>
            <a:cxnLst/>
            <a:rect l="0" t="0" r="0" b="0"/>
            <a:pathLst>
              <a:path w="180023" h="231458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6844" y="9455"/>
                </a:lnTo>
                <a:lnTo>
                  <a:pt x="11931" y="13092"/>
                </a:lnTo>
                <a:lnTo>
                  <a:pt x="17368" y="17883"/>
                </a:lnTo>
                <a:lnTo>
                  <a:pt x="22959" y="23188"/>
                </a:lnTo>
                <a:lnTo>
                  <a:pt x="91837" y="91837"/>
                </a:lnTo>
                <a:lnTo>
                  <a:pt x="96467" y="98372"/>
                </a:lnTo>
                <a:lnTo>
                  <a:pt x="100506" y="105586"/>
                </a:lnTo>
                <a:lnTo>
                  <a:pt x="113832" y="133145"/>
                </a:lnTo>
                <a:lnTo>
                  <a:pt x="116846" y="138293"/>
                </a:lnTo>
                <a:lnTo>
                  <a:pt x="119807" y="142678"/>
                </a:lnTo>
                <a:lnTo>
                  <a:pt x="122733" y="146553"/>
                </a:lnTo>
                <a:lnTo>
                  <a:pt x="125638" y="151042"/>
                </a:lnTo>
                <a:lnTo>
                  <a:pt x="128526" y="155940"/>
                </a:lnTo>
                <a:lnTo>
                  <a:pt x="131403" y="161110"/>
                </a:lnTo>
                <a:lnTo>
                  <a:pt x="134275" y="165509"/>
                </a:lnTo>
                <a:lnTo>
                  <a:pt x="137141" y="169394"/>
                </a:lnTo>
                <a:lnTo>
                  <a:pt x="140004" y="172937"/>
                </a:lnTo>
                <a:lnTo>
                  <a:pt x="142866" y="177204"/>
                </a:lnTo>
                <a:lnTo>
                  <a:pt x="145727" y="181953"/>
                </a:lnTo>
                <a:lnTo>
                  <a:pt x="148586" y="187025"/>
                </a:lnTo>
                <a:lnTo>
                  <a:pt x="151445" y="191358"/>
                </a:lnTo>
                <a:lnTo>
                  <a:pt x="154303" y="195199"/>
                </a:lnTo>
                <a:lnTo>
                  <a:pt x="157162" y="198713"/>
                </a:lnTo>
                <a:lnTo>
                  <a:pt x="160337" y="205157"/>
                </a:lnTo>
                <a:lnTo>
                  <a:pt x="161183" y="208208"/>
                </a:lnTo>
                <a:lnTo>
                  <a:pt x="164664" y="214140"/>
                </a:lnTo>
                <a:lnTo>
                  <a:pt x="166926" y="217054"/>
                </a:lnTo>
                <a:lnTo>
                  <a:pt x="169439" y="222834"/>
                </a:lnTo>
                <a:lnTo>
                  <a:pt x="170109" y="225708"/>
                </a:lnTo>
                <a:lnTo>
                  <a:pt x="171509" y="227624"/>
                </a:lnTo>
                <a:lnTo>
                  <a:pt x="173394" y="228902"/>
                </a:lnTo>
                <a:lnTo>
                  <a:pt x="180022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55"/>
          <p:cNvSpPr/>
          <p:nvPr/>
        </p:nvSpPr>
        <p:spPr>
          <a:xfrm>
            <a:off x="6646544" y="3780472"/>
            <a:ext cx="240032" cy="222886"/>
          </a:xfrm>
          <a:custGeom>
            <a:avLst/>
            <a:gdLst/>
            <a:ahLst/>
            <a:cxnLst/>
            <a:rect l="0" t="0" r="0" b="0"/>
            <a:pathLst>
              <a:path w="240032" h="222886">
                <a:moveTo>
                  <a:pt x="240031" y="0"/>
                </a:moveTo>
                <a:lnTo>
                  <a:pt x="235480" y="4551"/>
                </a:lnTo>
                <a:lnTo>
                  <a:pt x="233187" y="5892"/>
                </a:lnTo>
                <a:lnTo>
                  <a:pt x="228099" y="7381"/>
                </a:lnTo>
                <a:lnTo>
                  <a:pt x="224456" y="9683"/>
                </a:lnTo>
                <a:lnTo>
                  <a:pt x="220123" y="13123"/>
                </a:lnTo>
                <a:lnTo>
                  <a:pt x="215329" y="17321"/>
                </a:lnTo>
                <a:lnTo>
                  <a:pt x="207462" y="24526"/>
                </a:lnTo>
                <a:lnTo>
                  <a:pt x="204030" y="27781"/>
                </a:lnTo>
                <a:lnTo>
                  <a:pt x="198886" y="31856"/>
                </a:lnTo>
                <a:lnTo>
                  <a:pt x="192599" y="36477"/>
                </a:lnTo>
                <a:lnTo>
                  <a:pt x="185549" y="41463"/>
                </a:lnTo>
                <a:lnTo>
                  <a:pt x="178944" y="47645"/>
                </a:lnTo>
                <a:lnTo>
                  <a:pt x="172637" y="54623"/>
                </a:lnTo>
                <a:lnTo>
                  <a:pt x="166526" y="62133"/>
                </a:lnTo>
                <a:lnTo>
                  <a:pt x="159595" y="69044"/>
                </a:lnTo>
                <a:lnTo>
                  <a:pt x="152116" y="75557"/>
                </a:lnTo>
                <a:lnTo>
                  <a:pt x="144274" y="81804"/>
                </a:lnTo>
                <a:lnTo>
                  <a:pt x="136188" y="87874"/>
                </a:lnTo>
                <a:lnTo>
                  <a:pt x="119584" y="99698"/>
                </a:lnTo>
                <a:lnTo>
                  <a:pt x="112107" y="105517"/>
                </a:lnTo>
                <a:lnTo>
                  <a:pt x="105219" y="111303"/>
                </a:lnTo>
                <a:lnTo>
                  <a:pt x="98721" y="117064"/>
                </a:lnTo>
                <a:lnTo>
                  <a:pt x="92484" y="123763"/>
                </a:lnTo>
                <a:lnTo>
                  <a:pt x="86421" y="131086"/>
                </a:lnTo>
                <a:lnTo>
                  <a:pt x="80474" y="138826"/>
                </a:lnTo>
                <a:lnTo>
                  <a:pt x="74605" y="145891"/>
                </a:lnTo>
                <a:lnTo>
                  <a:pt x="68787" y="152505"/>
                </a:lnTo>
                <a:lnTo>
                  <a:pt x="57242" y="164935"/>
                </a:lnTo>
                <a:lnTo>
                  <a:pt x="33138" y="189654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56"/>
          <p:cNvSpPr/>
          <p:nvPr/>
        </p:nvSpPr>
        <p:spPr>
          <a:xfrm>
            <a:off x="7083742" y="380619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168209" y="8572"/>
                </a:lnTo>
                <a:lnTo>
                  <a:pt x="174052" y="7619"/>
                </a:lnTo>
                <a:lnTo>
                  <a:pt x="179852" y="6032"/>
                </a:lnTo>
                <a:lnTo>
                  <a:pt x="185624" y="4022"/>
                </a:lnTo>
                <a:lnTo>
                  <a:pt x="190424" y="2680"/>
                </a:lnTo>
                <a:lnTo>
                  <a:pt x="194577" y="1787"/>
                </a:lnTo>
                <a:lnTo>
                  <a:pt x="198298" y="1191"/>
                </a:lnTo>
                <a:lnTo>
                  <a:pt x="202684" y="794"/>
                </a:lnTo>
                <a:lnTo>
                  <a:pt x="207512" y="529"/>
                </a:lnTo>
                <a:lnTo>
                  <a:pt x="217006" y="235"/>
                </a:lnTo>
                <a:lnTo>
                  <a:pt x="230861" y="46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57"/>
          <p:cNvSpPr/>
          <p:nvPr/>
        </p:nvSpPr>
        <p:spPr>
          <a:xfrm>
            <a:off x="7067789" y="3891915"/>
            <a:ext cx="290274" cy="22085"/>
          </a:xfrm>
          <a:custGeom>
            <a:avLst/>
            <a:gdLst/>
            <a:ahLst/>
            <a:cxnLst/>
            <a:rect l="0" t="0" r="0" b="0"/>
            <a:pathLst>
              <a:path w="290274" h="22085">
                <a:moveTo>
                  <a:pt x="7380" y="17145"/>
                </a:moveTo>
                <a:lnTo>
                  <a:pt x="2829" y="21695"/>
                </a:lnTo>
                <a:lnTo>
                  <a:pt x="1489" y="22084"/>
                </a:lnTo>
                <a:lnTo>
                  <a:pt x="595" y="21390"/>
                </a:lnTo>
                <a:lnTo>
                  <a:pt x="0" y="19974"/>
                </a:lnTo>
                <a:lnTo>
                  <a:pt x="555" y="19031"/>
                </a:lnTo>
                <a:lnTo>
                  <a:pt x="1877" y="18402"/>
                </a:lnTo>
                <a:lnTo>
                  <a:pt x="6293" y="17393"/>
                </a:lnTo>
                <a:lnTo>
                  <a:pt x="11978" y="17255"/>
                </a:lnTo>
                <a:lnTo>
                  <a:pt x="56391" y="17146"/>
                </a:lnTo>
                <a:lnTo>
                  <a:pt x="61961" y="16193"/>
                </a:lnTo>
                <a:lnTo>
                  <a:pt x="67580" y="14605"/>
                </a:lnTo>
                <a:lnTo>
                  <a:pt x="73231" y="12595"/>
                </a:lnTo>
                <a:lnTo>
                  <a:pt x="80809" y="11254"/>
                </a:lnTo>
                <a:lnTo>
                  <a:pt x="89670" y="10360"/>
                </a:lnTo>
                <a:lnTo>
                  <a:pt x="99388" y="9764"/>
                </a:lnTo>
                <a:lnTo>
                  <a:pt x="108724" y="8414"/>
                </a:lnTo>
                <a:lnTo>
                  <a:pt x="117805" y="6562"/>
                </a:lnTo>
                <a:lnTo>
                  <a:pt x="126717" y="4374"/>
                </a:lnTo>
                <a:lnTo>
                  <a:pt x="135516" y="2916"/>
                </a:lnTo>
                <a:lnTo>
                  <a:pt x="144239" y="1944"/>
                </a:lnTo>
                <a:lnTo>
                  <a:pt x="152912" y="1296"/>
                </a:lnTo>
                <a:lnTo>
                  <a:pt x="161551" y="864"/>
                </a:lnTo>
                <a:lnTo>
                  <a:pt x="178771" y="384"/>
                </a:lnTo>
                <a:lnTo>
                  <a:pt x="251654" y="15"/>
                </a:lnTo>
                <a:lnTo>
                  <a:pt x="29027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8"/>
          <p:cNvSpPr/>
          <p:nvPr/>
        </p:nvSpPr>
        <p:spPr>
          <a:xfrm>
            <a:off x="7640955" y="3849052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126086" y="8573"/>
                </a:lnTo>
                <a:lnTo>
                  <a:pt x="130730" y="7620"/>
                </a:lnTo>
                <a:lnTo>
                  <a:pt x="134778" y="6033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9"/>
          <p:cNvSpPr/>
          <p:nvPr/>
        </p:nvSpPr>
        <p:spPr>
          <a:xfrm>
            <a:off x="7889557" y="3703438"/>
            <a:ext cx="257176" cy="298213"/>
          </a:xfrm>
          <a:custGeom>
            <a:avLst/>
            <a:gdLst/>
            <a:ahLst/>
            <a:cxnLst/>
            <a:rect l="0" t="0" r="0" b="0"/>
            <a:pathLst>
              <a:path w="257176" h="298213">
                <a:moveTo>
                  <a:pt x="0" y="59889"/>
                </a:moveTo>
                <a:lnTo>
                  <a:pt x="0" y="55338"/>
                </a:lnTo>
                <a:lnTo>
                  <a:pt x="952" y="53045"/>
                </a:lnTo>
                <a:lnTo>
                  <a:pt x="4551" y="47957"/>
                </a:lnTo>
                <a:lnTo>
                  <a:pt x="6843" y="46219"/>
                </a:lnTo>
                <a:lnTo>
                  <a:pt x="9325" y="45061"/>
                </a:lnTo>
                <a:lnTo>
                  <a:pt x="11932" y="44289"/>
                </a:lnTo>
                <a:lnTo>
                  <a:pt x="14622" y="41869"/>
                </a:lnTo>
                <a:lnTo>
                  <a:pt x="20151" y="34100"/>
                </a:lnTo>
                <a:lnTo>
                  <a:pt x="24865" y="30314"/>
                </a:lnTo>
                <a:lnTo>
                  <a:pt x="30864" y="26837"/>
                </a:lnTo>
                <a:lnTo>
                  <a:pt x="56474" y="14414"/>
                </a:lnTo>
                <a:lnTo>
                  <a:pt x="61461" y="12427"/>
                </a:lnTo>
                <a:lnTo>
                  <a:pt x="65740" y="11103"/>
                </a:lnTo>
                <a:lnTo>
                  <a:pt x="69544" y="10220"/>
                </a:lnTo>
                <a:lnTo>
                  <a:pt x="73985" y="8679"/>
                </a:lnTo>
                <a:lnTo>
                  <a:pt x="78851" y="6699"/>
                </a:lnTo>
                <a:lnTo>
                  <a:pt x="83999" y="4427"/>
                </a:lnTo>
                <a:lnTo>
                  <a:pt x="89338" y="2912"/>
                </a:lnTo>
                <a:lnTo>
                  <a:pt x="94801" y="1902"/>
                </a:lnTo>
                <a:lnTo>
                  <a:pt x="100348" y="1228"/>
                </a:lnTo>
                <a:lnTo>
                  <a:pt x="106904" y="780"/>
                </a:lnTo>
                <a:lnTo>
                  <a:pt x="114132" y="480"/>
                </a:lnTo>
                <a:lnTo>
                  <a:pt x="137162" y="0"/>
                </a:lnTo>
                <a:lnTo>
                  <a:pt x="141924" y="913"/>
                </a:lnTo>
                <a:lnTo>
                  <a:pt x="147004" y="2474"/>
                </a:lnTo>
                <a:lnTo>
                  <a:pt x="152295" y="4468"/>
                </a:lnTo>
                <a:lnTo>
                  <a:pt x="173395" y="11824"/>
                </a:lnTo>
                <a:lnTo>
                  <a:pt x="179414" y="14511"/>
                </a:lnTo>
                <a:lnTo>
                  <a:pt x="184379" y="17254"/>
                </a:lnTo>
                <a:lnTo>
                  <a:pt x="188642" y="20036"/>
                </a:lnTo>
                <a:lnTo>
                  <a:pt x="195919" y="25666"/>
                </a:lnTo>
                <a:lnTo>
                  <a:pt x="199192" y="28502"/>
                </a:lnTo>
                <a:lnTo>
                  <a:pt x="205369" y="36732"/>
                </a:lnTo>
                <a:lnTo>
                  <a:pt x="208351" y="41593"/>
                </a:lnTo>
                <a:lnTo>
                  <a:pt x="210338" y="46740"/>
                </a:lnTo>
                <a:lnTo>
                  <a:pt x="211663" y="52075"/>
                </a:lnTo>
                <a:lnTo>
                  <a:pt x="212546" y="57537"/>
                </a:lnTo>
                <a:lnTo>
                  <a:pt x="214087" y="63084"/>
                </a:lnTo>
                <a:lnTo>
                  <a:pt x="216067" y="68686"/>
                </a:lnTo>
                <a:lnTo>
                  <a:pt x="218341" y="74326"/>
                </a:lnTo>
                <a:lnTo>
                  <a:pt x="218903" y="79991"/>
                </a:lnTo>
                <a:lnTo>
                  <a:pt x="218326" y="85673"/>
                </a:lnTo>
                <a:lnTo>
                  <a:pt x="216988" y="91366"/>
                </a:lnTo>
                <a:lnTo>
                  <a:pt x="216096" y="98019"/>
                </a:lnTo>
                <a:lnTo>
                  <a:pt x="215501" y="105312"/>
                </a:lnTo>
                <a:lnTo>
                  <a:pt x="215104" y="113030"/>
                </a:lnTo>
                <a:lnTo>
                  <a:pt x="213889" y="120082"/>
                </a:lnTo>
                <a:lnTo>
                  <a:pt x="212125" y="126687"/>
                </a:lnTo>
                <a:lnTo>
                  <a:pt x="209997" y="132997"/>
                </a:lnTo>
                <a:lnTo>
                  <a:pt x="207626" y="139107"/>
                </a:lnTo>
                <a:lnTo>
                  <a:pt x="205093" y="145086"/>
                </a:lnTo>
                <a:lnTo>
                  <a:pt x="202450" y="150977"/>
                </a:lnTo>
                <a:lnTo>
                  <a:pt x="199736" y="157762"/>
                </a:lnTo>
                <a:lnTo>
                  <a:pt x="194182" y="172921"/>
                </a:lnTo>
                <a:lnTo>
                  <a:pt x="190414" y="180011"/>
                </a:lnTo>
                <a:lnTo>
                  <a:pt x="185998" y="186643"/>
                </a:lnTo>
                <a:lnTo>
                  <a:pt x="181148" y="192969"/>
                </a:lnTo>
                <a:lnTo>
                  <a:pt x="176011" y="200044"/>
                </a:lnTo>
                <a:lnTo>
                  <a:pt x="165223" y="215525"/>
                </a:lnTo>
                <a:lnTo>
                  <a:pt x="159678" y="222701"/>
                </a:lnTo>
                <a:lnTo>
                  <a:pt x="154077" y="229391"/>
                </a:lnTo>
                <a:lnTo>
                  <a:pt x="148439" y="235755"/>
                </a:lnTo>
                <a:lnTo>
                  <a:pt x="137093" y="247907"/>
                </a:lnTo>
                <a:lnTo>
                  <a:pt x="131399" y="253815"/>
                </a:lnTo>
                <a:lnTo>
                  <a:pt x="125701" y="258705"/>
                </a:lnTo>
                <a:lnTo>
                  <a:pt x="119995" y="262918"/>
                </a:lnTo>
                <a:lnTo>
                  <a:pt x="114287" y="266679"/>
                </a:lnTo>
                <a:lnTo>
                  <a:pt x="108576" y="270139"/>
                </a:lnTo>
                <a:lnTo>
                  <a:pt x="102864" y="273399"/>
                </a:lnTo>
                <a:lnTo>
                  <a:pt x="91438" y="279559"/>
                </a:lnTo>
                <a:lnTo>
                  <a:pt x="62864" y="294157"/>
                </a:lnTo>
                <a:lnTo>
                  <a:pt x="58102" y="296077"/>
                </a:lnTo>
                <a:lnTo>
                  <a:pt x="50270" y="298212"/>
                </a:lnTo>
                <a:lnTo>
                  <a:pt x="45896" y="297829"/>
                </a:lnTo>
                <a:lnTo>
                  <a:pt x="41075" y="296620"/>
                </a:lnTo>
                <a:lnTo>
                  <a:pt x="28751" y="292388"/>
                </a:lnTo>
                <a:lnTo>
                  <a:pt x="22066" y="287104"/>
                </a:lnTo>
                <a:lnTo>
                  <a:pt x="14053" y="279506"/>
                </a:lnTo>
                <a:lnTo>
                  <a:pt x="12225" y="276786"/>
                </a:lnTo>
                <a:lnTo>
                  <a:pt x="10195" y="271223"/>
                </a:lnTo>
                <a:lnTo>
                  <a:pt x="9054" y="262736"/>
                </a:lnTo>
                <a:lnTo>
                  <a:pt x="11327" y="254501"/>
                </a:lnTo>
                <a:lnTo>
                  <a:pt x="15511" y="245443"/>
                </a:lnTo>
                <a:lnTo>
                  <a:pt x="20546" y="238243"/>
                </a:lnTo>
                <a:lnTo>
                  <a:pt x="25959" y="231867"/>
                </a:lnTo>
                <a:lnTo>
                  <a:pt x="28737" y="228834"/>
                </a:lnTo>
                <a:lnTo>
                  <a:pt x="32492" y="226812"/>
                </a:lnTo>
                <a:lnTo>
                  <a:pt x="36902" y="225463"/>
                </a:lnTo>
                <a:lnTo>
                  <a:pt x="41746" y="224564"/>
                </a:lnTo>
                <a:lnTo>
                  <a:pt x="46881" y="223965"/>
                </a:lnTo>
                <a:lnTo>
                  <a:pt x="52210" y="223566"/>
                </a:lnTo>
                <a:lnTo>
                  <a:pt x="57666" y="223299"/>
                </a:lnTo>
                <a:lnTo>
                  <a:pt x="62256" y="222169"/>
                </a:lnTo>
                <a:lnTo>
                  <a:pt x="69898" y="218374"/>
                </a:lnTo>
                <a:lnTo>
                  <a:pt x="75173" y="216980"/>
                </a:lnTo>
                <a:lnTo>
                  <a:pt x="81547" y="216052"/>
                </a:lnTo>
                <a:lnTo>
                  <a:pt x="88655" y="215432"/>
                </a:lnTo>
                <a:lnTo>
                  <a:pt x="95299" y="215972"/>
                </a:lnTo>
                <a:lnTo>
                  <a:pt x="101632" y="217285"/>
                </a:lnTo>
                <a:lnTo>
                  <a:pt x="107760" y="219112"/>
                </a:lnTo>
                <a:lnTo>
                  <a:pt x="113750" y="220330"/>
                </a:lnTo>
                <a:lnTo>
                  <a:pt x="119649" y="221142"/>
                </a:lnTo>
                <a:lnTo>
                  <a:pt x="125486" y="221684"/>
                </a:lnTo>
                <a:lnTo>
                  <a:pt x="131282" y="222045"/>
                </a:lnTo>
                <a:lnTo>
                  <a:pt x="142803" y="222446"/>
                </a:lnTo>
                <a:lnTo>
                  <a:pt x="148543" y="223505"/>
                </a:lnTo>
                <a:lnTo>
                  <a:pt x="154272" y="225164"/>
                </a:lnTo>
                <a:lnTo>
                  <a:pt x="159998" y="227222"/>
                </a:lnTo>
                <a:lnTo>
                  <a:pt x="165721" y="229547"/>
                </a:lnTo>
                <a:lnTo>
                  <a:pt x="171440" y="232050"/>
                </a:lnTo>
                <a:lnTo>
                  <a:pt x="182876" y="237370"/>
                </a:lnTo>
                <a:lnTo>
                  <a:pt x="194309" y="242910"/>
                </a:lnTo>
                <a:lnTo>
                  <a:pt x="199071" y="245720"/>
                </a:lnTo>
                <a:lnTo>
                  <a:pt x="206903" y="251383"/>
                </a:lnTo>
                <a:lnTo>
                  <a:pt x="211279" y="254227"/>
                </a:lnTo>
                <a:lnTo>
                  <a:pt x="216100" y="257075"/>
                </a:lnTo>
                <a:lnTo>
                  <a:pt x="221219" y="259927"/>
                </a:lnTo>
                <a:lnTo>
                  <a:pt x="225585" y="262780"/>
                </a:lnTo>
                <a:lnTo>
                  <a:pt x="232975" y="268490"/>
                </a:lnTo>
                <a:lnTo>
                  <a:pt x="239435" y="274204"/>
                </a:lnTo>
                <a:lnTo>
                  <a:pt x="242490" y="277060"/>
                </a:lnTo>
                <a:lnTo>
                  <a:pt x="245481" y="278965"/>
                </a:lnTo>
                <a:lnTo>
                  <a:pt x="251342" y="281081"/>
                </a:lnTo>
                <a:lnTo>
                  <a:pt x="253287" y="282598"/>
                </a:lnTo>
                <a:lnTo>
                  <a:pt x="254583" y="284561"/>
                </a:lnTo>
                <a:lnTo>
                  <a:pt x="257175" y="2913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0"/>
          <p:cNvSpPr/>
          <p:nvPr/>
        </p:nvSpPr>
        <p:spPr>
          <a:xfrm>
            <a:off x="1640236" y="4303395"/>
            <a:ext cx="462884" cy="60005"/>
          </a:xfrm>
          <a:custGeom>
            <a:avLst/>
            <a:gdLst/>
            <a:ahLst/>
            <a:cxnLst/>
            <a:rect l="0" t="0" r="0" b="0"/>
            <a:pathLst>
              <a:path w="462884" h="60005">
                <a:moveTo>
                  <a:pt x="17114" y="51434"/>
                </a:moveTo>
                <a:lnTo>
                  <a:pt x="4095" y="51434"/>
                </a:lnTo>
                <a:lnTo>
                  <a:pt x="2719" y="52387"/>
                </a:lnTo>
                <a:lnTo>
                  <a:pt x="1802" y="53975"/>
                </a:lnTo>
                <a:lnTo>
                  <a:pt x="0" y="59903"/>
                </a:lnTo>
                <a:lnTo>
                  <a:pt x="12710" y="59986"/>
                </a:lnTo>
                <a:lnTo>
                  <a:pt x="32891" y="60004"/>
                </a:lnTo>
                <a:lnTo>
                  <a:pt x="37156" y="59053"/>
                </a:lnTo>
                <a:lnTo>
                  <a:pt x="40953" y="57466"/>
                </a:lnTo>
                <a:lnTo>
                  <a:pt x="44437" y="55455"/>
                </a:lnTo>
                <a:lnTo>
                  <a:pt x="49616" y="54115"/>
                </a:lnTo>
                <a:lnTo>
                  <a:pt x="62992" y="52626"/>
                </a:lnTo>
                <a:lnTo>
                  <a:pt x="70559" y="51276"/>
                </a:lnTo>
                <a:lnTo>
                  <a:pt x="78461" y="49424"/>
                </a:lnTo>
                <a:lnTo>
                  <a:pt x="86587" y="47237"/>
                </a:lnTo>
                <a:lnTo>
                  <a:pt x="103236" y="42266"/>
                </a:lnTo>
                <a:lnTo>
                  <a:pt x="111676" y="39607"/>
                </a:lnTo>
                <a:lnTo>
                  <a:pt x="121113" y="37835"/>
                </a:lnTo>
                <a:lnTo>
                  <a:pt x="131214" y="36653"/>
                </a:lnTo>
                <a:lnTo>
                  <a:pt x="141758" y="35865"/>
                </a:lnTo>
                <a:lnTo>
                  <a:pt x="152597" y="34388"/>
                </a:lnTo>
                <a:lnTo>
                  <a:pt x="163633" y="32450"/>
                </a:lnTo>
                <a:lnTo>
                  <a:pt x="174801" y="30206"/>
                </a:lnTo>
                <a:lnTo>
                  <a:pt x="186056" y="28710"/>
                </a:lnTo>
                <a:lnTo>
                  <a:pt x="197369" y="27712"/>
                </a:lnTo>
                <a:lnTo>
                  <a:pt x="208721" y="27048"/>
                </a:lnTo>
                <a:lnTo>
                  <a:pt x="220100" y="25652"/>
                </a:lnTo>
                <a:lnTo>
                  <a:pt x="231495" y="23768"/>
                </a:lnTo>
                <a:lnTo>
                  <a:pt x="242902" y="21561"/>
                </a:lnTo>
                <a:lnTo>
                  <a:pt x="254317" y="20089"/>
                </a:lnTo>
                <a:lnTo>
                  <a:pt x="265736" y="19107"/>
                </a:lnTo>
                <a:lnTo>
                  <a:pt x="277160" y="18453"/>
                </a:lnTo>
                <a:lnTo>
                  <a:pt x="288585" y="17064"/>
                </a:lnTo>
                <a:lnTo>
                  <a:pt x="300012" y="15186"/>
                </a:lnTo>
                <a:lnTo>
                  <a:pt x="311440" y="12982"/>
                </a:lnTo>
                <a:lnTo>
                  <a:pt x="321916" y="11512"/>
                </a:lnTo>
                <a:lnTo>
                  <a:pt x="331758" y="10532"/>
                </a:lnTo>
                <a:lnTo>
                  <a:pt x="341176" y="9878"/>
                </a:lnTo>
                <a:lnTo>
                  <a:pt x="351265" y="9443"/>
                </a:lnTo>
                <a:lnTo>
                  <a:pt x="372635" y="8959"/>
                </a:lnTo>
                <a:lnTo>
                  <a:pt x="381763" y="7878"/>
                </a:lnTo>
                <a:lnTo>
                  <a:pt x="389753" y="6204"/>
                </a:lnTo>
                <a:lnTo>
                  <a:pt x="396985" y="4136"/>
                </a:lnTo>
                <a:lnTo>
                  <a:pt x="404663" y="2757"/>
                </a:lnTo>
                <a:lnTo>
                  <a:pt x="412640" y="1838"/>
                </a:lnTo>
                <a:lnTo>
                  <a:pt x="420815" y="1225"/>
                </a:lnTo>
                <a:lnTo>
                  <a:pt x="434979" y="544"/>
                </a:lnTo>
                <a:lnTo>
                  <a:pt x="451123" y="161"/>
                </a:lnTo>
                <a:lnTo>
                  <a:pt x="46288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1"/>
          <p:cNvSpPr/>
          <p:nvPr/>
        </p:nvSpPr>
        <p:spPr>
          <a:xfrm>
            <a:off x="1858290" y="4380590"/>
            <a:ext cx="197970" cy="265692"/>
          </a:xfrm>
          <a:custGeom>
            <a:avLst/>
            <a:gdLst/>
            <a:ahLst/>
            <a:cxnLst/>
            <a:rect l="0" t="0" r="0" b="0"/>
            <a:pathLst>
              <a:path w="197970" h="265692">
                <a:moveTo>
                  <a:pt x="21944" y="42820"/>
                </a:moveTo>
                <a:lnTo>
                  <a:pt x="458" y="42820"/>
                </a:lnTo>
                <a:lnTo>
                  <a:pt x="0" y="41867"/>
                </a:lnTo>
                <a:lnTo>
                  <a:pt x="647" y="40280"/>
                </a:lnTo>
                <a:lnTo>
                  <a:pt x="5205" y="34089"/>
                </a:lnTo>
                <a:lnTo>
                  <a:pt x="12108" y="26971"/>
                </a:lnTo>
                <a:lnTo>
                  <a:pt x="17548" y="21508"/>
                </a:lnTo>
                <a:lnTo>
                  <a:pt x="20919" y="19087"/>
                </a:lnTo>
                <a:lnTo>
                  <a:pt x="25071" y="16520"/>
                </a:lnTo>
                <a:lnTo>
                  <a:pt x="29744" y="13856"/>
                </a:lnTo>
                <a:lnTo>
                  <a:pt x="40016" y="8357"/>
                </a:lnTo>
                <a:lnTo>
                  <a:pt x="45422" y="5557"/>
                </a:lnTo>
                <a:lnTo>
                  <a:pt x="50931" y="3691"/>
                </a:lnTo>
                <a:lnTo>
                  <a:pt x="56509" y="2446"/>
                </a:lnTo>
                <a:lnTo>
                  <a:pt x="62132" y="1616"/>
                </a:lnTo>
                <a:lnTo>
                  <a:pt x="67787" y="1063"/>
                </a:lnTo>
                <a:lnTo>
                  <a:pt x="73461" y="694"/>
                </a:lnTo>
                <a:lnTo>
                  <a:pt x="83893" y="285"/>
                </a:lnTo>
                <a:lnTo>
                  <a:pt x="91705" y="103"/>
                </a:lnTo>
                <a:lnTo>
                  <a:pt x="106008" y="0"/>
                </a:lnTo>
                <a:lnTo>
                  <a:pt x="110372" y="939"/>
                </a:lnTo>
                <a:lnTo>
                  <a:pt x="114234" y="2516"/>
                </a:lnTo>
                <a:lnTo>
                  <a:pt x="117761" y="4521"/>
                </a:lnTo>
                <a:lnTo>
                  <a:pt x="120112" y="6810"/>
                </a:lnTo>
                <a:lnTo>
                  <a:pt x="121680" y="9288"/>
                </a:lnTo>
                <a:lnTo>
                  <a:pt x="122724" y="11893"/>
                </a:lnTo>
                <a:lnTo>
                  <a:pt x="128746" y="20109"/>
                </a:lnTo>
                <a:lnTo>
                  <a:pt x="130293" y="23869"/>
                </a:lnTo>
                <a:lnTo>
                  <a:pt x="131324" y="28281"/>
                </a:lnTo>
                <a:lnTo>
                  <a:pt x="132012" y="33127"/>
                </a:lnTo>
                <a:lnTo>
                  <a:pt x="131518" y="38263"/>
                </a:lnTo>
                <a:lnTo>
                  <a:pt x="130236" y="43592"/>
                </a:lnTo>
                <a:lnTo>
                  <a:pt x="128429" y="49050"/>
                </a:lnTo>
                <a:lnTo>
                  <a:pt x="126271" y="54593"/>
                </a:lnTo>
                <a:lnTo>
                  <a:pt x="123881" y="60194"/>
                </a:lnTo>
                <a:lnTo>
                  <a:pt x="118685" y="71496"/>
                </a:lnTo>
                <a:lnTo>
                  <a:pt x="113200" y="82870"/>
                </a:lnTo>
                <a:lnTo>
                  <a:pt x="109452" y="88570"/>
                </a:lnTo>
                <a:lnTo>
                  <a:pt x="105048" y="94275"/>
                </a:lnTo>
                <a:lnTo>
                  <a:pt x="100206" y="99983"/>
                </a:lnTo>
                <a:lnTo>
                  <a:pt x="96027" y="105693"/>
                </a:lnTo>
                <a:lnTo>
                  <a:pt x="92288" y="111405"/>
                </a:lnTo>
                <a:lnTo>
                  <a:pt x="88842" y="117118"/>
                </a:lnTo>
                <a:lnTo>
                  <a:pt x="84641" y="121880"/>
                </a:lnTo>
                <a:lnTo>
                  <a:pt x="79934" y="126007"/>
                </a:lnTo>
                <a:lnTo>
                  <a:pt x="74892" y="129710"/>
                </a:lnTo>
                <a:lnTo>
                  <a:pt x="70578" y="133132"/>
                </a:lnTo>
                <a:lnTo>
                  <a:pt x="66749" y="136365"/>
                </a:lnTo>
                <a:lnTo>
                  <a:pt x="63244" y="139473"/>
                </a:lnTo>
                <a:lnTo>
                  <a:pt x="59003" y="142498"/>
                </a:lnTo>
                <a:lnTo>
                  <a:pt x="54270" y="145467"/>
                </a:lnTo>
                <a:lnTo>
                  <a:pt x="49210" y="148399"/>
                </a:lnTo>
                <a:lnTo>
                  <a:pt x="44884" y="150353"/>
                </a:lnTo>
                <a:lnTo>
                  <a:pt x="41047" y="151656"/>
                </a:lnTo>
                <a:lnTo>
                  <a:pt x="37537" y="152525"/>
                </a:lnTo>
                <a:lnTo>
                  <a:pt x="35197" y="154056"/>
                </a:lnTo>
                <a:lnTo>
                  <a:pt x="33637" y="156030"/>
                </a:lnTo>
                <a:lnTo>
                  <a:pt x="32597" y="158298"/>
                </a:lnTo>
                <a:lnTo>
                  <a:pt x="30951" y="159810"/>
                </a:lnTo>
                <a:lnTo>
                  <a:pt x="28901" y="160819"/>
                </a:lnTo>
                <a:lnTo>
                  <a:pt x="23319" y="162436"/>
                </a:lnTo>
                <a:lnTo>
                  <a:pt x="22861" y="161616"/>
                </a:lnTo>
                <a:lnTo>
                  <a:pt x="22065" y="155418"/>
                </a:lnTo>
                <a:lnTo>
                  <a:pt x="22977" y="155033"/>
                </a:lnTo>
                <a:lnTo>
                  <a:pt x="26531" y="154605"/>
                </a:lnTo>
                <a:lnTo>
                  <a:pt x="28812" y="153538"/>
                </a:lnTo>
                <a:lnTo>
                  <a:pt x="33887" y="149812"/>
                </a:lnTo>
                <a:lnTo>
                  <a:pt x="37526" y="147486"/>
                </a:lnTo>
                <a:lnTo>
                  <a:pt x="41857" y="144982"/>
                </a:lnTo>
                <a:lnTo>
                  <a:pt x="46649" y="142360"/>
                </a:lnTo>
                <a:lnTo>
                  <a:pt x="50797" y="139660"/>
                </a:lnTo>
                <a:lnTo>
                  <a:pt x="54515" y="136908"/>
                </a:lnTo>
                <a:lnTo>
                  <a:pt x="57945" y="134120"/>
                </a:lnTo>
                <a:lnTo>
                  <a:pt x="63090" y="132262"/>
                </a:lnTo>
                <a:lnTo>
                  <a:pt x="69377" y="131022"/>
                </a:lnTo>
                <a:lnTo>
                  <a:pt x="76426" y="130197"/>
                </a:lnTo>
                <a:lnTo>
                  <a:pt x="83031" y="128694"/>
                </a:lnTo>
                <a:lnTo>
                  <a:pt x="89338" y="126739"/>
                </a:lnTo>
                <a:lnTo>
                  <a:pt x="95449" y="124483"/>
                </a:lnTo>
                <a:lnTo>
                  <a:pt x="101427" y="122980"/>
                </a:lnTo>
                <a:lnTo>
                  <a:pt x="107318" y="121977"/>
                </a:lnTo>
                <a:lnTo>
                  <a:pt x="113150" y="121309"/>
                </a:lnTo>
                <a:lnTo>
                  <a:pt x="118943" y="120863"/>
                </a:lnTo>
                <a:lnTo>
                  <a:pt x="124710" y="120567"/>
                </a:lnTo>
                <a:lnTo>
                  <a:pt x="130460" y="120368"/>
                </a:lnTo>
                <a:lnTo>
                  <a:pt x="136198" y="121189"/>
                </a:lnTo>
                <a:lnTo>
                  <a:pt x="141928" y="122688"/>
                </a:lnTo>
                <a:lnTo>
                  <a:pt x="147654" y="124640"/>
                </a:lnTo>
                <a:lnTo>
                  <a:pt x="153376" y="125941"/>
                </a:lnTo>
                <a:lnTo>
                  <a:pt x="159095" y="126810"/>
                </a:lnTo>
                <a:lnTo>
                  <a:pt x="164813" y="127388"/>
                </a:lnTo>
                <a:lnTo>
                  <a:pt x="169578" y="128726"/>
                </a:lnTo>
                <a:lnTo>
                  <a:pt x="173707" y="130571"/>
                </a:lnTo>
                <a:lnTo>
                  <a:pt x="177412" y="132753"/>
                </a:lnTo>
                <a:lnTo>
                  <a:pt x="180834" y="135160"/>
                </a:lnTo>
                <a:lnTo>
                  <a:pt x="184069" y="137717"/>
                </a:lnTo>
                <a:lnTo>
                  <a:pt x="187177" y="140375"/>
                </a:lnTo>
                <a:lnTo>
                  <a:pt x="189250" y="143099"/>
                </a:lnTo>
                <a:lnTo>
                  <a:pt x="191552" y="148666"/>
                </a:lnTo>
                <a:lnTo>
                  <a:pt x="195116" y="154315"/>
                </a:lnTo>
                <a:lnTo>
                  <a:pt x="197400" y="157155"/>
                </a:lnTo>
                <a:lnTo>
                  <a:pt x="197969" y="160953"/>
                </a:lnTo>
                <a:lnTo>
                  <a:pt x="197397" y="165391"/>
                </a:lnTo>
                <a:lnTo>
                  <a:pt x="196063" y="170253"/>
                </a:lnTo>
                <a:lnTo>
                  <a:pt x="195173" y="175400"/>
                </a:lnTo>
                <a:lnTo>
                  <a:pt x="194580" y="180737"/>
                </a:lnTo>
                <a:lnTo>
                  <a:pt x="194185" y="186199"/>
                </a:lnTo>
                <a:lnTo>
                  <a:pt x="192969" y="190794"/>
                </a:lnTo>
                <a:lnTo>
                  <a:pt x="189078" y="198439"/>
                </a:lnTo>
                <a:lnTo>
                  <a:pt x="185754" y="202763"/>
                </a:lnTo>
                <a:lnTo>
                  <a:pt x="181634" y="207551"/>
                </a:lnTo>
                <a:lnTo>
                  <a:pt x="176981" y="212648"/>
                </a:lnTo>
                <a:lnTo>
                  <a:pt x="166732" y="223392"/>
                </a:lnTo>
                <a:lnTo>
                  <a:pt x="161332" y="228923"/>
                </a:lnTo>
                <a:lnTo>
                  <a:pt x="155827" y="233564"/>
                </a:lnTo>
                <a:lnTo>
                  <a:pt x="150252" y="237610"/>
                </a:lnTo>
                <a:lnTo>
                  <a:pt x="144630" y="241260"/>
                </a:lnTo>
                <a:lnTo>
                  <a:pt x="139930" y="244646"/>
                </a:lnTo>
                <a:lnTo>
                  <a:pt x="135844" y="247855"/>
                </a:lnTo>
                <a:lnTo>
                  <a:pt x="132167" y="250948"/>
                </a:lnTo>
                <a:lnTo>
                  <a:pt x="126859" y="253962"/>
                </a:lnTo>
                <a:lnTo>
                  <a:pt x="120463" y="256923"/>
                </a:lnTo>
                <a:lnTo>
                  <a:pt x="113341" y="259850"/>
                </a:lnTo>
                <a:lnTo>
                  <a:pt x="107640" y="261802"/>
                </a:lnTo>
                <a:lnTo>
                  <a:pt x="102887" y="263102"/>
                </a:lnTo>
                <a:lnTo>
                  <a:pt x="98767" y="263970"/>
                </a:lnTo>
                <a:lnTo>
                  <a:pt x="94114" y="264548"/>
                </a:lnTo>
                <a:lnTo>
                  <a:pt x="89107" y="264934"/>
                </a:lnTo>
                <a:lnTo>
                  <a:pt x="83865" y="265191"/>
                </a:lnTo>
                <a:lnTo>
                  <a:pt x="72959" y="265476"/>
                </a:lnTo>
                <a:lnTo>
                  <a:pt x="45281" y="265691"/>
                </a:lnTo>
                <a:lnTo>
                  <a:pt x="42265" y="264743"/>
                </a:lnTo>
                <a:lnTo>
                  <a:pt x="36373" y="261150"/>
                </a:lnTo>
                <a:lnTo>
                  <a:pt x="32252" y="258322"/>
                </a:lnTo>
                <a:lnTo>
                  <a:pt x="31674" y="256973"/>
                </a:lnTo>
                <a:lnTo>
                  <a:pt x="30669" y="249856"/>
                </a:lnTo>
                <a:lnTo>
                  <a:pt x="31571" y="249423"/>
                </a:lnTo>
                <a:lnTo>
                  <a:pt x="33125" y="249136"/>
                </a:lnTo>
                <a:lnTo>
                  <a:pt x="39089" y="2485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2"/>
          <p:cNvSpPr/>
          <p:nvPr/>
        </p:nvSpPr>
        <p:spPr>
          <a:xfrm>
            <a:off x="2831782" y="4209097"/>
            <a:ext cx="394336" cy="60008"/>
          </a:xfrm>
          <a:custGeom>
            <a:avLst/>
            <a:gdLst/>
            <a:ahLst/>
            <a:cxnLst/>
            <a:rect l="0" t="0" r="0" b="0"/>
            <a:pathLst>
              <a:path w="394336" h="60008">
                <a:moveTo>
                  <a:pt x="0" y="60007"/>
                </a:moveTo>
                <a:lnTo>
                  <a:pt x="4551" y="60007"/>
                </a:lnTo>
                <a:lnTo>
                  <a:pt x="6844" y="59055"/>
                </a:lnTo>
                <a:lnTo>
                  <a:pt x="9325" y="57468"/>
                </a:lnTo>
                <a:lnTo>
                  <a:pt x="15600" y="52627"/>
                </a:lnTo>
                <a:lnTo>
                  <a:pt x="25789" y="51788"/>
                </a:lnTo>
                <a:lnTo>
                  <a:pt x="31480" y="50718"/>
                </a:lnTo>
                <a:lnTo>
                  <a:pt x="38132" y="49052"/>
                </a:lnTo>
                <a:lnTo>
                  <a:pt x="45424" y="46989"/>
                </a:lnTo>
                <a:lnTo>
                  <a:pt x="52190" y="45613"/>
                </a:lnTo>
                <a:lnTo>
                  <a:pt x="58606" y="44696"/>
                </a:lnTo>
                <a:lnTo>
                  <a:pt x="64788" y="44085"/>
                </a:lnTo>
                <a:lnTo>
                  <a:pt x="71767" y="42725"/>
                </a:lnTo>
                <a:lnTo>
                  <a:pt x="79277" y="40866"/>
                </a:lnTo>
                <a:lnTo>
                  <a:pt x="87142" y="38674"/>
                </a:lnTo>
                <a:lnTo>
                  <a:pt x="103500" y="33699"/>
                </a:lnTo>
                <a:lnTo>
                  <a:pt x="137284" y="22743"/>
                </a:lnTo>
                <a:lnTo>
                  <a:pt x="146768" y="20877"/>
                </a:lnTo>
                <a:lnTo>
                  <a:pt x="156900" y="19633"/>
                </a:lnTo>
                <a:lnTo>
                  <a:pt x="167465" y="18804"/>
                </a:lnTo>
                <a:lnTo>
                  <a:pt x="178318" y="17298"/>
                </a:lnTo>
                <a:lnTo>
                  <a:pt x="189364" y="15342"/>
                </a:lnTo>
                <a:lnTo>
                  <a:pt x="200537" y="13086"/>
                </a:lnTo>
                <a:lnTo>
                  <a:pt x="223113" y="8039"/>
                </a:lnTo>
                <a:lnTo>
                  <a:pt x="234467" y="5359"/>
                </a:lnTo>
                <a:lnTo>
                  <a:pt x="244894" y="3573"/>
                </a:lnTo>
                <a:lnTo>
                  <a:pt x="254702" y="2382"/>
                </a:lnTo>
                <a:lnTo>
                  <a:pt x="264099" y="1588"/>
                </a:lnTo>
                <a:lnTo>
                  <a:pt x="273221" y="1059"/>
                </a:lnTo>
                <a:lnTo>
                  <a:pt x="290977" y="470"/>
                </a:lnTo>
                <a:lnTo>
                  <a:pt x="331723" y="62"/>
                </a:lnTo>
                <a:lnTo>
                  <a:pt x="39433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63"/>
          <p:cNvSpPr/>
          <p:nvPr/>
        </p:nvSpPr>
        <p:spPr>
          <a:xfrm>
            <a:off x="2935167" y="4354947"/>
            <a:ext cx="220550" cy="248324"/>
          </a:xfrm>
          <a:custGeom>
            <a:avLst/>
            <a:gdLst/>
            <a:ahLst/>
            <a:cxnLst/>
            <a:rect l="0" t="0" r="0" b="0"/>
            <a:pathLst>
              <a:path w="220550" h="248324">
                <a:moveTo>
                  <a:pt x="8058" y="42745"/>
                </a:moveTo>
                <a:lnTo>
                  <a:pt x="8058" y="34277"/>
                </a:lnTo>
                <a:lnTo>
                  <a:pt x="12608" y="29653"/>
                </a:lnTo>
                <a:lnTo>
                  <a:pt x="15854" y="27349"/>
                </a:lnTo>
                <a:lnTo>
                  <a:pt x="19923" y="24861"/>
                </a:lnTo>
                <a:lnTo>
                  <a:pt x="24540" y="22250"/>
                </a:lnTo>
                <a:lnTo>
                  <a:pt x="28571" y="19557"/>
                </a:lnTo>
                <a:lnTo>
                  <a:pt x="32210" y="16809"/>
                </a:lnTo>
                <a:lnTo>
                  <a:pt x="35590" y="14024"/>
                </a:lnTo>
                <a:lnTo>
                  <a:pt x="39747" y="12168"/>
                </a:lnTo>
                <a:lnTo>
                  <a:pt x="44424" y="10931"/>
                </a:lnTo>
                <a:lnTo>
                  <a:pt x="49447" y="10105"/>
                </a:lnTo>
                <a:lnTo>
                  <a:pt x="55653" y="8602"/>
                </a:lnTo>
                <a:lnTo>
                  <a:pt x="62648" y="6649"/>
                </a:lnTo>
                <a:lnTo>
                  <a:pt x="70168" y="4393"/>
                </a:lnTo>
                <a:lnTo>
                  <a:pt x="77087" y="2890"/>
                </a:lnTo>
                <a:lnTo>
                  <a:pt x="83605" y="1887"/>
                </a:lnTo>
                <a:lnTo>
                  <a:pt x="89855" y="1219"/>
                </a:lnTo>
                <a:lnTo>
                  <a:pt x="96879" y="773"/>
                </a:lnTo>
                <a:lnTo>
                  <a:pt x="104419" y="477"/>
                </a:lnTo>
                <a:lnTo>
                  <a:pt x="126144" y="59"/>
                </a:lnTo>
                <a:lnTo>
                  <a:pt x="132502" y="0"/>
                </a:lnTo>
                <a:lnTo>
                  <a:pt x="137693" y="913"/>
                </a:lnTo>
                <a:lnTo>
                  <a:pt x="142106" y="2475"/>
                </a:lnTo>
                <a:lnTo>
                  <a:pt x="146001" y="4468"/>
                </a:lnTo>
                <a:lnTo>
                  <a:pt x="148597" y="6749"/>
                </a:lnTo>
                <a:lnTo>
                  <a:pt x="150328" y="9223"/>
                </a:lnTo>
                <a:lnTo>
                  <a:pt x="152251" y="14511"/>
                </a:lnTo>
                <a:lnTo>
                  <a:pt x="153106" y="20037"/>
                </a:lnTo>
                <a:lnTo>
                  <a:pt x="153334" y="23796"/>
                </a:lnTo>
                <a:lnTo>
                  <a:pt x="153587" y="33053"/>
                </a:lnTo>
                <a:lnTo>
                  <a:pt x="152702" y="38189"/>
                </a:lnTo>
                <a:lnTo>
                  <a:pt x="151160" y="43518"/>
                </a:lnTo>
                <a:lnTo>
                  <a:pt x="149179" y="48975"/>
                </a:lnTo>
                <a:lnTo>
                  <a:pt x="145954" y="54519"/>
                </a:lnTo>
                <a:lnTo>
                  <a:pt x="141898" y="60119"/>
                </a:lnTo>
                <a:lnTo>
                  <a:pt x="137290" y="65757"/>
                </a:lnTo>
                <a:lnTo>
                  <a:pt x="132312" y="70469"/>
                </a:lnTo>
                <a:lnTo>
                  <a:pt x="127089" y="74563"/>
                </a:lnTo>
                <a:lnTo>
                  <a:pt x="121702" y="78245"/>
                </a:lnTo>
                <a:lnTo>
                  <a:pt x="116205" y="82604"/>
                </a:lnTo>
                <a:lnTo>
                  <a:pt x="110636" y="87415"/>
                </a:lnTo>
                <a:lnTo>
                  <a:pt x="105018" y="92528"/>
                </a:lnTo>
                <a:lnTo>
                  <a:pt x="100320" y="95936"/>
                </a:lnTo>
                <a:lnTo>
                  <a:pt x="96236" y="98208"/>
                </a:lnTo>
                <a:lnTo>
                  <a:pt x="92561" y="99723"/>
                </a:lnTo>
                <a:lnTo>
                  <a:pt x="85937" y="103946"/>
                </a:lnTo>
                <a:lnTo>
                  <a:pt x="82837" y="106406"/>
                </a:lnTo>
                <a:lnTo>
                  <a:pt x="76853" y="109139"/>
                </a:lnTo>
                <a:lnTo>
                  <a:pt x="71018" y="110354"/>
                </a:lnTo>
                <a:lnTo>
                  <a:pt x="65250" y="110893"/>
                </a:lnTo>
                <a:lnTo>
                  <a:pt x="59642" y="111314"/>
                </a:lnTo>
                <a:lnTo>
                  <a:pt x="64088" y="111322"/>
                </a:lnTo>
                <a:lnTo>
                  <a:pt x="66366" y="110370"/>
                </a:lnTo>
                <a:lnTo>
                  <a:pt x="71437" y="106773"/>
                </a:lnTo>
                <a:lnTo>
                  <a:pt x="75076" y="105433"/>
                </a:lnTo>
                <a:lnTo>
                  <a:pt x="79406" y="104539"/>
                </a:lnTo>
                <a:lnTo>
                  <a:pt x="84199" y="103944"/>
                </a:lnTo>
                <a:lnTo>
                  <a:pt x="89298" y="103547"/>
                </a:lnTo>
                <a:lnTo>
                  <a:pt x="94603" y="103282"/>
                </a:lnTo>
                <a:lnTo>
                  <a:pt x="100044" y="103105"/>
                </a:lnTo>
                <a:lnTo>
                  <a:pt x="106529" y="102035"/>
                </a:lnTo>
                <a:lnTo>
                  <a:pt x="113711" y="100369"/>
                </a:lnTo>
                <a:lnTo>
                  <a:pt x="121355" y="98306"/>
                </a:lnTo>
                <a:lnTo>
                  <a:pt x="128357" y="97883"/>
                </a:lnTo>
                <a:lnTo>
                  <a:pt x="134930" y="98554"/>
                </a:lnTo>
                <a:lnTo>
                  <a:pt x="141216" y="99954"/>
                </a:lnTo>
                <a:lnTo>
                  <a:pt x="148265" y="100887"/>
                </a:lnTo>
                <a:lnTo>
                  <a:pt x="155822" y="101509"/>
                </a:lnTo>
                <a:lnTo>
                  <a:pt x="169933" y="102199"/>
                </a:lnTo>
                <a:lnTo>
                  <a:pt x="179380" y="102507"/>
                </a:lnTo>
                <a:lnTo>
                  <a:pt x="184185" y="103541"/>
                </a:lnTo>
                <a:lnTo>
                  <a:pt x="189293" y="105183"/>
                </a:lnTo>
                <a:lnTo>
                  <a:pt x="194604" y="107231"/>
                </a:lnTo>
                <a:lnTo>
                  <a:pt x="199097" y="109548"/>
                </a:lnTo>
                <a:lnTo>
                  <a:pt x="203044" y="112046"/>
                </a:lnTo>
                <a:lnTo>
                  <a:pt x="206629" y="114663"/>
                </a:lnTo>
                <a:lnTo>
                  <a:pt x="209971" y="118313"/>
                </a:lnTo>
                <a:lnTo>
                  <a:pt x="213152" y="122651"/>
                </a:lnTo>
                <a:lnTo>
                  <a:pt x="216224" y="127448"/>
                </a:lnTo>
                <a:lnTo>
                  <a:pt x="218273" y="131599"/>
                </a:lnTo>
                <a:lnTo>
                  <a:pt x="220549" y="138751"/>
                </a:lnTo>
                <a:lnTo>
                  <a:pt x="220203" y="142944"/>
                </a:lnTo>
                <a:lnTo>
                  <a:pt x="219021" y="147644"/>
                </a:lnTo>
                <a:lnTo>
                  <a:pt x="217280" y="152683"/>
                </a:lnTo>
                <a:lnTo>
                  <a:pt x="214214" y="157947"/>
                </a:lnTo>
                <a:lnTo>
                  <a:pt x="210265" y="163361"/>
                </a:lnTo>
                <a:lnTo>
                  <a:pt x="205727" y="168876"/>
                </a:lnTo>
                <a:lnTo>
                  <a:pt x="201750" y="174457"/>
                </a:lnTo>
                <a:lnTo>
                  <a:pt x="198146" y="180083"/>
                </a:lnTo>
                <a:lnTo>
                  <a:pt x="194790" y="185739"/>
                </a:lnTo>
                <a:lnTo>
                  <a:pt x="189696" y="191415"/>
                </a:lnTo>
                <a:lnTo>
                  <a:pt x="183443" y="197103"/>
                </a:lnTo>
                <a:lnTo>
                  <a:pt x="176416" y="202800"/>
                </a:lnTo>
                <a:lnTo>
                  <a:pt x="169827" y="208503"/>
                </a:lnTo>
                <a:lnTo>
                  <a:pt x="163528" y="214211"/>
                </a:lnTo>
                <a:lnTo>
                  <a:pt x="157425" y="219921"/>
                </a:lnTo>
                <a:lnTo>
                  <a:pt x="150498" y="224680"/>
                </a:lnTo>
                <a:lnTo>
                  <a:pt x="143023" y="228805"/>
                </a:lnTo>
                <a:lnTo>
                  <a:pt x="135182" y="232507"/>
                </a:lnTo>
                <a:lnTo>
                  <a:pt x="127097" y="235928"/>
                </a:lnTo>
                <a:lnTo>
                  <a:pt x="118850" y="239161"/>
                </a:lnTo>
                <a:lnTo>
                  <a:pt x="110494" y="242269"/>
                </a:lnTo>
                <a:lnTo>
                  <a:pt x="103018" y="244341"/>
                </a:lnTo>
                <a:lnTo>
                  <a:pt x="96130" y="245722"/>
                </a:lnTo>
                <a:lnTo>
                  <a:pt x="89632" y="246643"/>
                </a:lnTo>
                <a:lnTo>
                  <a:pt x="83396" y="247257"/>
                </a:lnTo>
                <a:lnTo>
                  <a:pt x="77333" y="247667"/>
                </a:lnTo>
                <a:lnTo>
                  <a:pt x="71386" y="247939"/>
                </a:lnTo>
                <a:lnTo>
                  <a:pt x="59699" y="248243"/>
                </a:lnTo>
                <a:lnTo>
                  <a:pt x="53915" y="248323"/>
                </a:lnTo>
                <a:lnTo>
                  <a:pt x="48154" y="247425"/>
                </a:lnTo>
                <a:lnTo>
                  <a:pt x="42409" y="245873"/>
                </a:lnTo>
                <a:lnTo>
                  <a:pt x="36673" y="243887"/>
                </a:lnTo>
                <a:lnTo>
                  <a:pt x="31897" y="242562"/>
                </a:lnTo>
                <a:lnTo>
                  <a:pt x="27761" y="241679"/>
                </a:lnTo>
                <a:lnTo>
                  <a:pt x="24051" y="241090"/>
                </a:lnTo>
                <a:lnTo>
                  <a:pt x="17388" y="237896"/>
                </a:lnTo>
                <a:lnTo>
                  <a:pt x="14278" y="235711"/>
                </a:lnTo>
                <a:lnTo>
                  <a:pt x="8282" y="233283"/>
                </a:lnTo>
                <a:lnTo>
                  <a:pt x="5350" y="232635"/>
                </a:lnTo>
                <a:lnTo>
                  <a:pt x="3395" y="231251"/>
                </a:lnTo>
                <a:lnTo>
                  <a:pt x="2092" y="229376"/>
                </a:lnTo>
                <a:lnTo>
                  <a:pt x="643" y="224752"/>
                </a:lnTo>
                <a:lnTo>
                  <a:pt x="0" y="219522"/>
                </a:lnTo>
                <a:lnTo>
                  <a:pt x="781" y="217747"/>
                </a:lnTo>
                <a:lnTo>
                  <a:pt x="2254" y="216563"/>
                </a:lnTo>
                <a:lnTo>
                  <a:pt x="8058" y="2141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64"/>
          <p:cNvSpPr/>
          <p:nvPr/>
        </p:nvSpPr>
        <p:spPr>
          <a:xfrm>
            <a:off x="6281630" y="4080511"/>
            <a:ext cx="682098" cy="60007"/>
          </a:xfrm>
          <a:custGeom>
            <a:avLst/>
            <a:gdLst/>
            <a:ahLst/>
            <a:cxnLst/>
            <a:rect l="0" t="0" r="0" b="0"/>
            <a:pathLst>
              <a:path w="682098" h="60007">
                <a:moveTo>
                  <a:pt x="13442" y="60006"/>
                </a:moveTo>
                <a:lnTo>
                  <a:pt x="0" y="60006"/>
                </a:lnTo>
                <a:lnTo>
                  <a:pt x="49701" y="60006"/>
                </a:lnTo>
                <a:lnTo>
                  <a:pt x="58570" y="59054"/>
                </a:lnTo>
                <a:lnTo>
                  <a:pt x="68292" y="57466"/>
                </a:lnTo>
                <a:lnTo>
                  <a:pt x="214558" y="28544"/>
                </a:lnTo>
                <a:lnTo>
                  <a:pt x="296855" y="14282"/>
                </a:lnTo>
                <a:lnTo>
                  <a:pt x="312874" y="12379"/>
                </a:lnTo>
                <a:lnTo>
                  <a:pt x="328316" y="11110"/>
                </a:lnTo>
                <a:lnTo>
                  <a:pt x="343373" y="10264"/>
                </a:lnTo>
                <a:lnTo>
                  <a:pt x="359126" y="8747"/>
                </a:lnTo>
                <a:lnTo>
                  <a:pt x="375343" y="6783"/>
                </a:lnTo>
                <a:lnTo>
                  <a:pt x="391869" y="4522"/>
                </a:lnTo>
                <a:lnTo>
                  <a:pt x="407650" y="3014"/>
                </a:lnTo>
                <a:lnTo>
                  <a:pt x="422932" y="2009"/>
                </a:lnTo>
                <a:lnTo>
                  <a:pt x="451660" y="892"/>
                </a:lnTo>
                <a:lnTo>
                  <a:pt x="490207" y="263"/>
                </a:lnTo>
                <a:lnTo>
                  <a:pt x="634250" y="0"/>
                </a:lnTo>
                <a:lnTo>
                  <a:pt x="639722" y="952"/>
                </a:lnTo>
                <a:lnTo>
                  <a:pt x="644322" y="2539"/>
                </a:lnTo>
                <a:lnTo>
                  <a:pt x="648341" y="4550"/>
                </a:lnTo>
                <a:lnTo>
                  <a:pt x="651973" y="5890"/>
                </a:lnTo>
                <a:lnTo>
                  <a:pt x="658549" y="7379"/>
                </a:lnTo>
                <a:lnTo>
                  <a:pt x="661636" y="8729"/>
                </a:lnTo>
                <a:lnTo>
                  <a:pt x="664646" y="10581"/>
                </a:lnTo>
                <a:lnTo>
                  <a:pt x="667606" y="12769"/>
                </a:lnTo>
                <a:lnTo>
                  <a:pt x="670531" y="15180"/>
                </a:lnTo>
                <a:lnTo>
                  <a:pt x="673434" y="17739"/>
                </a:lnTo>
                <a:lnTo>
                  <a:pt x="682097" y="257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65"/>
          <p:cNvSpPr/>
          <p:nvPr/>
        </p:nvSpPr>
        <p:spPr>
          <a:xfrm>
            <a:off x="6590171" y="4174850"/>
            <a:ext cx="210100" cy="274129"/>
          </a:xfrm>
          <a:custGeom>
            <a:avLst/>
            <a:gdLst/>
            <a:ahLst/>
            <a:cxnLst/>
            <a:rect l="0" t="0" r="0" b="0"/>
            <a:pathLst>
              <a:path w="210100" h="274129">
                <a:moveTo>
                  <a:pt x="4938" y="34247"/>
                </a:moveTo>
                <a:lnTo>
                  <a:pt x="0" y="34247"/>
                </a:lnTo>
                <a:lnTo>
                  <a:pt x="2109" y="34247"/>
                </a:lnTo>
                <a:lnTo>
                  <a:pt x="3052" y="33295"/>
                </a:lnTo>
                <a:lnTo>
                  <a:pt x="3681" y="31707"/>
                </a:lnTo>
                <a:lnTo>
                  <a:pt x="4100" y="29696"/>
                </a:lnTo>
                <a:lnTo>
                  <a:pt x="5332" y="28356"/>
                </a:lnTo>
                <a:lnTo>
                  <a:pt x="7106" y="27462"/>
                </a:lnTo>
                <a:lnTo>
                  <a:pt x="12569" y="25516"/>
                </a:lnTo>
                <a:lnTo>
                  <a:pt x="16693" y="23664"/>
                </a:lnTo>
                <a:lnTo>
                  <a:pt x="26355" y="19066"/>
                </a:lnTo>
                <a:lnTo>
                  <a:pt x="53703" y="5554"/>
                </a:lnTo>
                <a:lnTo>
                  <a:pt x="59355" y="3689"/>
                </a:lnTo>
                <a:lnTo>
                  <a:pt x="65029" y="2445"/>
                </a:lnTo>
                <a:lnTo>
                  <a:pt x="70717" y="1616"/>
                </a:lnTo>
                <a:lnTo>
                  <a:pt x="77365" y="1063"/>
                </a:lnTo>
                <a:lnTo>
                  <a:pt x="84656" y="694"/>
                </a:lnTo>
                <a:lnTo>
                  <a:pt x="99423" y="285"/>
                </a:lnTo>
                <a:lnTo>
                  <a:pt x="130317" y="0"/>
                </a:lnTo>
                <a:lnTo>
                  <a:pt x="135196" y="938"/>
                </a:lnTo>
                <a:lnTo>
                  <a:pt x="139402" y="2516"/>
                </a:lnTo>
                <a:lnTo>
                  <a:pt x="143159" y="4521"/>
                </a:lnTo>
                <a:lnTo>
                  <a:pt x="145663" y="7762"/>
                </a:lnTo>
                <a:lnTo>
                  <a:pt x="147332" y="11828"/>
                </a:lnTo>
                <a:lnTo>
                  <a:pt x="148445" y="16444"/>
                </a:lnTo>
                <a:lnTo>
                  <a:pt x="148235" y="20473"/>
                </a:lnTo>
                <a:lnTo>
                  <a:pt x="147142" y="24112"/>
                </a:lnTo>
                <a:lnTo>
                  <a:pt x="138544" y="41347"/>
                </a:lnTo>
                <a:lnTo>
                  <a:pt x="135919" y="47553"/>
                </a:lnTo>
                <a:lnTo>
                  <a:pt x="133217" y="54548"/>
                </a:lnTo>
                <a:lnTo>
                  <a:pt x="130462" y="62068"/>
                </a:lnTo>
                <a:lnTo>
                  <a:pt x="125768" y="68987"/>
                </a:lnTo>
                <a:lnTo>
                  <a:pt x="119782" y="75504"/>
                </a:lnTo>
                <a:lnTo>
                  <a:pt x="112933" y="81754"/>
                </a:lnTo>
                <a:lnTo>
                  <a:pt x="106462" y="86874"/>
                </a:lnTo>
                <a:lnTo>
                  <a:pt x="100243" y="91239"/>
                </a:lnTo>
                <a:lnTo>
                  <a:pt x="94193" y="95102"/>
                </a:lnTo>
                <a:lnTo>
                  <a:pt x="89206" y="98629"/>
                </a:lnTo>
                <a:lnTo>
                  <a:pt x="84930" y="101934"/>
                </a:lnTo>
                <a:lnTo>
                  <a:pt x="81126" y="105089"/>
                </a:lnTo>
                <a:lnTo>
                  <a:pt x="76685" y="108145"/>
                </a:lnTo>
                <a:lnTo>
                  <a:pt x="71820" y="111135"/>
                </a:lnTo>
                <a:lnTo>
                  <a:pt x="66671" y="114081"/>
                </a:lnTo>
                <a:lnTo>
                  <a:pt x="62286" y="116045"/>
                </a:lnTo>
                <a:lnTo>
                  <a:pt x="58410" y="117354"/>
                </a:lnTo>
                <a:lnTo>
                  <a:pt x="54874" y="118227"/>
                </a:lnTo>
                <a:lnTo>
                  <a:pt x="48405" y="119196"/>
                </a:lnTo>
                <a:lnTo>
                  <a:pt x="39766" y="119927"/>
                </a:lnTo>
                <a:lnTo>
                  <a:pt x="43938" y="115408"/>
                </a:lnTo>
                <a:lnTo>
                  <a:pt x="46178" y="114072"/>
                </a:lnTo>
                <a:lnTo>
                  <a:pt x="54835" y="111239"/>
                </a:lnTo>
                <a:lnTo>
                  <a:pt x="59158" y="109388"/>
                </a:lnTo>
                <a:lnTo>
                  <a:pt x="63945" y="107201"/>
                </a:lnTo>
                <a:lnTo>
                  <a:pt x="68089" y="105743"/>
                </a:lnTo>
                <a:lnTo>
                  <a:pt x="71803" y="104771"/>
                </a:lnTo>
                <a:lnTo>
                  <a:pt x="75233" y="104123"/>
                </a:lnTo>
                <a:lnTo>
                  <a:pt x="80376" y="102739"/>
                </a:lnTo>
                <a:lnTo>
                  <a:pt x="93711" y="98660"/>
                </a:lnTo>
                <a:lnTo>
                  <a:pt x="100315" y="97192"/>
                </a:lnTo>
                <a:lnTo>
                  <a:pt x="106624" y="96213"/>
                </a:lnTo>
                <a:lnTo>
                  <a:pt x="112733" y="95560"/>
                </a:lnTo>
                <a:lnTo>
                  <a:pt x="119664" y="95125"/>
                </a:lnTo>
                <a:lnTo>
                  <a:pt x="134985" y="94641"/>
                </a:lnTo>
                <a:lnTo>
                  <a:pt x="155125" y="94370"/>
                </a:lnTo>
                <a:lnTo>
                  <a:pt x="162212" y="95283"/>
                </a:lnTo>
                <a:lnTo>
                  <a:pt x="169796" y="96846"/>
                </a:lnTo>
                <a:lnTo>
                  <a:pt x="177708" y="98839"/>
                </a:lnTo>
                <a:lnTo>
                  <a:pt x="183936" y="101121"/>
                </a:lnTo>
                <a:lnTo>
                  <a:pt x="189040" y="103595"/>
                </a:lnTo>
                <a:lnTo>
                  <a:pt x="193395" y="106197"/>
                </a:lnTo>
                <a:lnTo>
                  <a:pt x="197251" y="108883"/>
                </a:lnTo>
                <a:lnTo>
                  <a:pt x="200774" y="111627"/>
                </a:lnTo>
                <a:lnTo>
                  <a:pt x="204076" y="114409"/>
                </a:lnTo>
                <a:lnTo>
                  <a:pt x="206276" y="118168"/>
                </a:lnTo>
                <a:lnTo>
                  <a:pt x="207745" y="122579"/>
                </a:lnTo>
                <a:lnTo>
                  <a:pt x="208722" y="127425"/>
                </a:lnTo>
                <a:lnTo>
                  <a:pt x="209374" y="132561"/>
                </a:lnTo>
                <a:lnTo>
                  <a:pt x="209809" y="137890"/>
                </a:lnTo>
                <a:lnTo>
                  <a:pt x="210099" y="143347"/>
                </a:lnTo>
                <a:lnTo>
                  <a:pt x="209340" y="148890"/>
                </a:lnTo>
                <a:lnTo>
                  <a:pt x="207881" y="154491"/>
                </a:lnTo>
                <a:lnTo>
                  <a:pt x="205956" y="160130"/>
                </a:lnTo>
                <a:lnTo>
                  <a:pt x="202768" y="165794"/>
                </a:lnTo>
                <a:lnTo>
                  <a:pt x="198737" y="171475"/>
                </a:lnTo>
                <a:lnTo>
                  <a:pt x="194145" y="177167"/>
                </a:lnTo>
                <a:lnTo>
                  <a:pt x="189179" y="182867"/>
                </a:lnTo>
                <a:lnTo>
                  <a:pt x="183963" y="188572"/>
                </a:lnTo>
                <a:lnTo>
                  <a:pt x="173088" y="199991"/>
                </a:lnTo>
                <a:lnTo>
                  <a:pt x="144898" y="228558"/>
                </a:lnTo>
                <a:lnTo>
                  <a:pt x="139202" y="233321"/>
                </a:lnTo>
                <a:lnTo>
                  <a:pt x="133500" y="237448"/>
                </a:lnTo>
                <a:lnTo>
                  <a:pt x="127794" y="241152"/>
                </a:lnTo>
                <a:lnTo>
                  <a:pt x="121132" y="244574"/>
                </a:lnTo>
                <a:lnTo>
                  <a:pt x="113833" y="247807"/>
                </a:lnTo>
                <a:lnTo>
                  <a:pt x="106110" y="250916"/>
                </a:lnTo>
                <a:lnTo>
                  <a:pt x="100009" y="253940"/>
                </a:lnTo>
                <a:lnTo>
                  <a:pt x="94989" y="256909"/>
                </a:lnTo>
                <a:lnTo>
                  <a:pt x="90690" y="259841"/>
                </a:lnTo>
                <a:lnTo>
                  <a:pt x="85919" y="262748"/>
                </a:lnTo>
                <a:lnTo>
                  <a:pt x="80833" y="265639"/>
                </a:lnTo>
                <a:lnTo>
                  <a:pt x="75537" y="268518"/>
                </a:lnTo>
                <a:lnTo>
                  <a:pt x="70102" y="270438"/>
                </a:lnTo>
                <a:lnTo>
                  <a:pt x="64573" y="271718"/>
                </a:lnTo>
                <a:lnTo>
                  <a:pt x="58982" y="272571"/>
                </a:lnTo>
                <a:lnTo>
                  <a:pt x="54303" y="273140"/>
                </a:lnTo>
                <a:lnTo>
                  <a:pt x="50231" y="273519"/>
                </a:lnTo>
                <a:lnTo>
                  <a:pt x="46563" y="273772"/>
                </a:lnTo>
                <a:lnTo>
                  <a:pt x="42214" y="273940"/>
                </a:lnTo>
                <a:lnTo>
                  <a:pt x="32300" y="274128"/>
                </a:lnTo>
                <a:lnTo>
                  <a:pt x="28895" y="273225"/>
                </a:lnTo>
                <a:lnTo>
                  <a:pt x="26625" y="271670"/>
                </a:lnTo>
                <a:lnTo>
                  <a:pt x="25111" y="269682"/>
                </a:lnTo>
                <a:lnTo>
                  <a:pt x="23150" y="268356"/>
                </a:lnTo>
                <a:lnTo>
                  <a:pt x="18430" y="266883"/>
                </a:lnTo>
                <a:lnTo>
                  <a:pt x="16790" y="265538"/>
                </a:lnTo>
                <a:lnTo>
                  <a:pt x="15697" y="263689"/>
                </a:lnTo>
                <a:lnTo>
                  <a:pt x="13511" y="2571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66"/>
          <p:cNvSpPr/>
          <p:nvPr/>
        </p:nvSpPr>
        <p:spPr>
          <a:xfrm>
            <a:off x="7709534" y="4046220"/>
            <a:ext cx="497207" cy="85726"/>
          </a:xfrm>
          <a:custGeom>
            <a:avLst/>
            <a:gdLst/>
            <a:ahLst/>
            <a:cxnLst/>
            <a:rect l="0" t="0" r="0" b="0"/>
            <a:pathLst>
              <a:path w="497207" h="85726">
                <a:moveTo>
                  <a:pt x="0" y="85725"/>
                </a:moveTo>
                <a:lnTo>
                  <a:pt x="0" y="81174"/>
                </a:lnTo>
                <a:lnTo>
                  <a:pt x="953" y="79833"/>
                </a:lnTo>
                <a:lnTo>
                  <a:pt x="2541" y="78940"/>
                </a:lnTo>
                <a:lnTo>
                  <a:pt x="6845" y="77947"/>
                </a:lnTo>
                <a:lnTo>
                  <a:pt x="11932" y="77505"/>
                </a:lnTo>
                <a:lnTo>
                  <a:pt x="14623" y="76435"/>
                </a:lnTo>
                <a:lnTo>
                  <a:pt x="17368" y="74769"/>
                </a:lnTo>
                <a:lnTo>
                  <a:pt x="20152" y="72706"/>
                </a:lnTo>
                <a:lnTo>
                  <a:pt x="30864" y="70413"/>
                </a:lnTo>
                <a:lnTo>
                  <a:pt x="45150" y="68442"/>
                </a:lnTo>
                <a:lnTo>
                  <a:pt x="52961" y="66583"/>
                </a:lnTo>
                <a:lnTo>
                  <a:pt x="61025" y="64391"/>
                </a:lnTo>
                <a:lnTo>
                  <a:pt x="77605" y="59416"/>
                </a:lnTo>
                <a:lnTo>
                  <a:pt x="86027" y="56755"/>
                </a:lnTo>
                <a:lnTo>
                  <a:pt x="94499" y="54982"/>
                </a:lnTo>
                <a:lnTo>
                  <a:pt x="103004" y="53799"/>
                </a:lnTo>
                <a:lnTo>
                  <a:pt x="111532" y="53011"/>
                </a:lnTo>
                <a:lnTo>
                  <a:pt x="121027" y="51533"/>
                </a:lnTo>
                <a:lnTo>
                  <a:pt x="131168" y="49595"/>
                </a:lnTo>
                <a:lnTo>
                  <a:pt x="141737" y="47351"/>
                </a:lnTo>
                <a:lnTo>
                  <a:pt x="151641" y="44902"/>
                </a:lnTo>
                <a:lnTo>
                  <a:pt x="161102" y="42317"/>
                </a:lnTo>
                <a:lnTo>
                  <a:pt x="170267" y="39641"/>
                </a:lnTo>
                <a:lnTo>
                  <a:pt x="181139" y="36905"/>
                </a:lnTo>
                <a:lnTo>
                  <a:pt x="205920" y="31324"/>
                </a:lnTo>
                <a:lnTo>
                  <a:pt x="218242" y="29455"/>
                </a:lnTo>
                <a:lnTo>
                  <a:pt x="230267" y="28209"/>
                </a:lnTo>
                <a:lnTo>
                  <a:pt x="242094" y="27379"/>
                </a:lnTo>
                <a:lnTo>
                  <a:pt x="254741" y="25872"/>
                </a:lnTo>
                <a:lnTo>
                  <a:pt x="267935" y="23916"/>
                </a:lnTo>
                <a:lnTo>
                  <a:pt x="281494" y="21659"/>
                </a:lnTo>
                <a:lnTo>
                  <a:pt x="294342" y="20154"/>
                </a:lnTo>
                <a:lnTo>
                  <a:pt x="306719" y="19151"/>
                </a:lnTo>
                <a:lnTo>
                  <a:pt x="318779" y="18482"/>
                </a:lnTo>
                <a:lnTo>
                  <a:pt x="330630" y="17084"/>
                </a:lnTo>
                <a:lnTo>
                  <a:pt x="342340" y="15199"/>
                </a:lnTo>
                <a:lnTo>
                  <a:pt x="353956" y="12990"/>
                </a:lnTo>
                <a:lnTo>
                  <a:pt x="365511" y="11517"/>
                </a:lnTo>
                <a:lnTo>
                  <a:pt x="377024" y="10536"/>
                </a:lnTo>
                <a:lnTo>
                  <a:pt x="388510" y="9881"/>
                </a:lnTo>
                <a:lnTo>
                  <a:pt x="399023" y="8492"/>
                </a:lnTo>
                <a:lnTo>
                  <a:pt x="408892" y="6614"/>
                </a:lnTo>
                <a:lnTo>
                  <a:pt x="418327" y="4409"/>
                </a:lnTo>
                <a:lnTo>
                  <a:pt x="426522" y="2939"/>
                </a:lnTo>
                <a:lnTo>
                  <a:pt x="440709" y="1306"/>
                </a:lnTo>
                <a:lnTo>
                  <a:pt x="453363" y="580"/>
                </a:lnTo>
                <a:lnTo>
                  <a:pt x="465338" y="258"/>
                </a:lnTo>
                <a:lnTo>
                  <a:pt x="4972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67"/>
          <p:cNvSpPr/>
          <p:nvPr/>
        </p:nvSpPr>
        <p:spPr>
          <a:xfrm>
            <a:off x="7760969" y="4183774"/>
            <a:ext cx="257017" cy="231064"/>
          </a:xfrm>
          <a:custGeom>
            <a:avLst/>
            <a:gdLst/>
            <a:ahLst/>
            <a:cxnLst/>
            <a:rect l="0" t="0" r="0" b="0"/>
            <a:pathLst>
              <a:path w="257017" h="231064">
                <a:moveTo>
                  <a:pt x="68581" y="42468"/>
                </a:moveTo>
                <a:lnTo>
                  <a:pt x="68581" y="29449"/>
                </a:lnTo>
                <a:lnTo>
                  <a:pt x="69533" y="28074"/>
                </a:lnTo>
                <a:lnTo>
                  <a:pt x="71121" y="27157"/>
                </a:lnTo>
                <a:lnTo>
                  <a:pt x="76377" y="25186"/>
                </a:lnTo>
                <a:lnTo>
                  <a:pt x="80446" y="23326"/>
                </a:lnTo>
                <a:lnTo>
                  <a:pt x="95274" y="16159"/>
                </a:lnTo>
                <a:lnTo>
                  <a:pt x="100664" y="13499"/>
                </a:lnTo>
                <a:lnTo>
                  <a:pt x="107114" y="11725"/>
                </a:lnTo>
                <a:lnTo>
                  <a:pt x="114272" y="10543"/>
                </a:lnTo>
                <a:lnTo>
                  <a:pt x="121902" y="9755"/>
                </a:lnTo>
                <a:lnTo>
                  <a:pt x="128894" y="8277"/>
                </a:lnTo>
                <a:lnTo>
                  <a:pt x="135459" y="6339"/>
                </a:lnTo>
                <a:lnTo>
                  <a:pt x="141742" y="4094"/>
                </a:lnTo>
                <a:lnTo>
                  <a:pt x="148786" y="2598"/>
                </a:lnTo>
                <a:lnTo>
                  <a:pt x="156342" y="1601"/>
                </a:lnTo>
                <a:lnTo>
                  <a:pt x="164235" y="936"/>
                </a:lnTo>
                <a:lnTo>
                  <a:pt x="171404" y="493"/>
                </a:lnTo>
                <a:lnTo>
                  <a:pt x="184447" y="0"/>
                </a:lnTo>
                <a:lnTo>
                  <a:pt x="190592" y="821"/>
                </a:lnTo>
                <a:lnTo>
                  <a:pt x="196594" y="2321"/>
                </a:lnTo>
                <a:lnTo>
                  <a:pt x="202501" y="4273"/>
                </a:lnTo>
                <a:lnTo>
                  <a:pt x="208343" y="6527"/>
                </a:lnTo>
                <a:lnTo>
                  <a:pt x="214144" y="8982"/>
                </a:lnTo>
                <a:lnTo>
                  <a:pt x="219915" y="11572"/>
                </a:lnTo>
                <a:lnTo>
                  <a:pt x="223763" y="14251"/>
                </a:lnTo>
                <a:lnTo>
                  <a:pt x="226327" y="16989"/>
                </a:lnTo>
                <a:lnTo>
                  <a:pt x="228038" y="19767"/>
                </a:lnTo>
                <a:lnTo>
                  <a:pt x="229178" y="23524"/>
                </a:lnTo>
                <a:lnTo>
                  <a:pt x="229939" y="27934"/>
                </a:lnTo>
                <a:lnTo>
                  <a:pt x="230445" y="32779"/>
                </a:lnTo>
                <a:lnTo>
                  <a:pt x="229830" y="36961"/>
                </a:lnTo>
                <a:lnTo>
                  <a:pt x="226607" y="44148"/>
                </a:lnTo>
                <a:lnTo>
                  <a:pt x="223461" y="49303"/>
                </a:lnTo>
                <a:lnTo>
                  <a:pt x="214886" y="62651"/>
                </a:lnTo>
                <a:lnTo>
                  <a:pt x="210886" y="68305"/>
                </a:lnTo>
                <a:lnTo>
                  <a:pt x="207265" y="73028"/>
                </a:lnTo>
                <a:lnTo>
                  <a:pt x="203900" y="77129"/>
                </a:lnTo>
                <a:lnTo>
                  <a:pt x="199751" y="81768"/>
                </a:lnTo>
                <a:lnTo>
                  <a:pt x="190061" y="92002"/>
                </a:lnTo>
                <a:lnTo>
                  <a:pt x="161592" y="120869"/>
                </a:lnTo>
                <a:lnTo>
                  <a:pt x="157259" y="123310"/>
                </a:lnTo>
                <a:lnTo>
                  <a:pt x="152464" y="124938"/>
                </a:lnTo>
                <a:lnTo>
                  <a:pt x="147363" y="126023"/>
                </a:lnTo>
                <a:lnTo>
                  <a:pt x="143009" y="127699"/>
                </a:lnTo>
                <a:lnTo>
                  <a:pt x="135633" y="132101"/>
                </a:lnTo>
                <a:lnTo>
                  <a:pt x="129179" y="134693"/>
                </a:lnTo>
                <a:lnTo>
                  <a:pt x="121826" y="136356"/>
                </a:lnTo>
                <a:lnTo>
                  <a:pt x="121222" y="135540"/>
                </a:lnTo>
                <a:lnTo>
                  <a:pt x="120174" y="129349"/>
                </a:lnTo>
                <a:lnTo>
                  <a:pt x="120063" y="123985"/>
                </a:lnTo>
                <a:lnTo>
                  <a:pt x="120999" y="121577"/>
                </a:lnTo>
                <a:lnTo>
                  <a:pt x="124580" y="116363"/>
                </a:lnTo>
                <a:lnTo>
                  <a:pt x="131887" y="110870"/>
                </a:lnTo>
                <a:lnTo>
                  <a:pt x="136502" y="108072"/>
                </a:lnTo>
                <a:lnTo>
                  <a:pt x="144170" y="104963"/>
                </a:lnTo>
                <a:lnTo>
                  <a:pt x="147549" y="104134"/>
                </a:lnTo>
                <a:lnTo>
                  <a:pt x="152658" y="103581"/>
                </a:lnTo>
                <a:lnTo>
                  <a:pt x="158922" y="103213"/>
                </a:lnTo>
                <a:lnTo>
                  <a:pt x="165957" y="102967"/>
                </a:lnTo>
                <a:lnTo>
                  <a:pt x="172550" y="101851"/>
                </a:lnTo>
                <a:lnTo>
                  <a:pt x="178851" y="100154"/>
                </a:lnTo>
                <a:lnTo>
                  <a:pt x="184957" y="98070"/>
                </a:lnTo>
                <a:lnTo>
                  <a:pt x="189980" y="97634"/>
                </a:lnTo>
                <a:lnTo>
                  <a:pt x="194281" y="98295"/>
                </a:lnTo>
                <a:lnTo>
                  <a:pt x="198101" y="99689"/>
                </a:lnTo>
                <a:lnTo>
                  <a:pt x="202552" y="100617"/>
                </a:lnTo>
                <a:lnTo>
                  <a:pt x="207426" y="101237"/>
                </a:lnTo>
                <a:lnTo>
                  <a:pt x="212579" y="101650"/>
                </a:lnTo>
                <a:lnTo>
                  <a:pt x="217919" y="102878"/>
                </a:lnTo>
                <a:lnTo>
                  <a:pt x="223385" y="104649"/>
                </a:lnTo>
                <a:lnTo>
                  <a:pt x="228934" y="106782"/>
                </a:lnTo>
                <a:lnTo>
                  <a:pt x="233585" y="109156"/>
                </a:lnTo>
                <a:lnTo>
                  <a:pt x="241293" y="114335"/>
                </a:lnTo>
                <a:lnTo>
                  <a:pt x="247894" y="119811"/>
                </a:lnTo>
                <a:lnTo>
                  <a:pt x="250988" y="122605"/>
                </a:lnTo>
                <a:lnTo>
                  <a:pt x="253051" y="125420"/>
                </a:lnTo>
                <a:lnTo>
                  <a:pt x="255342" y="131088"/>
                </a:lnTo>
                <a:lnTo>
                  <a:pt x="255954" y="134886"/>
                </a:lnTo>
                <a:lnTo>
                  <a:pt x="256361" y="139322"/>
                </a:lnTo>
                <a:lnTo>
                  <a:pt x="256813" y="148380"/>
                </a:lnTo>
                <a:lnTo>
                  <a:pt x="257016" y="155580"/>
                </a:lnTo>
                <a:lnTo>
                  <a:pt x="255163" y="159786"/>
                </a:lnTo>
                <a:lnTo>
                  <a:pt x="252024" y="164495"/>
                </a:lnTo>
                <a:lnTo>
                  <a:pt x="248026" y="169540"/>
                </a:lnTo>
                <a:lnTo>
                  <a:pt x="244409" y="173855"/>
                </a:lnTo>
                <a:lnTo>
                  <a:pt x="241044" y="177684"/>
                </a:lnTo>
                <a:lnTo>
                  <a:pt x="237848" y="181190"/>
                </a:lnTo>
                <a:lnTo>
                  <a:pt x="229219" y="190165"/>
                </a:lnTo>
                <a:lnTo>
                  <a:pt x="224250" y="195225"/>
                </a:lnTo>
                <a:lnTo>
                  <a:pt x="219033" y="198599"/>
                </a:lnTo>
                <a:lnTo>
                  <a:pt x="213650" y="200848"/>
                </a:lnTo>
                <a:lnTo>
                  <a:pt x="208156" y="202347"/>
                </a:lnTo>
                <a:lnTo>
                  <a:pt x="202589" y="204299"/>
                </a:lnTo>
                <a:lnTo>
                  <a:pt x="196971" y="206553"/>
                </a:lnTo>
                <a:lnTo>
                  <a:pt x="191323" y="209008"/>
                </a:lnTo>
                <a:lnTo>
                  <a:pt x="179965" y="214276"/>
                </a:lnTo>
                <a:lnTo>
                  <a:pt x="174269" y="217014"/>
                </a:lnTo>
                <a:lnTo>
                  <a:pt x="168567" y="218840"/>
                </a:lnTo>
                <a:lnTo>
                  <a:pt x="162862" y="220057"/>
                </a:lnTo>
                <a:lnTo>
                  <a:pt x="157152" y="220868"/>
                </a:lnTo>
                <a:lnTo>
                  <a:pt x="151441" y="221409"/>
                </a:lnTo>
                <a:lnTo>
                  <a:pt x="145728" y="221770"/>
                </a:lnTo>
                <a:lnTo>
                  <a:pt x="140015" y="222010"/>
                </a:lnTo>
                <a:lnTo>
                  <a:pt x="126048" y="222277"/>
                </a:lnTo>
                <a:lnTo>
                  <a:pt x="38371" y="222489"/>
                </a:lnTo>
                <a:lnTo>
                  <a:pt x="31296" y="223442"/>
                </a:lnTo>
                <a:lnTo>
                  <a:pt x="23721" y="225030"/>
                </a:lnTo>
                <a:lnTo>
                  <a:pt x="0" y="2310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2677477" y="4826317"/>
            <a:ext cx="2665617" cy="582931"/>
            <a:chOff x="2677477" y="4826317"/>
            <a:chExt cx="2665617" cy="582931"/>
          </a:xfrm>
        </p:grpSpPr>
        <p:sp>
          <p:nvSpPr>
            <p:cNvPr id="57" name="SMARTPenAnnotation468"/>
            <p:cNvSpPr/>
            <p:nvPr/>
          </p:nvSpPr>
          <p:spPr>
            <a:xfrm>
              <a:off x="2703194" y="5126354"/>
              <a:ext cx="214314" cy="282894"/>
            </a:xfrm>
            <a:custGeom>
              <a:avLst/>
              <a:gdLst/>
              <a:ahLst/>
              <a:cxnLst/>
              <a:rect l="0" t="0" r="0" b="0"/>
              <a:pathLst>
                <a:path w="214314" h="282894">
                  <a:moveTo>
                    <a:pt x="0" y="0"/>
                  </a:moveTo>
                  <a:lnTo>
                    <a:pt x="8220" y="0"/>
                  </a:lnTo>
                  <a:lnTo>
                    <a:pt x="13019" y="4552"/>
                  </a:lnTo>
                  <a:lnTo>
                    <a:pt x="15347" y="5892"/>
                  </a:lnTo>
                  <a:lnTo>
                    <a:pt x="20474" y="7382"/>
                  </a:lnTo>
                  <a:lnTo>
                    <a:pt x="22222" y="8731"/>
                  </a:lnTo>
                  <a:lnTo>
                    <a:pt x="23387" y="10584"/>
                  </a:lnTo>
                  <a:lnTo>
                    <a:pt x="24164" y="12771"/>
                  </a:lnTo>
                  <a:lnTo>
                    <a:pt x="26587" y="15182"/>
                  </a:lnTo>
                  <a:lnTo>
                    <a:pt x="30107" y="17742"/>
                  </a:lnTo>
                  <a:lnTo>
                    <a:pt x="34359" y="20401"/>
                  </a:lnTo>
                  <a:lnTo>
                    <a:pt x="38146" y="24078"/>
                  </a:lnTo>
                  <a:lnTo>
                    <a:pt x="41624" y="28435"/>
                  </a:lnTo>
                  <a:lnTo>
                    <a:pt x="44894" y="33244"/>
                  </a:lnTo>
                  <a:lnTo>
                    <a:pt x="48980" y="38355"/>
                  </a:lnTo>
                  <a:lnTo>
                    <a:pt x="53608" y="43668"/>
                  </a:lnTo>
                  <a:lnTo>
                    <a:pt x="58599" y="49115"/>
                  </a:lnTo>
                  <a:lnTo>
                    <a:pt x="62879" y="54651"/>
                  </a:lnTo>
                  <a:lnTo>
                    <a:pt x="66684" y="60247"/>
                  </a:lnTo>
                  <a:lnTo>
                    <a:pt x="70174" y="65882"/>
                  </a:lnTo>
                  <a:lnTo>
                    <a:pt x="74405" y="71544"/>
                  </a:lnTo>
                  <a:lnTo>
                    <a:pt x="79131" y="77224"/>
                  </a:lnTo>
                  <a:lnTo>
                    <a:pt x="84187" y="82916"/>
                  </a:lnTo>
                  <a:lnTo>
                    <a:pt x="88510" y="89567"/>
                  </a:lnTo>
                  <a:lnTo>
                    <a:pt x="92344" y="96859"/>
                  </a:lnTo>
                  <a:lnTo>
                    <a:pt x="99145" y="111629"/>
                  </a:lnTo>
                  <a:lnTo>
                    <a:pt x="105342" y="124543"/>
                  </a:lnTo>
                  <a:lnTo>
                    <a:pt x="109281" y="130654"/>
                  </a:lnTo>
                  <a:lnTo>
                    <a:pt x="113812" y="136633"/>
                  </a:lnTo>
                  <a:lnTo>
                    <a:pt x="118737" y="142524"/>
                  </a:lnTo>
                  <a:lnTo>
                    <a:pt x="122973" y="149308"/>
                  </a:lnTo>
                  <a:lnTo>
                    <a:pt x="126750" y="156689"/>
                  </a:lnTo>
                  <a:lnTo>
                    <a:pt x="133486" y="171557"/>
                  </a:lnTo>
                  <a:lnTo>
                    <a:pt x="139655" y="184516"/>
                  </a:lnTo>
                  <a:lnTo>
                    <a:pt x="143586" y="190638"/>
                  </a:lnTo>
                  <a:lnTo>
                    <a:pt x="148111" y="196625"/>
                  </a:lnTo>
                  <a:lnTo>
                    <a:pt x="153034" y="202521"/>
                  </a:lnTo>
                  <a:lnTo>
                    <a:pt x="157268" y="208357"/>
                  </a:lnTo>
                  <a:lnTo>
                    <a:pt x="161043" y="214152"/>
                  </a:lnTo>
                  <a:lnTo>
                    <a:pt x="164512" y="219921"/>
                  </a:lnTo>
                  <a:lnTo>
                    <a:pt x="167777" y="224719"/>
                  </a:lnTo>
                  <a:lnTo>
                    <a:pt x="173945" y="232590"/>
                  </a:lnTo>
                  <a:lnTo>
                    <a:pt x="176924" y="236975"/>
                  </a:lnTo>
                  <a:lnTo>
                    <a:pt x="179862" y="241804"/>
                  </a:lnTo>
                  <a:lnTo>
                    <a:pt x="182773" y="246928"/>
                  </a:lnTo>
                  <a:lnTo>
                    <a:pt x="188548" y="255161"/>
                  </a:lnTo>
                  <a:lnTo>
                    <a:pt x="194289" y="261996"/>
                  </a:lnTo>
                  <a:lnTo>
                    <a:pt x="200016" y="268208"/>
                  </a:lnTo>
                  <a:lnTo>
                    <a:pt x="205562" y="274066"/>
                  </a:lnTo>
                  <a:lnTo>
                    <a:pt x="214313" y="2828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69"/>
            <p:cNvSpPr/>
            <p:nvPr/>
          </p:nvSpPr>
          <p:spPr>
            <a:xfrm>
              <a:off x="2677477" y="5143500"/>
              <a:ext cx="222886" cy="257176"/>
            </a:xfrm>
            <a:custGeom>
              <a:avLst/>
              <a:gdLst/>
              <a:ahLst/>
              <a:cxnLst/>
              <a:rect l="0" t="0" r="0" b="0"/>
              <a:pathLst>
                <a:path w="222886" h="257176">
                  <a:moveTo>
                    <a:pt x="222885" y="0"/>
                  </a:moveTo>
                  <a:lnTo>
                    <a:pt x="206963" y="0"/>
                  </a:lnTo>
                  <a:lnTo>
                    <a:pt x="201551" y="4551"/>
                  </a:lnTo>
                  <a:lnTo>
                    <a:pt x="196576" y="9325"/>
                  </a:lnTo>
                  <a:lnTo>
                    <a:pt x="185621" y="20151"/>
                  </a:lnTo>
                  <a:lnTo>
                    <a:pt x="183755" y="23911"/>
                  </a:lnTo>
                  <a:lnTo>
                    <a:pt x="182511" y="28323"/>
                  </a:lnTo>
                  <a:lnTo>
                    <a:pt x="181681" y="33169"/>
                  </a:lnTo>
                  <a:lnTo>
                    <a:pt x="179223" y="37353"/>
                  </a:lnTo>
                  <a:lnTo>
                    <a:pt x="175680" y="41094"/>
                  </a:lnTo>
                  <a:lnTo>
                    <a:pt x="171412" y="44541"/>
                  </a:lnTo>
                  <a:lnTo>
                    <a:pt x="167615" y="48744"/>
                  </a:lnTo>
                  <a:lnTo>
                    <a:pt x="164131" y="53451"/>
                  </a:lnTo>
                  <a:lnTo>
                    <a:pt x="160855" y="58494"/>
                  </a:lnTo>
                  <a:lnTo>
                    <a:pt x="156767" y="63761"/>
                  </a:lnTo>
                  <a:lnTo>
                    <a:pt x="152136" y="69177"/>
                  </a:lnTo>
                  <a:lnTo>
                    <a:pt x="147144" y="74693"/>
                  </a:lnTo>
                  <a:lnTo>
                    <a:pt x="142864" y="80275"/>
                  </a:lnTo>
                  <a:lnTo>
                    <a:pt x="139057" y="85902"/>
                  </a:lnTo>
                  <a:lnTo>
                    <a:pt x="135567" y="91558"/>
                  </a:lnTo>
                  <a:lnTo>
                    <a:pt x="131336" y="97233"/>
                  </a:lnTo>
                  <a:lnTo>
                    <a:pt x="126610" y="102922"/>
                  </a:lnTo>
                  <a:lnTo>
                    <a:pt x="121554" y="108620"/>
                  </a:lnTo>
                  <a:lnTo>
                    <a:pt x="110856" y="120030"/>
                  </a:lnTo>
                  <a:lnTo>
                    <a:pt x="105337" y="125740"/>
                  </a:lnTo>
                  <a:lnTo>
                    <a:pt x="100705" y="131452"/>
                  </a:lnTo>
                  <a:lnTo>
                    <a:pt x="96664" y="137164"/>
                  </a:lnTo>
                  <a:lnTo>
                    <a:pt x="93018" y="142878"/>
                  </a:lnTo>
                  <a:lnTo>
                    <a:pt x="88682" y="148592"/>
                  </a:lnTo>
                  <a:lnTo>
                    <a:pt x="83886" y="154306"/>
                  </a:lnTo>
                  <a:lnTo>
                    <a:pt x="78784" y="160021"/>
                  </a:lnTo>
                  <a:lnTo>
                    <a:pt x="74430" y="165736"/>
                  </a:lnTo>
                  <a:lnTo>
                    <a:pt x="70575" y="171450"/>
                  </a:lnTo>
                  <a:lnTo>
                    <a:pt x="67053" y="177165"/>
                  </a:lnTo>
                  <a:lnTo>
                    <a:pt x="62799" y="182880"/>
                  </a:lnTo>
                  <a:lnTo>
                    <a:pt x="58059" y="188595"/>
                  </a:lnTo>
                  <a:lnTo>
                    <a:pt x="52993" y="194310"/>
                  </a:lnTo>
                  <a:lnTo>
                    <a:pt x="48664" y="200025"/>
                  </a:lnTo>
                  <a:lnTo>
                    <a:pt x="44825" y="205740"/>
                  </a:lnTo>
                  <a:lnTo>
                    <a:pt x="41314" y="211455"/>
                  </a:lnTo>
                  <a:lnTo>
                    <a:pt x="38020" y="216217"/>
                  </a:lnTo>
                  <a:lnTo>
                    <a:pt x="31820" y="224049"/>
                  </a:lnTo>
                  <a:lnTo>
                    <a:pt x="25890" y="230705"/>
                  </a:lnTo>
                  <a:lnTo>
                    <a:pt x="20079" y="236838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70"/>
            <p:cNvSpPr/>
            <p:nvPr/>
          </p:nvSpPr>
          <p:spPr>
            <a:xfrm>
              <a:off x="3071812" y="5083492"/>
              <a:ext cx="214314" cy="42863"/>
            </a:xfrm>
            <a:custGeom>
              <a:avLst/>
              <a:gdLst/>
              <a:ahLst/>
              <a:cxnLst/>
              <a:rect l="0" t="0" r="0" b="0"/>
              <a:pathLst>
                <a:path w="214314" h="42863">
                  <a:moveTo>
                    <a:pt x="0" y="42862"/>
                  </a:moveTo>
                  <a:lnTo>
                    <a:pt x="0" y="35481"/>
                  </a:lnTo>
                  <a:lnTo>
                    <a:pt x="952" y="35084"/>
                  </a:lnTo>
                  <a:lnTo>
                    <a:pt x="4551" y="34643"/>
                  </a:lnTo>
                  <a:lnTo>
                    <a:pt x="6844" y="33573"/>
                  </a:lnTo>
                  <a:lnTo>
                    <a:pt x="9325" y="31907"/>
                  </a:lnTo>
                  <a:lnTo>
                    <a:pt x="11932" y="29844"/>
                  </a:lnTo>
                  <a:lnTo>
                    <a:pt x="15574" y="28469"/>
                  </a:lnTo>
                  <a:lnTo>
                    <a:pt x="19908" y="27551"/>
                  </a:lnTo>
                  <a:lnTo>
                    <a:pt x="24702" y="26941"/>
                  </a:lnTo>
                  <a:lnTo>
                    <a:pt x="29803" y="26533"/>
                  </a:lnTo>
                  <a:lnTo>
                    <a:pt x="35109" y="26261"/>
                  </a:lnTo>
                  <a:lnTo>
                    <a:pt x="40551" y="26080"/>
                  </a:lnTo>
                  <a:lnTo>
                    <a:pt x="46084" y="25007"/>
                  </a:lnTo>
                  <a:lnTo>
                    <a:pt x="51677" y="23338"/>
                  </a:lnTo>
                  <a:lnTo>
                    <a:pt x="57312" y="21274"/>
                  </a:lnTo>
                  <a:lnTo>
                    <a:pt x="62020" y="19898"/>
                  </a:lnTo>
                  <a:lnTo>
                    <a:pt x="66112" y="18981"/>
                  </a:lnTo>
                  <a:lnTo>
                    <a:pt x="69792" y="18369"/>
                  </a:lnTo>
                  <a:lnTo>
                    <a:pt x="74151" y="17961"/>
                  </a:lnTo>
                  <a:lnTo>
                    <a:pt x="78961" y="17689"/>
                  </a:lnTo>
                  <a:lnTo>
                    <a:pt x="84073" y="17508"/>
                  </a:lnTo>
                  <a:lnTo>
                    <a:pt x="89386" y="16434"/>
                  </a:lnTo>
                  <a:lnTo>
                    <a:pt x="94834" y="14766"/>
                  </a:lnTo>
                  <a:lnTo>
                    <a:pt x="100370" y="12702"/>
                  </a:lnTo>
                  <a:lnTo>
                    <a:pt x="105966" y="11325"/>
                  </a:lnTo>
                  <a:lnTo>
                    <a:pt x="111601" y="10408"/>
                  </a:lnTo>
                  <a:lnTo>
                    <a:pt x="117263" y="9796"/>
                  </a:lnTo>
                  <a:lnTo>
                    <a:pt x="122943" y="8436"/>
                  </a:lnTo>
                  <a:lnTo>
                    <a:pt x="128635" y="6577"/>
                  </a:lnTo>
                  <a:lnTo>
                    <a:pt x="134334" y="4384"/>
                  </a:lnTo>
                  <a:lnTo>
                    <a:pt x="140039" y="2923"/>
                  </a:lnTo>
                  <a:lnTo>
                    <a:pt x="145746" y="1949"/>
                  </a:lnTo>
                  <a:lnTo>
                    <a:pt x="151457" y="1299"/>
                  </a:lnTo>
                  <a:lnTo>
                    <a:pt x="157169" y="866"/>
                  </a:lnTo>
                  <a:lnTo>
                    <a:pt x="162882" y="578"/>
                  </a:lnTo>
                  <a:lnTo>
                    <a:pt x="177484" y="171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471"/>
            <p:cNvSpPr/>
            <p:nvPr/>
          </p:nvSpPr>
          <p:spPr>
            <a:xfrm>
              <a:off x="3123247" y="5177790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41711" y="17145"/>
                  </a:lnTo>
                  <a:lnTo>
                    <a:pt x="46857" y="16192"/>
                  </a:lnTo>
                  <a:lnTo>
                    <a:pt x="52193" y="14605"/>
                  </a:lnTo>
                  <a:lnTo>
                    <a:pt x="57656" y="12594"/>
                  </a:lnTo>
                  <a:lnTo>
                    <a:pt x="63202" y="11253"/>
                  </a:lnTo>
                  <a:lnTo>
                    <a:pt x="68805" y="10359"/>
                  </a:lnTo>
                  <a:lnTo>
                    <a:pt x="74445" y="9763"/>
                  </a:lnTo>
                  <a:lnTo>
                    <a:pt x="80110" y="9367"/>
                  </a:lnTo>
                  <a:lnTo>
                    <a:pt x="85792" y="9101"/>
                  </a:lnTo>
                  <a:lnTo>
                    <a:pt x="91484" y="8925"/>
                  </a:lnTo>
                  <a:lnTo>
                    <a:pt x="96232" y="7855"/>
                  </a:lnTo>
                  <a:lnTo>
                    <a:pt x="100350" y="6189"/>
                  </a:lnTo>
                  <a:lnTo>
                    <a:pt x="104047" y="4126"/>
                  </a:lnTo>
                  <a:lnTo>
                    <a:pt x="108417" y="2751"/>
                  </a:lnTo>
                  <a:lnTo>
                    <a:pt x="113236" y="1834"/>
                  </a:lnTo>
                  <a:lnTo>
                    <a:pt x="118353" y="1222"/>
                  </a:lnTo>
                  <a:lnTo>
                    <a:pt x="123670" y="815"/>
                  </a:lnTo>
                  <a:lnTo>
                    <a:pt x="129119" y="543"/>
                  </a:lnTo>
                  <a:lnTo>
                    <a:pt x="143350" y="16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472"/>
            <p:cNvSpPr/>
            <p:nvPr/>
          </p:nvSpPr>
          <p:spPr>
            <a:xfrm>
              <a:off x="3457575" y="4937908"/>
              <a:ext cx="231458" cy="341056"/>
            </a:xfrm>
            <a:custGeom>
              <a:avLst/>
              <a:gdLst/>
              <a:ahLst/>
              <a:cxnLst/>
              <a:rect l="0" t="0" r="0" b="0"/>
              <a:pathLst>
                <a:path w="231458" h="341056">
                  <a:moveTo>
                    <a:pt x="0" y="77004"/>
                  </a:moveTo>
                  <a:lnTo>
                    <a:pt x="0" y="63985"/>
                  </a:lnTo>
                  <a:lnTo>
                    <a:pt x="952" y="61657"/>
                  </a:lnTo>
                  <a:lnTo>
                    <a:pt x="5891" y="53831"/>
                  </a:lnTo>
                  <a:lnTo>
                    <a:pt x="7380" y="48289"/>
                  </a:lnTo>
                  <a:lnTo>
                    <a:pt x="9683" y="45479"/>
                  </a:lnTo>
                  <a:lnTo>
                    <a:pt x="13122" y="42652"/>
                  </a:lnTo>
                  <a:lnTo>
                    <a:pt x="17321" y="39816"/>
                  </a:lnTo>
                  <a:lnTo>
                    <a:pt x="24525" y="34123"/>
                  </a:lnTo>
                  <a:lnTo>
                    <a:pt x="30903" y="28419"/>
                  </a:lnTo>
                  <a:lnTo>
                    <a:pt x="36912" y="22708"/>
                  </a:lnTo>
                  <a:lnTo>
                    <a:pt x="40800" y="19852"/>
                  </a:lnTo>
                  <a:lnTo>
                    <a:pt x="45298" y="16995"/>
                  </a:lnTo>
                  <a:lnTo>
                    <a:pt x="50201" y="14138"/>
                  </a:lnTo>
                  <a:lnTo>
                    <a:pt x="55374" y="11281"/>
                  </a:lnTo>
                  <a:lnTo>
                    <a:pt x="66203" y="5566"/>
                  </a:lnTo>
                  <a:lnTo>
                    <a:pt x="70805" y="3661"/>
                  </a:lnTo>
                  <a:lnTo>
                    <a:pt x="74826" y="2392"/>
                  </a:lnTo>
                  <a:lnTo>
                    <a:pt x="78459" y="1545"/>
                  </a:lnTo>
                  <a:lnTo>
                    <a:pt x="82786" y="981"/>
                  </a:lnTo>
                  <a:lnTo>
                    <a:pt x="87576" y="604"/>
                  </a:lnTo>
                  <a:lnTo>
                    <a:pt x="92673" y="353"/>
                  </a:lnTo>
                  <a:lnTo>
                    <a:pt x="103418" y="75"/>
                  </a:lnTo>
                  <a:lnTo>
                    <a:pt x="108950" y="0"/>
                  </a:lnTo>
                  <a:lnTo>
                    <a:pt x="113591" y="903"/>
                  </a:lnTo>
                  <a:lnTo>
                    <a:pt x="117637" y="2458"/>
                  </a:lnTo>
                  <a:lnTo>
                    <a:pt x="124673" y="6725"/>
                  </a:lnTo>
                  <a:lnTo>
                    <a:pt x="130975" y="11796"/>
                  </a:lnTo>
                  <a:lnTo>
                    <a:pt x="134942" y="14483"/>
                  </a:lnTo>
                  <a:lnTo>
                    <a:pt x="139491" y="17225"/>
                  </a:lnTo>
                  <a:lnTo>
                    <a:pt x="144429" y="20007"/>
                  </a:lnTo>
                  <a:lnTo>
                    <a:pt x="148673" y="23766"/>
                  </a:lnTo>
                  <a:lnTo>
                    <a:pt x="152455" y="28177"/>
                  </a:lnTo>
                  <a:lnTo>
                    <a:pt x="159198" y="38158"/>
                  </a:lnTo>
                  <a:lnTo>
                    <a:pt x="162329" y="43487"/>
                  </a:lnTo>
                  <a:lnTo>
                    <a:pt x="165369" y="48944"/>
                  </a:lnTo>
                  <a:lnTo>
                    <a:pt x="167396" y="54488"/>
                  </a:lnTo>
                  <a:lnTo>
                    <a:pt x="168747" y="60088"/>
                  </a:lnTo>
                  <a:lnTo>
                    <a:pt x="169648" y="65726"/>
                  </a:lnTo>
                  <a:lnTo>
                    <a:pt x="171201" y="71391"/>
                  </a:lnTo>
                  <a:lnTo>
                    <a:pt x="173189" y="77072"/>
                  </a:lnTo>
                  <a:lnTo>
                    <a:pt x="175467" y="82764"/>
                  </a:lnTo>
                  <a:lnTo>
                    <a:pt x="176985" y="89417"/>
                  </a:lnTo>
                  <a:lnTo>
                    <a:pt x="177998" y="96709"/>
                  </a:lnTo>
                  <a:lnTo>
                    <a:pt x="178673" y="104428"/>
                  </a:lnTo>
                  <a:lnTo>
                    <a:pt x="179122" y="112432"/>
                  </a:lnTo>
                  <a:lnTo>
                    <a:pt x="179622" y="128945"/>
                  </a:lnTo>
                  <a:lnTo>
                    <a:pt x="178803" y="138301"/>
                  </a:lnTo>
                  <a:lnTo>
                    <a:pt x="177304" y="148349"/>
                  </a:lnTo>
                  <a:lnTo>
                    <a:pt x="175353" y="158857"/>
                  </a:lnTo>
                  <a:lnTo>
                    <a:pt x="173099" y="168720"/>
                  </a:lnTo>
                  <a:lnTo>
                    <a:pt x="170644" y="178153"/>
                  </a:lnTo>
                  <a:lnTo>
                    <a:pt x="168055" y="187299"/>
                  </a:lnTo>
                  <a:lnTo>
                    <a:pt x="166329" y="195302"/>
                  </a:lnTo>
                  <a:lnTo>
                    <a:pt x="165179" y="202542"/>
                  </a:lnTo>
                  <a:lnTo>
                    <a:pt x="164412" y="209273"/>
                  </a:lnTo>
                  <a:lnTo>
                    <a:pt x="161995" y="216618"/>
                  </a:lnTo>
                  <a:lnTo>
                    <a:pt x="158479" y="224373"/>
                  </a:lnTo>
                  <a:lnTo>
                    <a:pt x="154230" y="232400"/>
                  </a:lnTo>
                  <a:lnTo>
                    <a:pt x="150445" y="240609"/>
                  </a:lnTo>
                  <a:lnTo>
                    <a:pt x="146969" y="248939"/>
                  </a:lnTo>
                  <a:lnTo>
                    <a:pt x="143699" y="257350"/>
                  </a:lnTo>
                  <a:lnTo>
                    <a:pt x="140567" y="263910"/>
                  </a:lnTo>
                  <a:lnTo>
                    <a:pt x="134546" y="273739"/>
                  </a:lnTo>
                  <a:lnTo>
                    <a:pt x="128696" y="283821"/>
                  </a:lnTo>
                  <a:lnTo>
                    <a:pt x="125802" y="289177"/>
                  </a:lnTo>
                  <a:lnTo>
                    <a:pt x="121968" y="293700"/>
                  </a:lnTo>
                  <a:lnTo>
                    <a:pt x="117507" y="297668"/>
                  </a:lnTo>
                  <a:lnTo>
                    <a:pt x="112628" y="301266"/>
                  </a:lnTo>
                  <a:lnTo>
                    <a:pt x="107470" y="304617"/>
                  </a:lnTo>
                  <a:lnTo>
                    <a:pt x="102127" y="307804"/>
                  </a:lnTo>
                  <a:lnTo>
                    <a:pt x="96659" y="310880"/>
                  </a:lnTo>
                  <a:lnTo>
                    <a:pt x="92062" y="313884"/>
                  </a:lnTo>
                  <a:lnTo>
                    <a:pt x="88045" y="316839"/>
                  </a:lnTo>
                  <a:lnTo>
                    <a:pt x="81041" y="322662"/>
                  </a:lnTo>
                  <a:lnTo>
                    <a:pt x="74753" y="328426"/>
                  </a:lnTo>
                  <a:lnTo>
                    <a:pt x="70790" y="331296"/>
                  </a:lnTo>
                  <a:lnTo>
                    <a:pt x="66243" y="334162"/>
                  </a:lnTo>
                  <a:lnTo>
                    <a:pt x="54360" y="341055"/>
                  </a:lnTo>
                  <a:lnTo>
                    <a:pt x="52432" y="340668"/>
                  </a:lnTo>
                  <a:lnTo>
                    <a:pt x="47750" y="337698"/>
                  </a:lnTo>
                  <a:lnTo>
                    <a:pt x="42495" y="335743"/>
                  </a:lnTo>
                  <a:lnTo>
                    <a:pt x="39760" y="335222"/>
                  </a:lnTo>
                  <a:lnTo>
                    <a:pt x="34181" y="332102"/>
                  </a:lnTo>
                  <a:lnTo>
                    <a:pt x="28526" y="327541"/>
                  </a:lnTo>
                  <a:lnTo>
                    <a:pt x="22838" y="322339"/>
                  </a:lnTo>
                  <a:lnTo>
                    <a:pt x="20940" y="319618"/>
                  </a:lnTo>
                  <a:lnTo>
                    <a:pt x="18831" y="314055"/>
                  </a:lnTo>
                  <a:lnTo>
                    <a:pt x="17644" y="305568"/>
                  </a:lnTo>
                  <a:lnTo>
                    <a:pt x="18430" y="302723"/>
                  </a:lnTo>
                  <a:lnTo>
                    <a:pt x="23135" y="294167"/>
                  </a:lnTo>
                  <a:lnTo>
                    <a:pt x="25904" y="285599"/>
                  </a:lnTo>
                  <a:lnTo>
                    <a:pt x="32334" y="277028"/>
                  </a:lnTo>
                  <a:lnTo>
                    <a:pt x="37548" y="271314"/>
                  </a:lnTo>
                  <a:lnTo>
                    <a:pt x="45838" y="262742"/>
                  </a:lnTo>
                  <a:lnTo>
                    <a:pt x="62875" y="245597"/>
                  </a:lnTo>
                  <a:lnTo>
                    <a:pt x="66682" y="243692"/>
                  </a:lnTo>
                  <a:lnTo>
                    <a:pt x="71124" y="242422"/>
                  </a:lnTo>
                  <a:lnTo>
                    <a:pt x="75991" y="241575"/>
                  </a:lnTo>
                  <a:lnTo>
                    <a:pt x="80188" y="241011"/>
                  </a:lnTo>
                  <a:lnTo>
                    <a:pt x="87391" y="240383"/>
                  </a:lnTo>
                  <a:lnTo>
                    <a:pt x="91598" y="240216"/>
                  </a:lnTo>
                  <a:lnTo>
                    <a:pt x="101353" y="240030"/>
                  </a:lnTo>
                  <a:lnTo>
                    <a:pt x="117554" y="239925"/>
                  </a:lnTo>
                  <a:lnTo>
                    <a:pt x="122184" y="240864"/>
                  </a:lnTo>
                  <a:lnTo>
                    <a:pt x="126224" y="242441"/>
                  </a:lnTo>
                  <a:lnTo>
                    <a:pt x="129869" y="244445"/>
                  </a:lnTo>
                  <a:lnTo>
                    <a:pt x="144101" y="251817"/>
                  </a:lnTo>
                  <a:lnTo>
                    <a:pt x="160383" y="260034"/>
                  </a:lnTo>
                  <a:lnTo>
                    <a:pt x="165024" y="262842"/>
                  </a:lnTo>
                  <a:lnTo>
                    <a:pt x="169071" y="265665"/>
                  </a:lnTo>
                  <a:lnTo>
                    <a:pt x="176107" y="271344"/>
                  </a:lnTo>
                  <a:lnTo>
                    <a:pt x="182410" y="277042"/>
                  </a:lnTo>
                  <a:lnTo>
                    <a:pt x="188386" y="282750"/>
                  </a:lnTo>
                  <a:lnTo>
                    <a:pt x="231457" y="3256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73"/>
            <p:cNvSpPr/>
            <p:nvPr/>
          </p:nvSpPr>
          <p:spPr>
            <a:xfrm>
              <a:off x="3946216" y="5066351"/>
              <a:ext cx="127344" cy="154153"/>
            </a:xfrm>
            <a:custGeom>
              <a:avLst/>
              <a:gdLst/>
              <a:ahLst/>
              <a:cxnLst/>
              <a:rect l="0" t="0" r="0" b="0"/>
              <a:pathLst>
                <a:path w="127344" h="154153">
                  <a:moveTo>
                    <a:pt x="59999" y="17141"/>
                  </a:moveTo>
                  <a:lnTo>
                    <a:pt x="52617" y="17141"/>
                  </a:lnTo>
                  <a:lnTo>
                    <a:pt x="52220" y="16189"/>
                  </a:lnTo>
                  <a:lnTo>
                    <a:pt x="51779" y="12590"/>
                  </a:lnTo>
                  <a:lnTo>
                    <a:pt x="50709" y="11249"/>
                  </a:lnTo>
                  <a:lnTo>
                    <a:pt x="49043" y="10356"/>
                  </a:lnTo>
                  <a:lnTo>
                    <a:pt x="46980" y="9760"/>
                  </a:lnTo>
                  <a:lnTo>
                    <a:pt x="44652" y="8410"/>
                  </a:lnTo>
                  <a:lnTo>
                    <a:pt x="42148" y="6558"/>
                  </a:lnTo>
                  <a:lnTo>
                    <a:pt x="34741" y="380"/>
                  </a:lnTo>
                  <a:lnTo>
                    <a:pt x="31946" y="167"/>
                  </a:lnTo>
                  <a:lnTo>
                    <a:pt x="26941" y="30"/>
                  </a:lnTo>
                  <a:lnTo>
                    <a:pt x="21523" y="6"/>
                  </a:lnTo>
                  <a:lnTo>
                    <a:pt x="20060" y="955"/>
                  </a:lnTo>
                  <a:lnTo>
                    <a:pt x="19086" y="2541"/>
                  </a:lnTo>
                  <a:lnTo>
                    <a:pt x="18436" y="4550"/>
                  </a:lnTo>
                  <a:lnTo>
                    <a:pt x="15174" y="9322"/>
                  </a:lnTo>
                  <a:lnTo>
                    <a:pt x="12971" y="11929"/>
                  </a:lnTo>
                  <a:lnTo>
                    <a:pt x="11501" y="14619"/>
                  </a:lnTo>
                  <a:lnTo>
                    <a:pt x="10522" y="17365"/>
                  </a:lnTo>
                  <a:lnTo>
                    <a:pt x="9869" y="20148"/>
                  </a:lnTo>
                  <a:lnTo>
                    <a:pt x="9434" y="22955"/>
                  </a:lnTo>
                  <a:lnTo>
                    <a:pt x="9144" y="25780"/>
                  </a:lnTo>
                  <a:lnTo>
                    <a:pt x="8951" y="28615"/>
                  </a:lnTo>
                  <a:lnTo>
                    <a:pt x="7869" y="32410"/>
                  </a:lnTo>
                  <a:lnTo>
                    <a:pt x="6195" y="36846"/>
                  </a:lnTo>
                  <a:lnTo>
                    <a:pt x="4128" y="41708"/>
                  </a:lnTo>
                  <a:lnTo>
                    <a:pt x="2749" y="46853"/>
                  </a:lnTo>
                  <a:lnTo>
                    <a:pt x="1830" y="52189"/>
                  </a:lnTo>
                  <a:lnTo>
                    <a:pt x="1217" y="57652"/>
                  </a:lnTo>
                  <a:lnTo>
                    <a:pt x="808" y="63199"/>
                  </a:lnTo>
                  <a:lnTo>
                    <a:pt x="536" y="68801"/>
                  </a:lnTo>
                  <a:lnTo>
                    <a:pt x="233" y="80106"/>
                  </a:lnTo>
                  <a:lnTo>
                    <a:pt x="0" y="121179"/>
                  </a:lnTo>
                  <a:lnTo>
                    <a:pt x="950" y="124600"/>
                  </a:lnTo>
                  <a:lnTo>
                    <a:pt x="2535" y="127833"/>
                  </a:lnTo>
                  <a:lnTo>
                    <a:pt x="4545" y="130941"/>
                  </a:lnTo>
                  <a:lnTo>
                    <a:pt x="5885" y="133965"/>
                  </a:lnTo>
                  <a:lnTo>
                    <a:pt x="6778" y="136934"/>
                  </a:lnTo>
                  <a:lnTo>
                    <a:pt x="7373" y="139865"/>
                  </a:lnTo>
                  <a:lnTo>
                    <a:pt x="8722" y="142772"/>
                  </a:lnTo>
                  <a:lnTo>
                    <a:pt x="10574" y="145663"/>
                  </a:lnTo>
                  <a:lnTo>
                    <a:pt x="12762" y="148542"/>
                  </a:lnTo>
                  <a:lnTo>
                    <a:pt x="15172" y="150462"/>
                  </a:lnTo>
                  <a:lnTo>
                    <a:pt x="17732" y="151742"/>
                  </a:lnTo>
                  <a:lnTo>
                    <a:pt x="20391" y="152595"/>
                  </a:lnTo>
                  <a:lnTo>
                    <a:pt x="23116" y="153164"/>
                  </a:lnTo>
                  <a:lnTo>
                    <a:pt x="25885" y="153543"/>
                  </a:lnTo>
                  <a:lnTo>
                    <a:pt x="28684" y="153796"/>
                  </a:lnTo>
                  <a:lnTo>
                    <a:pt x="31502" y="153964"/>
                  </a:lnTo>
                  <a:lnTo>
                    <a:pt x="37173" y="154152"/>
                  </a:lnTo>
                  <a:lnTo>
                    <a:pt x="40972" y="153249"/>
                  </a:lnTo>
                  <a:lnTo>
                    <a:pt x="45409" y="151694"/>
                  </a:lnTo>
                  <a:lnTo>
                    <a:pt x="50272" y="149706"/>
                  </a:lnTo>
                  <a:lnTo>
                    <a:pt x="54467" y="148380"/>
                  </a:lnTo>
                  <a:lnTo>
                    <a:pt x="58216" y="147497"/>
                  </a:lnTo>
                  <a:lnTo>
                    <a:pt x="61668" y="146907"/>
                  </a:lnTo>
                  <a:lnTo>
                    <a:pt x="64921" y="145562"/>
                  </a:lnTo>
                  <a:lnTo>
                    <a:pt x="68043" y="143713"/>
                  </a:lnTo>
                  <a:lnTo>
                    <a:pt x="71076" y="141527"/>
                  </a:lnTo>
                  <a:lnTo>
                    <a:pt x="74051" y="139118"/>
                  </a:lnTo>
                  <a:lnTo>
                    <a:pt x="76987" y="136558"/>
                  </a:lnTo>
                  <a:lnTo>
                    <a:pt x="79897" y="133900"/>
                  </a:lnTo>
                  <a:lnTo>
                    <a:pt x="85670" y="128407"/>
                  </a:lnTo>
                  <a:lnTo>
                    <a:pt x="97137" y="117119"/>
                  </a:lnTo>
                  <a:lnTo>
                    <a:pt x="99997" y="113320"/>
                  </a:lnTo>
                  <a:lnTo>
                    <a:pt x="102857" y="108883"/>
                  </a:lnTo>
                  <a:lnTo>
                    <a:pt x="105716" y="104020"/>
                  </a:lnTo>
                  <a:lnTo>
                    <a:pt x="108574" y="99825"/>
                  </a:lnTo>
                  <a:lnTo>
                    <a:pt x="111432" y="96076"/>
                  </a:lnTo>
                  <a:lnTo>
                    <a:pt x="114290" y="92625"/>
                  </a:lnTo>
                  <a:lnTo>
                    <a:pt x="116195" y="88418"/>
                  </a:lnTo>
                  <a:lnTo>
                    <a:pt x="117466" y="83709"/>
                  </a:lnTo>
                  <a:lnTo>
                    <a:pt x="118312" y="78665"/>
                  </a:lnTo>
                  <a:lnTo>
                    <a:pt x="118877" y="74349"/>
                  </a:lnTo>
                  <a:lnTo>
                    <a:pt x="119254" y="70520"/>
                  </a:lnTo>
                  <a:lnTo>
                    <a:pt x="119504" y="67015"/>
                  </a:lnTo>
                  <a:lnTo>
                    <a:pt x="120624" y="63725"/>
                  </a:lnTo>
                  <a:lnTo>
                    <a:pt x="122323" y="60580"/>
                  </a:lnTo>
                  <a:lnTo>
                    <a:pt x="124408" y="57530"/>
                  </a:lnTo>
                  <a:lnTo>
                    <a:pt x="125798" y="53592"/>
                  </a:lnTo>
                  <a:lnTo>
                    <a:pt x="126725" y="49062"/>
                  </a:lnTo>
                  <a:lnTo>
                    <a:pt x="127343" y="44137"/>
                  </a:lnTo>
                  <a:lnTo>
                    <a:pt x="126802" y="39901"/>
                  </a:lnTo>
                  <a:lnTo>
                    <a:pt x="125489" y="36124"/>
                  </a:lnTo>
                  <a:lnTo>
                    <a:pt x="123662" y="32654"/>
                  </a:lnTo>
                  <a:lnTo>
                    <a:pt x="121490" y="29388"/>
                  </a:lnTo>
                  <a:lnTo>
                    <a:pt x="119091" y="26258"/>
                  </a:lnTo>
                  <a:lnTo>
                    <a:pt x="116539" y="23219"/>
                  </a:lnTo>
                  <a:lnTo>
                    <a:pt x="114836" y="20241"/>
                  </a:lnTo>
                  <a:lnTo>
                    <a:pt x="113702" y="17303"/>
                  </a:lnTo>
                  <a:lnTo>
                    <a:pt x="112946" y="14391"/>
                  </a:lnTo>
                  <a:lnTo>
                    <a:pt x="111489" y="11497"/>
                  </a:lnTo>
                  <a:lnTo>
                    <a:pt x="109565" y="8617"/>
                  </a:lnTo>
                  <a:lnTo>
                    <a:pt x="104185" y="1699"/>
                  </a:lnTo>
                  <a:lnTo>
                    <a:pt x="101839" y="1131"/>
                  </a:lnTo>
                  <a:lnTo>
                    <a:pt x="98370" y="753"/>
                  </a:lnTo>
                  <a:lnTo>
                    <a:pt x="88216" y="146"/>
                  </a:lnTo>
                  <a:lnTo>
                    <a:pt x="84287" y="63"/>
                  </a:lnTo>
                  <a:lnTo>
                    <a:pt x="65630" y="0"/>
                  </a:lnTo>
                  <a:lnTo>
                    <a:pt x="63753" y="952"/>
                  </a:lnTo>
                  <a:lnTo>
                    <a:pt x="62502" y="2538"/>
                  </a:lnTo>
                  <a:lnTo>
                    <a:pt x="59999" y="85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74"/>
            <p:cNvSpPr/>
            <p:nvPr/>
          </p:nvSpPr>
          <p:spPr>
            <a:xfrm>
              <a:off x="4134802" y="5050578"/>
              <a:ext cx="240031" cy="157527"/>
            </a:xfrm>
            <a:custGeom>
              <a:avLst/>
              <a:gdLst/>
              <a:ahLst/>
              <a:cxnLst/>
              <a:rect l="0" t="0" r="0" b="0"/>
              <a:pathLst>
                <a:path w="240031" h="157527">
                  <a:moveTo>
                    <a:pt x="0" y="7197"/>
                  </a:moveTo>
                  <a:lnTo>
                    <a:pt x="15600" y="7197"/>
                  </a:lnTo>
                  <a:lnTo>
                    <a:pt x="21538" y="9737"/>
                  </a:lnTo>
                  <a:lnTo>
                    <a:pt x="25789" y="11748"/>
                  </a:lnTo>
                  <a:lnTo>
                    <a:pt x="33052" y="13982"/>
                  </a:lnTo>
                  <a:lnTo>
                    <a:pt x="36322" y="14578"/>
                  </a:lnTo>
                  <a:lnTo>
                    <a:pt x="38502" y="15927"/>
                  </a:lnTo>
                  <a:lnTo>
                    <a:pt x="39956" y="17780"/>
                  </a:lnTo>
                  <a:lnTo>
                    <a:pt x="40924" y="19967"/>
                  </a:lnTo>
                  <a:lnTo>
                    <a:pt x="46840" y="32147"/>
                  </a:lnTo>
                  <a:lnTo>
                    <a:pt x="49324" y="36213"/>
                  </a:lnTo>
                  <a:lnTo>
                    <a:pt x="51933" y="39876"/>
                  </a:lnTo>
                  <a:lnTo>
                    <a:pt x="54624" y="43270"/>
                  </a:lnTo>
                  <a:lnTo>
                    <a:pt x="56419" y="47438"/>
                  </a:lnTo>
                  <a:lnTo>
                    <a:pt x="57615" y="52122"/>
                  </a:lnTo>
                  <a:lnTo>
                    <a:pt x="58413" y="57149"/>
                  </a:lnTo>
                  <a:lnTo>
                    <a:pt x="59896" y="62406"/>
                  </a:lnTo>
                  <a:lnTo>
                    <a:pt x="61839" y="67815"/>
                  </a:lnTo>
                  <a:lnTo>
                    <a:pt x="64085" y="73326"/>
                  </a:lnTo>
                  <a:lnTo>
                    <a:pt x="65584" y="77953"/>
                  </a:lnTo>
                  <a:lnTo>
                    <a:pt x="66583" y="81990"/>
                  </a:lnTo>
                  <a:lnTo>
                    <a:pt x="67248" y="85634"/>
                  </a:lnTo>
                  <a:lnTo>
                    <a:pt x="67692" y="89968"/>
                  </a:lnTo>
                  <a:lnTo>
                    <a:pt x="67988" y="94763"/>
                  </a:lnTo>
                  <a:lnTo>
                    <a:pt x="68317" y="105170"/>
                  </a:lnTo>
                  <a:lnTo>
                    <a:pt x="68546" y="128484"/>
                  </a:lnTo>
                  <a:lnTo>
                    <a:pt x="69509" y="131870"/>
                  </a:lnTo>
                  <a:lnTo>
                    <a:pt x="71104" y="135079"/>
                  </a:lnTo>
                  <a:lnTo>
                    <a:pt x="73120" y="138172"/>
                  </a:lnTo>
                  <a:lnTo>
                    <a:pt x="74465" y="141186"/>
                  </a:lnTo>
                  <a:lnTo>
                    <a:pt x="75360" y="144148"/>
                  </a:lnTo>
                  <a:lnTo>
                    <a:pt x="76798" y="151195"/>
                  </a:lnTo>
                  <a:lnTo>
                    <a:pt x="76995" y="154698"/>
                  </a:lnTo>
                  <a:lnTo>
                    <a:pt x="77048" y="156966"/>
                  </a:lnTo>
                  <a:lnTo>
                    <a:pt x="76130" y="157526"/>
                  </a:lnTo>
                  <a:lnTo>
                    <a:pt x="74566" y="156946"/>
                  </a:lnTo>
                  <a:lnTo>
                    <a:pt x="69763" y="153723"/>
                  </a:lnTo>
                  <a:lnTo>
                    <a:pt x="69368" y="152506"/>
                  </a:lnTo>
                  <a:lnTo>
                    <a:pt x="68930" y="148613"/>
                  </a:lnTo>
                  <a:lnTo>
                    <a:pt x="68736" y="143708"/>
                  </a:lnTo>
                  <a:lnTo>
                    <a:pt x="68649" y="137401"/>
                  </a:lnTo>
                  <a:lnTo>
                    <a:pt x="68589" y="112385"/>
                  </a:lnTo>
                  <a:lnTo>
                    <a:pt x="69539" y="105897"/>
                  </a:lnTo>
                  <a:lnTo>
                    <a:pt x="71124" y="98714"/>
                  </a:lnTo>
                  <a:lnTo>
                    <a:pt x="73134" y="91069"/>
                  </a:lnTo>
                  <a:lnTo>
                    <a:pt x="75426" y="84066"/>
                  </a:lnTo>
                  <a:lnTo>
                    <a:pt x="77906" y="77493"/>
                  </a:lnTo>
                  <a:lnTo>
                    <a:pt x="80513" y="71206"/>
                  </a:lnTo>
                  <a:lnTo>
                    <a:pt x="83202" y="65110"/>
                  </a:lnTo>
                  <a:lnTo>
                    <a:pt x="88732" y="53255"/>
                  </a:lnTo>
                  <a:lnTo>
                    <a:pt x="91539" y="48380"/>
                  </a:lnTo>
                  <a:lnTo>
                    <a:pt x="94364" y="44178"/>
                  </a:lnTo>
                  <a:lnTo>
                    <a:pt x="97199" y="40423"/>
                  </a:lnTo>
                  <a:lnTo>
                    <a:pt x="100042" y="36015"/>
                  </a:lnTo>
                  <a:lnTo>
                    <a:pt x="102890" y="31171"/>
                  </a:lnTo>
                  <a:lnTo>
                    <a:pt x="105740" y="26037"/>
                  </a:lnTo>
                  <a:lnTo>
                    <a:pt x="109546" y="21662"/>
                  </a:lnTo>
                  <a:lnTo>
                    <a:pt x="113989" y="17793"/>
                  </a:lnTo>
                  <a:lnTo>
                    <a:pt x="118855" y="14261"/>
                  </a:lnTo>
                  <a:lnTo>
                    <a:pt x="123052" y="11906"/>
                  </a:lnTo>
                  <a:lnTo>
                    <a:pt x="130255" y="9290"/>
                  </a:lnTo>
                  <a:lnTo>
                    <a:pt x="134462" y="7640"/>
                  </a:lnTo>
                  <a:lnTo>
                    <a:pt x="139171" y="5587"/>
                  </a:lnTo>
                  <a:lnTo>
                    <a:pt x="144216" y="3266"/>
                  </a:lnTo>
                  <a:lnTo>
                    <a:pt x="149484" y="1719"/>
                  </a:lnTo>
                  <a:lnTo>
                    <a:pt x="154901" y="687"/>
                  </a:lnTo>
                  <a:lnTo>
                    <a:pt x="160417" y="0"/>
                  </a:lnTo>
                  <a:lnTo>
                    <a:pt x="166000" y="493"/>
                  </a:lnTo>
                  <a:lnTo>
                    <a:pt x="171627" y="1776"/>
                  </a:lnTo>
                  <a:lnTo>
                    <a:pt x="177283" y="3583"/>
                  </a:lnTo>
                  <a:lnTo>
                    <a:pt x="182959" y="4787"/>
                  </a:lnTo>
                  <a:lnTo>
                    <a:pt x="188647" y="5590"/>
                  </a:lnTo>
                  <a:lnTo>
                    <a:pt x="194345" y="6126"/>
                  </a:lnTo>
                  <a:lnTo>
                    <a:pt x="200048" y="7435"/>
                  </a:lnTo>
                  <a:lnTo>
                    <a:pt x="205756" y="9261"/>
                  </a:lnTo>
                  <a:lnTo>
                    <a:pt x="211466" y="11430"/>
                  </a:lnTo>
                  <a:lnTo>
                    <a:pt x="216224" y="13829"/>
                  </a:lnTo>
                  <a:lnTo>
                    <a:pt x="220350" y="16381"/>
                  </a:lnTo>
                  <a:lnTo>
                    <a:pt x="227473" y="20803"/>
                  </a:lnTo>
                  <a:lnTo>
                    <a:pt x="230706" y="21983"/>
                  </a:lnTo>
                  <a:lnTo>
                    <a:pt x="240030" y="243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75"/>
            <p:cNvSpPr/>
            <p:nvPr/>
          </p:nvSpPr>
          <p:spPr>
            <a:xfrm>
              <a:off x="4614862" y="4972050"/>
              <a:ext cx="171451" cy="8573"/>
            </a:xfrm>
            <a:custGeom>
              <a:avLst/>
              <a:gdLst/>
              <a:ahLst/>
              <a:cxnLst/>
              <a:rect l="0" t="0" r="0" b="0"/>
              <a:pathLst>
                <a:path w="171451" h="8573">
                  <a:moveTo>
                    <a:pt x="0" y="8572"/>
                  </a:moveTo>
                  <a:lnTo>
                    <a:pt x="157057" y="8572"/>
                  </a:lnTo>
                  <a:lnTo>
                    <a:pt x="158997" y="7620"/>
                  </a:lnTo>
                  <a:lnTo>
                    <a:pt x="160291" y="6032"/>
                  </a:lnTo>
                  <a:lnTo>
                    <a:pt x="161153" y="4022"/>
                  </a:lnTo>
                  <a:lnTo>
                    <a:pt x="162680" y="2681"/>
                  </a:lnTo>
                  <a:lnTo>
                    <a:pt x="164651" y="1787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76"/>
            <p:cNvSpPr/>
            <p:nvPr/>
          </p:nvSpPr>
          <p:spPr>
            <a:xfrm>
              <a:off x="4872037" y="4826327"/>
              <a:ext cx="180023" cy="205718"/>
            </a:xfrm>
            <a:custGeom>
              <a:avLst/>
              <a:gdLst/>
              <a:ahLst/>
              <a:cxnLst/>
              <a:rect l="0" t="0" r="0" b="0"/>
              <a:pathLst>
                <a:path w="180023" h="205718">
                  <a:moveTo>
                    <a:pt x="0" y="42852"/>
                  </a:moveTo>
                  <a:lnTo>
                    <a:pt x="4551" y="38302"/>
                  </a:lnTo>
                  <a:lnTo>
                    <a:pt x="6844" y="36961"/>
                  </a:lnTo>
                  <a:lnTo>
                    <a:pt x="11931" y="35471"/>
                  </a:lnTo>
                  <a:lnTo>
                    <a:pt x="13670" y="34122"/>
                  </a:lnTo>
                  <a:lnTo>
                    <a:pt x="14828" y="32270"/>
                  </a:lnTo>
                  <a:lnTo>
                    <a:pt x="15601" y="30082"/>
                  </a:lnTo>
                  <a:lnTo>
                    <a:pt x="17068" y="28624"/>
                  </a:lnTo>
                  <a:lnTo>
                    <a:pt x="18999" y="27652"/>
                  </a:lnTo>
                  <a:lnTo>
                    <a:pt x="21238" y="27004"/>
                  </a:lnTo>
                  <a:lnTo>
                    <a:pt x="26267" y="23744"/>
                  </a:lnTo>
                  <a:lnTo>
                    <a:pt x="31676" y="19120"/>
                  </a:lnTo>
                  <a:lnTo>
                    <a:pt x="37256" y="13889"/>
                  </a:lnTo>
                  <a:lnTo>
                    <a:pt x="41030" y="12114"/>
                  </a:lnTo>
                  <a:lnTo>
                    <a:pt x="45451" y="10930"/>
                  </a:lnTo>
                  <a:lnTo>
                    <a:pt x="50303" y="10141"/>
                  </a:lnTo>
                  <a:lnTo>
                    <a:pt x="54490" y="8663"/>
                  </a:lnTo>
                  <a:lnTo>
                    <a:pt x="58234" y="6724"/>
                  </a:lnTo>
                  <a:lnTo>
                    <a:pt x="61683" y="4479"/>
                  </a:lnTo>
                  <a:lnTo>
                    <a:pt x="65887" y="2983"/>
                  </a:lnTo>
                  <a:lnTo>
                    <a:pt x="70595" y="1986"/>
                  </a:lnTo>
                  <a:lnTo>
                    <a:pt x="75638" y="1320"/>
                  </a:lnTo>
                  <a:lnTo>
                    <a:pt x="79953" y="877"/>
                  </a:lnTo>
                  <a:lnTo>
                    <a:pt x="83782" y="581"/>
                  </a:lnTo>
                  <a:lnTo>
                    <a:pt x="87287" y="384"/>
                  </a:lnTo>
                  <a:lnTo>
                    <a:pt x="96262" y="165"/>
                  </a:lnTo>
                  <a:lnTo>
                    <a:pt x="129867" y="0"/>
                  </a:lnTo>
                  <a:lnTo>
                    <a:pt x="133250" y="950"/>
                  </a:lnTo>
                  <a:lnTo>
                    <a:pt x="136459" y="2534"/>
                  </a:lnTo>
                  <a:lnTo>
                    <a:pt x="139550" y="4544"/>
                  </a:lnTo>
                  <a:lnTo>
                    <a:pt x="142563" y="6836"/>
                  </a:lnTo>
                  <a:lnTo>
                    <a:pt x="145525" y="9316"/>
                  </a:lnTo>
                  <a:lnTo>
                    <a:pt x="148452" y="11923"/>
                  </a:lnTo>
                  <a:lnTo>
                    <a:pt x="154243" y="17359"/>
                  </a:lnTo>
                  <a:lnTo>
                    <a:pt x="157121" y="20141"/>
                  </a:lnTo>
                  <a:lnTo>
                    <a:pt x="159040" y="22949"/>
                  </a:lnTo>
                  <a:lnTo>
                    <a:pt x="161172" y="28609"/>
                  </a:lnTo>
                  <a:lnTo>
                    <a:pt x="162693" y="32404"/>
                  </a:lnTo>
                  <a:lnTo>
                    <a:pt x="164660" y="36840"/>
                  </a:lnTo>
                  <a:lnTo>
                    <a:pt x="166923" y="41701"/>
                  </a:lnTo>
                  <a:lnTo>
                    <a:pt x="168432" y="46848"/>
                  </a:lnTo>
                  <a:lnTo>
                    <a:pt x="169438" y="52183"/>
                  </a:lnTo>
                  <a:lnTo>
                    <a:pt x="170109" y="57646"/>
                  </a:lnTo>
                  <a:lnTo>
                    <a:pt x="170556" y="63192"/>
                  </a:lnTo>
                  <a:lnTo>
                    <a:pt x="170854" y="68795"/>
                  </a:lnTo>
                  <a:lnTo>
                    <a:pt x="171052" y="74435"/>
                  </a:lnTo>
                  <a:lnTo>
                    <a:pt x="170232" y="80100"/>
                  </a:lnTo>
                  <a:lnTo>
                    <a:pt x="168733" y="85782"/>
                  </a:lnTo>
                  <a:lnTo>
                    <a:pt x="166781" y="91474"/>
                  </a:lnTo>
                  <a:lnTo>
                    <a:pt x="164528" y="96222"/>
                  </a:lnTo>
                  <a:lnTo>
                    <a:pt x="162073" y="100340"/>
                  </a:lnTo>
                  <a:lnTo>
                    <a:pt x="159483" y="104037"/>
                  </a:lnTo>
                  <a:lnTo>
                    <a:pt x="156805" y="108407"/>
                  </a:lnTo>
                  <a:lnTo>
                    <a:pt x="154067" y="113226"/>
                  </a:lnTo>
                  <a:lnTo>
                    <a:pt x="151288" y="118343"/>
                  </a:lnTo>
                  <a:lnTo>
                    <a:pt x="147531" y="123660"/>
                  </a:lnTo>
                  <a:lnTo>
                    <a:pt x="143122" y="129109"/>
                  </a:lnTo>
                  <a:lnTo>
                    <a:pt x="138277" y="134647"/>
                  </a:lnTo>
                  <a:lnTo>
                    <a:pt x="134095" y="140244"/>
                  </a:lnTo>
                  <a:lnTo>
                    <a:pt x="130354" y="145880"/>
                  </a:lnTo>
                  <a:lnTo>
                    <a:pt x="126907" y="151543"/>
                  </a:lnTo>
                  <a:lnTo>
                    <a:pt x="122705" y="157223"/>
                  </a:lnTo>
                  <a:lnTo>
                    <a:pt x="117999" y="162914"/>
                  </a:lnTo>
                  <a:lnTo>
                    <a:pt x="112956" y="168614"/>
                  </a:lnTo>
                  <a:lnTo>
                    <a:pt x="107689" y="173366"/>
                  </a:lnTo>
                  <a:lnTo>
                    <a:pt x="102272" y="177486"/>
                  </a:lnTo>
                  <a:lnTo>
                    <a:pt x="96756" y="181186"/>
                  </a:lnTo>
                  <a:lnTo>
                    <a:pt x="92127" y="184605"/>
                  </a:lnTo>
                  <a:lnTo>
                    <a:pt x="88088" y="187837"/>
                  </a:lnTo>
                  <a:lnTo>
                    <a:pt x="84443" y="190944"/>
                  </a:lnTo>
                  <a:lnTo>
                    <a:pt x="81061" y="193968"/>
                  </a:lnTo>
                  <a:lnTo>
                    <a:pt x="74762" y="199867"/>
                  </a:lnTo>
                  <a:lnTo>
                    <a:pt x="70796" y="201822"/>
                  </a:lnTo>
                  <a:lnTo>
                    <a:pt x="66248" y="203124"/>
                  </a:lnTo>
                  <a:lnTo>
                    <a:pt x="61310" y="203993"/>
                  </a:lnTo>
                  <a:lnTo>
                    <a:pt x="57066" y="204572"/>
                  </a:lnTo>
                  <a:lnTo>
                    <a:pt x="53284" y="204958"/>
                  </a:lnTo>
                  <a:lnTo>
                    <a:pt x="49811" y="205215"/>
                  </a:lnTo>
                  <a:lnTo>
                    <a:pt x="46542" y="205387"/>
                  </a:lnTo>
                  <a:lnTo>
                    <a:pt x="40370" y="205578"/>
                  </a:lnTo>
                  <a:lnTo>
                    <a:pt x="25765" y="205710"/>
                  </a:lnTo>
                  <a:lnTo>
                    <a:pt x="22892" y="205717"/>
                  </a:lnTo>
                  <a:lnTo>
                    <a:pt x="20024" y="204769"/>
                  </a:lnTo>
                  <a:lnTo>
                    <a:pt x="17160" y="203184"/>
                  </a:lnTo>
                  <a:lnTo>
                    <a:pt x="14297" y="201175"/>
                  </a:lnTo>
                  <a:lnTo>
                    <a:pt x="12389" y="198884"/>
                  </a:lnTo>
                  <a:lnTo>
                    <a:pt x="11117" y="196403"/>
                  </a:lnTo>
                  <a:lnTo>
                    <a:pt x="9075" y="190129"/>
                  </a:lnTo>
                  <a:lnTo>
                    <a:pt x="8722" y="184492"/>
                  </a:lnTo>
                  <a:lnTo>
                    <a:pt x="8617" y="176789"/>
                  </a:lnTo>
                  <a:lnTo>
                    <a:pt x="9554" y="174054"/>
                  </a:lnTo>
                  <a:lnTo>
                    <a:pt x="13136" y="168474"/>
                  </a:lnTo>
                  <a:lnTo>
                    <a:pt x="17904" y="162820"/>
                  </a:lnTo>
                  <a:lnTo>
                    <a:pt x="20508" y="159978"/>
                  </a:lnTo>
                  <a:lnTo>
                    <a:pt x="23197" y="158084"/>
                  </a:lnTo>
                  <a:lnTo>
                    <a:pt x="28725" y="155979"/>
                  </a:lnTo>
                  <a:lnTo>
                    <a:pt x="32485" y="154465"/>
                  </a:lnTo>
                  <a:lnTo>
                    <a:pt x="36897" y="152503"/>
                  </a:lnTo>
                  <a:lnTo>
                    <a:pt x="41743" y="150243"/>
                  </a:lnTo>
                  <a:lnTo>
                    <a:pt x="45926" y="148736"/>
                  </a:lnTo>
                  <a:lnTo>
                    <a:pt x="49668" y="147732"/>
                  </a:lnTo>
                  <a:lnTo>
                    <a:pt x="53115" y="147062"/>
                  </a:lnTo>
                  <a:lnTo>
                    <a:pt x="57317" y="146616"/>
                  </a:lnTo>
                  <a:lnTo>
                    <a:pt x="62024" y="146318"/>
                  </a:lnTo>
                  <a:lnTo>
                    <a:pt x="67067" y="146120"/>
                  </a:lnTo>
                  <a:lnTo>
                    <a:pt x="77750" y="145899"/>
                  </a:lnTo>
                  <a:lnTo>
                    <a:pt x="83266" y="145840"/>
                  </a:lnTo>
                  <a:lnTo>
                    <a:pt x="87896" y="146753"/>
                  </a:lnTo>
                  <a:lnTo>
                    <a:pt x="91935" y="148315"/>
                  </a:lnTo>
                  <a:lnTo>
                    <a:pt x="95580" y="150309"/>
                  </a:lnTo>
                  <a:lnTo>
                    <a:pt x="98963" y="151637"/>
                  </a:lnTo>
                  <a:lnTo>
                    <a:pt x="102170" y="152524"/>
                  </a:lnTo>
                  <a:lnTo>
                    <a:pt x="105261" y="153114"/>
                  </a:lnTo>
                  <a:lnTo>
                    <a:pt x="108274" y="154460"/>
                  </a:lnTo>
                  <a:lnTo>
                    <a:pt x="111235" y="156310"/>
                  </a:lnTo>
                  <a:lnTo>
                    <a:pt x="114162" y="158496"/>
                  </a:lnTo>
                  <a:lnTo>
                    <a:pt x="117066" y="159953"/>
                  </a:lnTo>
                  <a:lnTo>
                    <a:pt x="119954" y="160925"/>
                  </a:lnTo>
                  <a:lnTo>
                    <a:pt x="122832" y="161573"/>
                  </a:lnTo>
                  <a:lnTo>
                    <a:pt x="125703" y="162957"/>
                  </a:lnTo>
                  <a:lnTo>
                    <a:pt x="128569" y="164832"/>
                  </a:lnTo>
                  <a:lnTo>
                    <a:pt x="131433" y="167035"/>
                  </a:lnTo>
                  <a:lnTo>
                    <a:pt x="134294" y="169456"/>
                  </a:lnTo>
                  <a:lnTo>
                    <a:pt x="137155" y="172022"/>
                  </a:lnTo>
                  <a:lnTo>
                    <a:pt x="140014" y="174685"/>
                  </a:lnTo>
                  <a:lnTo>
                    <a:pt x="142873" y="176461"/>
                  </a:lnTo>
                  <a:lnTo>
                    <a:pt x="145731" y="177645"/>
                  </a:lnTo>
                  <a:lnTo>
                    <a:pt x="148589" y="178434"/>
                  </a:lnTo>
                  <a:lnTo>
                    <a:pt x="151447" y="179913"/>
                  </a:lnTo>
                  <a:lnTo>
                    <a:pt x="154305" y="181851"/>
                  </a:lnTo>
                  <a:lnTo>
                    <a:pt x="157162" y="184096"/>
                  </a:lnTo>
                  <a:lnTo>
                    <a:pt x="160020" y="185592"/>
                  </a:lnTo>
                  <a:lnTo>
                    <a:pt x="162878" y="186590"/>
                  </a:lnTo>
                  <a:lnTo>
                    <a:pt x="169757" y="188191"/>
                  </a:lnTo>
                  <a:lnTo>
                    <a:pt x="173237" y="188410"/>
                  </a:lnTo>
                  <a:lnTo>
                    <a:pt x="180022" y="1885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77"/>
            <p:cNvSpPr/>
            <p:nvPr/>
          </p:nvSpPr>
          <p:spPr>
            <a:xfrm>
              <a:off x="5009197" y="4826317"/>
              <a:ext cx="222886" cy="351474"/>
            </a:xfrm>
            <a:custGeom>
              <a:avLst/>
              <a:gdLst/>
              <a:ahLst/>
              <a:cxnLst/>
              <a:rect l="0" t="0" r="0" b="0"/>
              <a:pathLst>
                <a:path w="222886" h="351474">
                  <a:moveTo>
                    <a:pt x="222885" y="0"/>
                  </a:moveTo>
                  <a:lnTo>
                    <a:pt x="222885" y="16483"/>
                  </a:lnTo>
                  <a:lnTo>
                    <a:pt x="221933" y="20514"/>
                  </a:lnTo>
                  <a:lnTo>
                    <a:pt x="218335" y="27532"/>
                  </a:lnTo>
                  <a:lnTo>
                    <a:pt x="215089" y="31690"/>
                  </a:lnTo>
                  <a:lnTo>
                    <a:pt x="211020" y="36367"/>
                  </a:lnTo>
                  <a:lnTo>
                    <a:pt x="206402" y="41390"/>
                  </a:lnTo>
                  <a:lnTo>
                    <a:pt x="202372" y="47596"/>
                  </a:lnTo>
                  <a:lnTo>
                    <a:pt x="198732" y="54591"/>
                  </a:lnTo>
                  <a:lnTo>
                    <a:pt x="195353" y="62111"/>
                  </a:lnTo>
                  <a:lnTo>
                    <a:pt x="191196" y="69982"/>
                  </a:lnTo>
                  <a:lnTo>
                    <a:pt x="186519" y="78087"/>
                  </a:lnTo>
                  <a:lnTo>
                    <a:pt x="181496" y="86348"/>
                  </a:lnTo>
                  <a:lnTo>
                    <a:pt x="170835" y="103148"/>
                  </a:lnTo>
                  <a:lnTo>
                    <a:pt x="165325" y="111627"/>
                  </a:lnTo>
                  <a:lnTo>
                    <a:pt x="159747" y="121091"/>
                  </a:lnTo>
                  <a:lnTo>
                    <a:pt x="154123" y="131210"/>
                  </a:lnTo>
                  <a:lnTo>
                    <a:pt x="148468" y="141766"/>
                  </a:lnTo>
                  <a:lnTo>
                    <a:pt x="142794" y="151661"/>
                  </a:lnTo>
                  <a:lnTo>
                    <a:pt x="137106" y="161115"/>
                  </a:lnTo>
                  <a:lnTo>
                    <a:pt x="131409" y="170275"/>
                  </a:lnTo>
                  <a:lnTo>
                    <a:pt x="124753" y="179239"/>
                  </a:lnTo>
                  <a:lnTo>
                    <a:pt x="117459" y="188073"/>
                  </a:lnTo>
                  <a:lnTo>
                    <a:pt x="109738" y="196820"/>
                  </a:lnTo>
                  <a:lnTo>
                    <a:pt x="102686" y="205508"/>
                  </a:lnTo>
                  <a:lnTo>
                    <a:pt x="96080" y="214158"/>
                  </a:lnTo>
                  <a:lnTo>
                    <a:pt x="89771" y="222782"/>
                  </a:lnTo>
                  <a:lnTo>
                    <a:pt x="77681" y="239984"/>
                  </a:lnTo>
                  <a:lnTo>
                    <a:pt x="54397" y="274311"/>
                  </a:lnTo>
                  <a:lnTo>
                    <a:pt x="49600" y="281934"/>
                  </a:lnTo>
                  <a:lnTo>
                    <a:pt x="45449" y="288921"/>
                  </a:lnTo>
                  <a:lnTo>
                    <a:pt x="41729" y="295484"/>
                  </a:lnTo>
                  <a:lnTo>
                    <a:pt x="35057" y="305317"/>
                  </a:lnTo>
                  <a:lnTo>
                    <a:pt x="28916" y="312861"/>
                  </a:lnTo>
                  <a:lnTo>
                    <a:pt x="23011" y="319390"/>
                  </a:lnTo>
                  <a:lnTo>
                    <a:pt x="17212" y="325466"/>
                  </a:lnTo>
                  <a:lnTo>
                    <a:pt x="1697" y="341190"/>
                  </a:lnTo>
                  <a:lnTo>
                    <a:pt x="1132" y="342712"/>
                  </a:lnTo>
                  <a:lnTo>
                    <a:pt x="0" y="3514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78"/>
            <p:cNvSpPr/>
            <p:nvPr/>
          </p:nvSpPr>
          <p:spPr>
            <a:xfrm>
              <a:off x="5154929" y="5015308"/>
              <a:ext cx="188165" cy="205344"/>
            </a:xfrm>
            <a:custGeom>
              <a:avLst/>
              <a:gdLst/>
              <a:ahLst/>
              <a:cxnLst/>
              <a:rect l="0" t="0" r="0" b="0"/>
              <a:pathLst>
                <a:path w="188165" h="205344">
                  <a:moveTo>
                    <a:pt x="25718" y="42467"/>
                  </a:moveTo>
                  <a:lnTo>
                    <a:pt x="25718" y="37916"/>
                  </a:lnTo>
                  <a:lnTo>
                    <a:pt x="26671" y="36575"/>
                  </a:lnTo>
                  <a:lnTo>
                    <a:pt x="28258" y="35681"/>
                  </a:lnTo>
                  <a:lnTo>
                    <a:pt x="30269" y="35086"/>
                  </a:lnTo>
                  <a:lnTo>
                    <a:pt x="35043" y="31884"/>
                  </a:lnTo>
                  <a:lnTo>
                    <a:pt x="37650" y="29696"/>
                  </a:lnTo>
                  <a:lnTo>
                    <a:pt x="41292" y="27286"/>
                  </a:lnTo>
                  <a:lnTo>
                    <a:pt x="45626" y="24726"/>
                  </a:lnTo>
                  <a:lnTo>
                    <a:pt x="50420" y="22067"/>
                  </a:lnTo>
                  <a:lnTo>
                    <a:pt x="54568" y="19342"/>
                  </a:lnTo>
                  <a:lnTo>
                    <a:pt x="58286" y="16573"/>
                  </a:lnTo>
                  <a:lnTo>
                    <a:pt x="61718" y="13774"/>
                  </a:lnTo>
                  <a:lnTo>
                    <a:pt x="65910" y="11908"/>
                  </a:lnTo>
                  <a:lnTo>
                    <a:pt x="70610" y="10665"/>
                  </a:lnTo>
                  <a:lnTo>
                    <a:pt x="75649" y="9835"/>
                  </a:lnTo>
                  <a:lnTo>
                    <a:pt x="80913" y="8330"/>
                  </a:lnTo>
                  <a:lnTo>
                    <a:pt x="86327" y="6374"/>
                  </a:lnTo>
                  <a:lnTo>
                    <a:pt x="91841" y="4117"/>
                  </a:lnTo>
                  <a:lnTo>
                    <a:pt x="96471" y="2613"/>
                  </a:lnTo>
                  <a:lnTo>
                    <a:pt x="100509" y="1610"/>
                  </a:lnTo>
                  <a:lnTo>
                    <a:pt x="104153" y="942"/>
                  </a:lnTo>
                  <a:lnTo>
                    <a:pt x="108488" y="496"/>
                  </a:lnTo>
                  <a:lnTo>
                    <a:pt x="113283" y="199"/>
                  </a:lnTo>
                  <a:lnTo>
                    <a:pt x="118385" y="0"/>
                  </a:lnTo>
                  <a:lnTo>
                    <a:pt x="122738" y="821"/>
                  </a:lnTo>
                  <a:lnTo>
                    <a:pt x="126593" y="2320"/>
                  </a:lnTo>
                  <a:lnTo>
                    <a:pt x="130116" y="4272"/>
                  </a:lnTo>
                  <a:lnTo>
                    <a:pt x="133416" y="5573"/>
                  </a:lnTo>
                  <a:lnTo>
                    <a:pt x="136570" y="6442"/>
                  </a:lnTo>
                  <a:lnTo>
                    <a:pt x="139624" y="7020"/>
                  </a:lnTo>
                  <a:lnTo>
                    <a:pt x="142613" y="7405"/>
                  </a:lnTo>
                  <a:lnTo>
                    <a:pt x="148474" y="7834"/>
                  </a:lnTo>
                  <a:lnTo>
                    <a:pt x="150418" y="8901"/>
                  </a:lnTo>
                  <a:lnTo>
                    <a:pt x="151714" y="10565"/>
                  </a:lnTo>
                  <a:lnTo>
                    <a:pt x="152578" y="12626"/>
                  </a:lnTo>
                  <a:lnTo>
                    <a:pt x="152201" y="14953"/>
                  </a:lnTo>
                  <a:lnTo>
                    <a:pt x="149243" y="20078"/>
                  </a:lnTo>
                  <a:lnTo>
                    <a:pt x="148073" y="23731"/>
                  </a:lnTo>
                  <a:lnTo>
                    <a:pt x="147293" y="28071"/>
                  </a:lnTo>
                  <a:lnTo>
                    <a:pt x="146773" y="32870"/>
                  </a:lnTo>
                  <a:lnTo>
                    <a:pt x="145474" y="37021"/>
                  </a:lnTo>
                  <a:lnTo>
                    <a:pt x="143655" y="40741"/>
                  </a:lnTo>
                  <a:lnTo>
                    <a:pt x="141491" y="44174"/>
                  </a:lnTo>
                  <a:lnTo>
                    <a:pt x="138142" y="48368"/>
                  </a:lnTo>
                  <a:lnTo>
                    <a:pt x="134005" y="53068"/>
                  </a:lnTo>
                  <a:lnTo>
                    <a:pt x="125281" y="62418"/>
                  </a:lnTo>
                  <a:lnTo>
                    <a:pt x="118228" y="69749"/>
                  </a:lnTo>
                  <a:lnTo>
                    <a:pt x="114061" y="73038"/>
                  </a:lnTo>
                  <a:lnTo>
                    <a:pt x="109379" y="76182"/>
                  </a:lnTo>
                  <a:lnTo>
                    <a:pt x="104352" y="79231"/>
                  </a:lnTo>
                  <a:lnTo>
                    <a:pt x="100048" y="82216"/>
                  </a:lnTo>
                  <a:lnTo>
                    <a:pt x="96227" y="85159"/>
                  </a:lnTo>
                  <a:lnTo>
                    <a:pt x="92726" y="88073"/>
                  </a:lnTo>
                  <a:lnTo>
                    <a:pt x="89440" y="90969"/>
                  </a:lnTo>
                  <a:lnTo>
                    <a:pt x="83249" y="96726"/>
                  </a:lnTo>
                  <a:lnTo>
                    <a:pt x="80265" y="98642"/>
                  </a:lnTo>
                  <a:lnTo>
                    <a:pt x="74408" y="100771"/>
                  </a:lnTo>
                  <a:lnTo>
                    <a:pt x="68594" y="102471"/>
                  </a:lnTo>
                  <a:lnTo>
                    <a:pt x="73135" y="102473"/>
                  </a:lnTo>
                  <a:lnTo>
                    <a:pt x="75427" y="101521"/>
                  </a:lnTo>
                  <a:lnTo>
                    <a:pt x="80514" y="97923"/>
                  </a:lnTo>
                  <a:lnTo>
                    <a:pt x="84156" y="96583"/>
                  </a:lnTo>
                  <a:lnTo>
                    <a:pt x="88489" y="95689"/>
                  </a:lnTo>
                  <a:lnTo>
                    <a:pt x="93283" y="95093"/>
                  </a:lnTo>
                  <a:lnTo>
                    <a:pt x="97431" y="94696"/>
                  </a:lnTo>
                  <a:lnTo>
                    <a:pt x="101150" y="94431"/>
                  </a:lnTo>
                  <a:lnTo>
                    <a:pt x="104580" y="94255"/>
                  </a:lnTo>
                  <a:lnTo>
                    <a:pt x="110933" y="94059"/>
                  </a:lnTo>
                  <a:lnTo>
                    <a:pt x="127323" y="93932"/>
                  </a:lnTo>
                  <a:lnTo>
                    <a:pt x="155610" y="93904"/>
                  </a:lnTo>
                  <a:lnTo>
                    <a:pt x="159938" y="94856"/>
                  </a:lnTo>
                  <a:lnTo>
                    <a:pt x="164728" y="96443"/>
                  </a:lnTo>
                  <a:lnTo>
                    <a:pt x="169826" y="98453"/>
                  </a:lnTo>
                  <a:lnTo>
                    <a:pt x="173225" y="100746"/>
                  </a:lnTo>
                  <a:lnTo>
                    <a:pt x="175491" y="103227"/>
                  </a:lnTo>
                  <a:lnTo>
                    <a:pt x="178961" y="108524"/>
                  </a:lnTo>
                  <a:lnTo>
                    <a:pt x="183679" y="114053"/>
                  </a:lnTo>
                  <a:lnTo>
                    <a:pt x="185317" y="116861"/>
                  </a:lnTo>
                  <a:lnTo>
                    <a:pt x="187138" y="122521"/>
                  </a:lnTo>
                  <a:lnTo>
                    <a:pt x="187948" y="128212"/>
                  </a:lnTo>
                  <a:lnTo>
                    <a:pt x="188164" y="131062"/>
                  </a:lnTo>
                  <a:lnTo>
                    <a:pt x="187355" y="134868"/>
                  </a:lnTo>
                  <a:lnTo>
                    <a:pt x="185864" y="139310"/>
                  </a:lnTo>
                  <a:lnTo>
                    <a:pt x="183917" y="144177"/>
                  </a:lnTo>
                  <a:lnTo>
                    <a:pt x="181666" y="148373"/>
                  </a:lnTo>
                  <a:lnTo>
                    <a:pt x="179214" y="152123"/>
                  </a:lnTo>
                  <a:lnTo>
                    <a:pt x="176626" y="155576"/>
                  </a:lnTo>
                  <a:lnTo>
                    <a:pt x="173948" y="159783"/>
                  </a:lnTo>
                  <a:lnTo>
                    <a:pt x="171211" y="164493"/>
                  </a:lnTo>
                  <a:lnTo>
                    <a:pt x="168434" y="169537"/>
                  </a:lnTo>
                  <a:lnTo>
                    <a:pt x="164677" y="173853"/>
                  </a:lnTo>
                  <a:lnTo>
                    <a:pt x="160267" y="177682"/>
                  </a:lnTo>
                  <a:lnTo>
                    <a:pt x="155423" y="181188"/>
                  </a:lnTo>
                  <a:lnTo>
                    <a:pt x="150288" y="184477"/>
                  </a:lnTo>
                  <a:lnTo>
                    <a:pt x="144960" y="187623"/>
                  </a:lnTo>
                  <a:lnTo>
                    <a:pt x="139502" y="190673"/>
                  </a:lnTo>
                  <a:lnTo>
                    <a:pt x="133959" y="192706"/>
                  </a:lnTo>
                  <a:lnTo>
                    <a:pt x="128359" y="194061"/>
                  </a:lnTo>
                  <a:lnTo>
                    <a:pt x="122720" y="194965"/>
                  </a:lnTo>
                  <a:lnTo>
                    <a:pt x="118008" y="196519"/>
                  </a:lnTo>
                  <a:lnTo>
                    <a:pt x="113915" y="198509"/>
                  </a:lnTo>
                  <a:lnTo>
                    <a:pt x="110233" y="200787"/>
                  </a:lnTo>
                  <a:lnTo>
                    <a:pt x="105874" y="202306"/>
                  </a:lnTo>
                  <a:lnTo>
                    <a:pt x="101063" y="203319"/>
                  </a:lnTo>
                  <a:lnTo>
                    <a:pt x="95951" y="203993"/>
                  </a:lnTo>
                  <a:lnTo>
                    <a:pt x="89685" y="204444"/>
                  </a:lnTo>
                  <a:lnTo>
                    <a:pt x="82650" y="204744"/>
                  </a:lnTo>
                  <a:lnTo>
                    <a:pt x="59929" y="205226"/>
                  </a:lnTo>
                  <a:lnTo>
                    <a:pt x="13576" y="205343"/>
                  </a:lnTo>
                  <a:lnTo>
                    <a:pt x="10956" y="204391"/>
                  </a:lnTo>
                  <a:lnTo>
                    <a:pt x="5504" y="200793"/>
                  </a:lnTo>
                  <a:lnTo>
                    <a:pt x="0" y="19677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|4x+1|=9</a:t>
            </a:r>
            <a:endParaRPr lang="en-US" dirty="0"/>
          </a:p>
        </p:txBody>
      </p:sp>
      <p:sp>
        <p:nvSpPr>
          <p:cNvPr id="4" name="SMARTPenAnnotation346"/>
          <p:cNvSpPr/>
          <p:nvPr/>
        </p:nvSpPr>
        <p:spPr>
          <a:xfrm>
            <a:off x="1618219" y="2743200"/>
            <a:ext cx="262016" cy="136805"/>
          </a:xfrm>
          <a:custGeom>
            <a:avLst/>
            <a:gdLst/>
            <a:ahLst/>
            <a:cxnLst/>
            <a:rect l="0" t="0" r="0" b="0"/>
            <a:pathLst>
              <a:path w="262016" h="136805">
                <a:moveTo>
                  <a:pt x="56275" y="0"/>
                </a:moveTo>
                <a:lnTo>
                  <a:pt x="48056" y="0"/>
                </a:lnTo>
                <a:lnTo>
                  <a:pt x="52358" y="0"/>
                </a:lnTo>
                <a:lnTo>
                  <a:pt x="53664" y="952"/>
                </a:lnTo>
                <a:lnTo>
                  <a:pt x="54534" y="2539"/>
                </a:lnTo>
                <a:lnTo>
                  <a:pt x="55932" y="7380"/>
                </a:lnTo>
                <a:lnTo>
                  <a:pt x="56123" y="10583"/>
                </a:lnTo>
                <a:lnTo>
                  <a:pt x="56208" y="15181"/>
                </a:lnTo>
                <a:lnTo>
                  <a:pt x="56273" y="34352"/>
                </a:lnTo>
                <a:lnTo>
                  <a:pt x="55321" y="37189"/>
                </a:lnTo>
                <a:lnTo>
                  <a:pt x="53734" y="39080"/>
                </a:lnTo>
                <a:lnTo>
                  <a:pt x="51724" y="40341"/>
                </a:lnTo>
                <a:lnTo>
                  <a:pt x="49431" y="43086"/>
                </a:lnTo>
                <a:lnTo>
                  <a:pt x="46950" y="46821"/>
                </a:lnTo>
                <a:lnTo>
                  <a:pt x="44344" y="51217"/>
                </a:lnTo>
                <a:lnTo>
                  <a:pt x="42606" y="55099"/>
                </a:lnTo>
                <a:lnTo>
                  <a:pt x="41447" y="58640"/>
                </a:lnTo>
                <a:lnTo>
                  <a:pt x="40675" y="61953"/>
                </a:lnTo>
                <a:lnTo>
                  <a:pt x="39208" y="66067"/>
                </a:lnTo>
                <a:lnTo>
                  <a:pt x="37277" y="70715"/>
                </a:lnTo>
                <a:lnTo>
                  <a:pt x="35037" y="75718"/>
                </a:lnTo>
                <a:lnTo>
                  <a:pt x="32592" y="80006"/>
                </a:lnTo>
                <a:lnTo>
                  <a:pt x="30009" y="83817"/>
                </a:lnTo>
                <a:lnTo>
                  <a:pt x="27334" y="87310"/>
                </a:lnTo>
                <a:lnTo>
                  <a:pt x="24599" y="90592"/>
                </a:lnTo>
                <a:lnTo>
                  <a:pt x="21823" y="93732"/>
                </a:lnTo>
                <a:lnTo>
                  <a:pt x="16198" y="99761"/>
                </a:lnTo>
                <a:lnTo>
                  <a:pt x="10523" y="105615"/>
                </a:lnTo>
                <a:lnTo>
                  <a:pt x="8629" y="108510"/>
                </a:lnTo>
                <a:lnTo>
                  <a:pt x="7366" y="111393"/>
                </a:lnTo>
                <a:lnTo>
                  <a:pt x="5339" y="118311"/>
                </a:lnTo>
                <a:lnTo>
                  <a:pt x="2522" y="121798"/>
                </a:lnTo>
                <a:lnTo>
                  <a:pt x="438" y="124061"/>
                </a:lnTo>
                <a:lnTo>
                  <a:pt x="0" y="125570"/>
                </a:lnTo>
                <a:lnTo>
                  <a:pt x="661" y="126575"/>
                </a:lnTo>
                <a:lnTo>
                  <a:pt x="4596" y="128469"/>
                </a:lnTo>
                <a:lnTo>
                  <a:pt x="4732" y="131075"/>
                </a:lnTo>
                <a:lnTo>
                  <a:pt x="4768" y="133103"/>
                </a:lnTo>
                <a:lnTo>
                  <a:pt x="5745" y="134455"/>
                </a:lnTo>
                <a:lnTo>
                  <a:pt x="7348" y="135357"/>
                </a:lnTo>
                <a:lnTo>
                  <a:pt x="12215" y="136804"/>
                </a:lnTo>
                <a:lnTo>
                  <a:pt x="17960" y="134461"/>
                </a:lnTo>
                <a:lnTo>
                  <a:pt x="25912" y="131198"/>
                </a:lnTo>
                <a:lnTo>
                  <a:pt x="32620" y="129748"/>
                </a:lnTo>
                <a:lnTo>
                  <a:pt x="38777" y="129103"/>
                </a:lnTo>
                <a:lnTo>
                  <a:pt x="45641" y="128816"/>
                </a:lnTo>
                <a:lnTo>
                  <a:pt x="55042" y="128689"/>
                </a:lnTo>
                <a:lnTo>
                  <a:pt x="60215" y="127703"/>
                </a:lnTo>
                <a:lnTo>
                  <a:pt x="65569" y="126092"/>
                </a:lnTo>
                <a:lnTo>
                  <a:pt x="71044" y="124066"/>
                </a:lnTo>
                <a:lnTo>
                  <a:pt x="77551" y="122716"/>
                </a:lnTo>
                <a:lnTo>
                  <a:pt x="84747" y="121816"/>
                </a:lnTo>
                <a:lnTo>
                  <a:pt x="92401" y="121215"/>
                </a:lnTo>
                <a:lnTo>
                  <a:pt x="100362" y="120815"/>
                </a:lnTo>
                <a:lnTo>
                  <a:pt x="116827" y="120370"/>
                </a:lnTo>
                <a:lnTo>
                  <a:pt x="155834" y="120046"/>
                </a:lnTo>
                <a:lnTo>
                  <a:pt x="173299" y="120024"/>
                </a:lnTo>
                <a:lnTo>
                  <a:pt x="179058" y="120973"/>
                </a:lnTo>
                <a:lnTo>
                  <a:pt x="184803" y="122559"/>
                </a:lnTo>
                <a:lnTo>
                  <a:pt x="190538" y="124568"/>
                </a:lnTo>
                <a:lnTo>
                  <a:pt x="195314" y="125908"/>
                </a:lnTo>
                <a:lnTo>
                  <a:pt x="203160" y="127396"/>
                </a:lnTo>
                <a:lnTo>
                  <a:pt x="209823" y="128058"/>
                </a:lnTo>
                <a:lnTo>
                  <a:pt x="212932" y="128234"/>
                </a:lnTo>
                <a:lnTo>
                  <a:pt x="216911" y="127399"/>
                </a:lnTo>
                <a:lnTo>
                  <a:pt x="221468" y="125890"/>
                </a:lnTo>
                <a:lnTo>
                  <a:pt x="226412" y="123932"/>
                </a:lnTo>
                <a:lnTo>
                  <a:pt x="234444" y="121756"/>
                </a:lnTo>
                <a:lnTo>
                  <a:pt x="242811" y="120358"/>
                </a:lnTo>
                <a:lnTo>
                  <a:pt x="248811" y="120116"/>
                </a:lnTo>
                <a:lnTo>
                  <a:pt x="262015" y="12001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7"/>
          <p:cNvSpPr/>
          <p:nvPr/>
        </p:nvSpPr>
        <p:spPr>
          <a:xfrm>
            <a:off x="1837476" y="2734627"/>
            <a:ext cx="34187" cy="368619"/>
          </a:xfrm>
          <a:custGeom>
            <a:avLst/>
            <a:gdLst/>
            <a:ahLst/>
            <a:cxnLst/>
            <a:rect l="0" t="0" r="0" b="0"/>
            <a:pathLst>
              <a:path w="34187" h="368619">
                <a:moveTo>
                  <a:pt x="8468" y="0"/>
                </a:moveTo>
                <a:lnTo>
                  <a:pt x="1088" y="0"/>
                </a:lnTo>
                <a:lnTo>
                  <a:pt x="690" y="953"/>
                </a:lnTo>
                <a:lnTo>
                  <a:pt x="0" y="7381"/>
                </a:lnTo>
                <a:lnTo>
                  <a:pt x="918" y="8731"/>
                </a:lnTo>
                <a:lnTo>
                  <a:pt x="2483" y="10583"/>
                </a:lnTo>
                <a:lnTo>
                  <a:pt x="4478" y="12770"/>
                </a:lnTo>
                <a:lnTo>
                  <a:pt x="5808" y="15181"/>
                </a:lnTo>
                <a:lnTo>
                  <a:pt x="6695" y="17741"/>
                </a:lnTo>
                <a:lnTo>
                  <a:pt x="7680" y="24077"/>
                </a:lnTo>
                <a:lnTo>
                  <a:pt x="8118" y="33244"/>
                </a:lnTo>
                <a:lnTo>
                  <a:pt x="8365" y="49114"/>
                </a:lnTo>
                <a:lnTo>
                  <a:pt x="8468" y="137313"/>
                </a:lnTo>
                <a:lnTo>
                  <a:pt x="9420" y="146787"/>
                </a:lnTo>
                <a:lnTo>
                  <a:pt x="11008" y="156913"/>
                </a:lnTo>
                <a:lnTo>
                  <a:pt x="13019" y="167474"/>
                </a:lnTo>
                <a:lnTo>
                  <a:pt x="14360" y="177372"/>
                </a:lnTo>
                <a:lnTo>
                  <a:pt x="15253" y="186828"/>
                </a:lnTo>
                <a:lnTo>
                  <a:pt x="15849" y="195989"/>
                </a:lnTo>
                <a:lnTo>
                  <a:pt x="16246" y="204955"/>
                </a:lnTo>
                <a:lnTo>
                  <a:pt x="16688" y="222536"/>
                </a:lnTo>
                <a:lnTo>
                  <a:pt x="17041" y="345596"/>
                </a:lnTo>
                <a:lnTo>
                  <a:pt x="17993" y="348507"/>
                </a:lnTo>
                <a:lnTo>
                  <a:pt x="19581" y="351401"/>
                </a:lnTo>
                <a:lnTo>
                  <a:pt x="21592" y="354282"/>
                </a:lnTo>
                <a:lnTo>
                  <a:pt x="23885" y="357155"/>
                </a:lnTo>
                <a:lnTo>
                  <a:pt x="26366" y="360024"/>
                </a:lnTo>
                <a:lnTo>
                  <a:pt x="34186" y="3686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8"/>
          <p:cNvSpPr/>
          <p:nvPr/>
        </p:nvSpPr>
        <p:spPr>
          <a:xfrm>
            <a:off x="2025967" y="2854642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13019" y="12770"/>
                </a:lnTo>
                <a:lnTo>
                  <a:pt x="16299" y="15181"/>
                </a:lnTo>
                <a:lnTo>
                  <a:pt x="20391" y="17741"/>
                </a:lnTo>
                <a:lnTo>
                  <a:pt x="25024" y="20400"/>
                </a:lnTo>
                <a:lnTo>
                  <a:pt x="29065" y="23125"/>
                </a:lnTo>
                <a:lnTo>
                  <a:pt x="32712" y="25894"/>
                </a:lnTo>
                <a:lnTo>
                  <a:pt x="36095" y="28693"/>
                </a:lnTo>
                <a:lnTo>
                  <a:pt x="40256" y="31511"/>
                </a:lnTo>
                <a:lnTo>
                  <a:pt x="44935" y="34342"/>
                </a:lnTo>
                <a:lnTo>
                  <a:pt x="49959" y="37182"/>
                </a:lnTo>
                <a:lnTo>
                  <a:pt x="55214" y="40981"/>
                </a:lnTo>
                <a:lnTo>
                  <a:pt x="60621" y="45418"/>
                </a:lnTo>
                <a:lnTo>
                  <a:pt x="66132" y="50281"/>
                </a:lnTo>
                <a:lnTo>
                  <a:pt x="71710" y="54476"/>
                </a:lnTo>
                <a:lnTo>
                  <a:pt x="77335" y="58225"/>
                </a:lnTo>
                <a:lnTo>
                  <a:pt x="82989" y="61676"/>
                </a:lnTo>
                <a:lnTo>
                  <a:pt x="87711" y="65883"/>
                </a:lnTo>
                <a:lnTo>
                  <a:pt x="91811" y="70592"/>
                </a:lnTo>
                <a:lnTo>
                  <a:pt x="95497" y="75636"/>
                </a:lnTo>
                <a:lnTo>
                  <a:pt x="99860" y="80904"/>
                </a:lnTo>
                <a:lnTo>
                  <a:pt x="104673" y="86321"/>
                </a:lnTo>
                <a:lnTo>
                  <a:pt x="115101" y="97420"/>
                </a:lnTo>
                <a:lnTo>
                  <a:pt x="126086" y="108703"/>
                </a:lnTo>
                <a:lnTo>
                  <a:pt x="130730" y="114379"/>
                </a:lnTo>
                <a:lnTo>
                  <a:pt x="134778" y="120067"/>
                </a:lnTo>
                <a:lnTo>
                  <a:pt x="138429" y="125765"/>
                </a:lnTo>
                <a:lnTo>
                  <a:pt x="141816" y="131468"/>
                </a:lnTo>
                <a:lnTo>
                  <a:pt x="145027" y="137175"/>
                </a:lnTo>
                <a:lnTo>
                  <a:pt x="148119" y="142885"/>
                </a:lnTo>
                <a:lnTo>
                  <a:pt x="152086" y="148597"/>
                </a:lnTo>
                <a:lnTo>
                  <a:pt x="156636" y="154310"/>
                </a:lnTo>
                <a:lnTo>
                  <a:pt x="161574" y="160023"/>
                </a:lnTo>
                <a:lnTo>
                  <a:pt x="169601" y="168911"/>
                </a:lnTo>
                <a:lnTo>
                  <a:pt x="176343" y="176037"/>
                </a:lnTo>
                <a:lnTo>
                  <a:pt x="182515" y="182379"/>
                </a:lnTo>
                <a:lnTo>
                  <a:pt x="186446" y="185403"/>
                </a:lnTo>
                <a:lnTo>
                  <a:pt x="190973" y="188372"/>
                </a:lnTo>
                <a:lnTo>
                  <a:pt x="195895" y="191304"/>
                </a:lnTo>
                <a:lnTo>
                  <a:pt x="199177" y="194211"/>
                </a:lnTo>
                <a:lnTo>
                  <a:pt x="201364" y="197102"/>
                </a:lnTo>
                <a:lnTo>
                  <a:pt x="202823" y="199981"/>
                </a:lnTo>
                <a:lnTo>
                  <a:pt x="204748" y="201901"/>
                </a:lnTo>
                <a:lnTo>
                  <a:pt x="206984" y="203180"/>
                </a:lnTo>
                <a:lnTo>
                  <a:pt x="214312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9"/>
          <p:cNvSpPr/>
          <p:nvPr/>
        </p:nvSpPr>
        <p:spPr>
          <a:xfrm>
            <a:off x="2085975" y="2846070"/>
            <a:ext cx="162878" cy="214313"/>
          </a:xfrm>
          <a:custGeom>
            <a:avLst/>
            <a:gdLst/>
            <a:ahLst/>
            <a:cxnLst/>
            <a:rect l="0" t="0" r="0" b="0"/>
            <a:pathLst>
              <a:path w="162878" h="214313">
                <a:moveTo>
                  <a:pt x="162877" y="0"/>
                </a:moveTo>
                <a:lnTo>
                  <a:pt x="158326" y="0"/>
                </a:lnTo>
                <a:lnTo>
                  <a:pt x="156033" y="952"/>
                </a:lnTo>
                <a:lnTo>
                  <a:pt x="150945" y="4550"/>
                </a:lnTo>
                <a:lnTo>
                  <a:pt x="148255" y="6844"/>
                </a:lnTo>
                <a:lnTo>
                  <a:pt x="145509" y="9325"/>
                </a:lnTo>
                <a:lnTo>
                  <a:pt x="142726" y="11931"/>
                </a:lnTo>
                <a:lnTo>
                  <a:pt x="139918" y="15574"/>
                </a:lnTo>
                <a:lnTo>
                  <a:pt x="137093" y="19908"/>
                </a:lnTo>
                <a:lnTo>
                  <a:pt x="134258" y="24702"/>
                </a:lnTo>
                <a:lnTo>
                  <a:pt x="131415" y="29803"/>
                </a:lnTo>
                <a:lnTo>
                  <a:pt x="125716" y="40550"/>
                </a:lnTo>
                <a:lnTo>
                  <a:pt x="121911" y="46084"/>
                </a:lnTo>
                <a:lnTo>
                  <a:pt x="117469" y="51677"/>
                </a:lnTo>
                <a:lnTo>
                  <a:pt x="112603" y="57311"/>
                </a:lnTo>
                <a:lnTo>
                  <a:pt x="107453" y="62972"/>
                </a:lnTo>
                <a:lnTo>
                  <a:pt x="96652" y="74343"/>
                </a:lnTo>
                <a:lnTo>
                  <a:pt x="91104" y="80994"/>
                </a:lnTo>
                <a:lnTo>
                  <a:pt x="85501" y="88286"/>
                </a:lnTo>
                <a:lnTo>
                  <a:pt x="79860" y="96005"/>
                </a:lnTo>
                <a:lnTo>
                  <a:pt x="68513" y="112201"/>
                </a:lnTo>
                <a:lnTo>
                  <a:pt x="62820" y="120521"/>
                </a:lnTo>
                <a:lnTo>
                  <a:pt x="58073" y="127972"/>
                </a:lnTo>
                <a:lnTo>
                  <a:pt x="53955" y="134845"/>
                </a:lnTo>
                <a:lnTo>
                  <a:pt x="50257" y="141331"/>
                </a:lnTo>
                <a:lnTo>
                  <a:pt x="45887" y="147561"/>
                </a:lnTo>
                <a:lnTo>
                  <a:pt x="41069" y="153619"/>
                </a:lnTo>
                <a:lnTo>
                  <a:pt x="35951" y="159562"/>
                </a:lnTo>
                <a:lnTo>
                  <a:pt x="27726" y="168706"/>
                </a:lnTo>
                <a:lnTo>
                  <a:pt x="24199" y="172478"/>
                </a:lnTo>
                <a:lnTo>
                  <a:pt x="20895" y="176898"/>
                </a:lnTo>
                <a:lnTo>
                  <a:pt x="17740" y="181749"/>
                </a:lnTo>
                <a:lnTo>
                  <a:pt x="14684" y="186889"/>
                </a:lnTo>
                <a:lnTo>
                  <a:pt x="11694" y="192220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0"/>
          <p:cNvSpPr/>
          <p:nvPr/>
        </p:nvSpPr>
        <p:spPr>
          <a:xfrm>
            <a:off x="2494997" y="2837497"/>
            <a:ext cx="53893" cy="205741"/>
          </a:xfrm>
          <a:custGeom>
            <a:avLst/>
            <a:gdLst/>
            <a:ahLst/>
            <a:cxnLst/>
            <a:rect l="0" t="0" r="0" b="0"/>
            <a:pathLst>
              <a:path w="53893" h="205741">
                <a:moveTo>
                  <a:pt x="11030" y="0"/>
                </a:moveTo>
                <a:lnTo>
                  <a:pt x="1928" y="4551"/>
                </a:lnTo>
                <a:lnTo>
                  <a:pt x="200" y="5892"/>
                </a:lnTo>
                <a:lnTo>
                  <a:pt x="0" y="6785"/>
                </a:lnTo>
                <a:lnTo>
                  <a:pt x="819" y="7381"/>
                </a:lnTo>
                <a:lnTo>
                  <a:pt x="2318" y="8731"/>
                </a:lnTo>
                <a:lnTo>
                  <a:pt x="6523" y="12770"/>
                </a:lnTo>
                <a:lnTo>
                  <a:pt x="8025" y="15181"/>
                </a:lnTo>
                <a:lnTo>
                  <a:pt x="11092" y="24077"/>
                </a:lnTo>
                <a:lnTo>
                  <a:pt x="12977" y="28434"/>
                </a:lnTo>
                <a:lnTo>
                  <a:pt x="15185" y="33244"/>
                </a:lnTo>
                <a:lnTo>
                  <a:pt x="16658" y="38355"/>
                </a:lnTo>
                <a:lnTo>
                  <a:pt x="17639" y="43668"/>
                </a:lnTo>
                <a:lnTo>
                  <a:pt x="18294" y="49114"/>
                </a:lnTo>
                <a:lnTo>
                  <a:pt x="19682" y="54650"/>
                </a:lnTo>
                <a:lnTo>
                  <a:pt x="21561" y="60246"/>
                </a:lnTo>
                <a:lnTo>
                  <a:pt x="23765" y="65881"/>
                </a:lnTo>
                <a:lnTo>
                  <a:pt x="25235" y="71544"/>
                </a:lnTo>
                <a:lnTo>
                  <a:pt x="26215" y="77223"/>
                </a:lnTo>
                <a:lnTo>
                  <a:pt x="26869" y="82915"/>
                </a:lnTo>
                <a:lnTo>
                  <a:pt x="27304" y="89566"/>
                </a:lnTo>
                <a:lnTo>
                  <a:pt x="27594" y="96858"/>
                </a:lnTo>
                <a:lnTo>
                  <a:pt x="27788" y="104577"/>
                </a:lnTo>
                <a:lnTo>
                  <a:pt x="28870" y="111628"/>
                </a:lnTo>
                <a:lnTo>
                  <a:pt x="30543" y="118234"/>
                </a:lnTo>
                <a:lnTo>
                  <a:pt x="32611" y="124543"/>
                </a:lnTo>
                <a:lnTo>
                  <a:pt x="33038" y="130653"/>
                </a:lnTo>
                <a:lnTo>
                  <a:pt x="32369" y="136632"/>
                </a:lnTo>
                <a:lnTo>
                  <a:pt x="30971" y="142523"/>
                </a:lnTo>
                <a:lnTo>
                  <a:pt x="30992" y="147403"/>
                </a:lnTo>
                <a:lnTo>
                  <a:pt x="31958" y="151609"/>
                </a:lnTo>
                <a:lnTo>
                  <a:pt x="33554" y="155365"/>
                </a:lnTo>
                <a:lnTo>
                  <a:pt x="35571" y="158822"/>
                </a:lnTo>
                <a:lnTo>
                  <a:pt x="37868" y="162079"/>
                </a:lnTo>
                <a:lnTo>
                  <a:pt x="40352" y="165203"/>
                </a:lnTo>
                <a:lnTo>
                  <a:pt x="42008" y="168237"/>
                </a:lnTo>
                <a:lnTo>
                  <a:pt x="43112" y="171213"/>
                </a:lnTo>
                <a:lnTo>
                  <a:pt x="43848" y="174150"/>
                </a:lnTo>
                <a:lnTo>
                  <a:pt x="45291" y="177060"/>
                </a:lnTo>
                <a:lnTo>
                  <a:pt x="47206" y="179952"/>
                </a:lnTo>
                <a:lnTo>
                  <a:pt x="49435" y="182833"/>
                </a:lnTo>
                <a:lnTo>
                  <a:pt x="50921" y="185706"/>
                </a:lnTo>
                <a:lnTo>
                  <a:pt x="52572" y="191439"/>
                </a:lnTo>
                <a:lnTo>
                  <a:pt x="53632" y="196988"/>
                </a:lnTo>
                <a:lnTo>
                  <a:pt x="53718" y="198953"/>
                </a:lnTo>
                <a:lnTo>
                  <a:pt x="53892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1"/>
          <p:cNvSpPr/>
          <p:nvPr/>
        </p:nvSpPr>
        <p:spPr>
          <a:xfrm>
            <a:off x="2428875" y="2931795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17144"/>
                </a:moveTo>
                <a:lnTo>
                  <a:pt x="9101" y="17144"/>
                </a:lnTo>
                <a:lnTo>
                  <a:pt x="12735" y="16192"/>
                </a:lnTo>
                <a:lnTo>
                  <a:pt x="16110" y="14605"/>
                </a:lnTo>
                <a:lnTo>
                  <a:pt x="19312" y="12594"/>
                </a:lnTo>
                <a:lnTo>
                  <a:pt x="23352" y="11253"/>
                </a:lnTo>
                <a:lnTo>
                  <a:pt x="27950" y="10359"/>
                </a:lnTo>
                <a:lnTo>
                  <a:pt x="32921" y="9764"/>
                </a:lnTo>
                <a:lnTo>
                  <a:pt x="39092" y="8414"/>
                </a:lnTo>
                <a:lnTo>
                  <a:pt x="46064" y="6562"/>
                </a:lnTo>
                <a:lnTo>
                  <a:pt x="53569" y="4374"/>
                </a:lnTo>
                <a:lnTo>
                  <a:pt x="61430" y="2916"/>
                </a:lnTo>
                <a:lnTo>
                  <a:pt x="69528" y="1944"/>
                </a:lnTo>
                <a:lnTo>
                  <a:pt x="77784" y="1296"/>
                </a:lnTo>
                <a:lnTo>
                  <a:pt x="86146" y="864"/>
                </a:lnTo>
                <a:lnTo>
                  <a:pt x="103057" y="384"/>
                </a:lnTo>
                <a:lnTo>
                  <a:pt x="132258" y="75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2"/>
          <p:cNvSpPr/>
          <p:nvPr/>
        </p:nvSpPr>
        <p:spPr>
          <a:xfrm>
            <a:off x="2814637" y="2751772"/>
            <a:ext cx="42864" cy="282893"/>
          </a:xfrm>
          <a:custGeom>
            <a:avLst/>
            <a:gdLst/>
            <a:ahLst/>
            <a:cxnLst/>
            <a:rect l="0" t="0" r="0" b="0"/>
            <a:pathLst>
              <a:path w="42864" h="282893">
                <a:moveTo>
                  <a:pt x="0" y="0"/>
                </a:moveTo>
                <a:lnTo>
                  <a:pt x="0" y="33244"/>
                </a:lnTo>
                <a:lnTo>
                  <a:pt x="952" y="38355"/>
                </a:lnTo>
                <a:lnTo>
                  <a:pt x="2540" y="43668"/>
                </a:lnTo>
                <a:lnTo>
                  <a:pt x="4551" y="49114"/>
                </a:lnTo>
                <a:lnTo>
                  <a:pt x="5892" y="55603"/>
                </a:lnTo>
                <a:lnTo>
                  <a:pt x="6785" y="62786"/>
                </a:lnTo>
                <a:lnTo>
                  <a:pt x="7381" y="70432"/>
                </a:lnTo>
                <a:lnTo>
                  <a:pt x="7778" y="78387"/>
                </a:lnTo>
                <a:lnTo>
                  <a:pt x="8219" y="94846"/>
                </a:lnTo>
                <a:lnTo>
                  <a:pt x="8570" y="184401"/>
                </a:lnTo>
                <a:lnTo>
                  <a:pt x="9523" y="191514"/>
                </a:lnTo>
                <a:lnTo>
                  <a:pt x="11111" y="199114"/>
                </a:lnTo>
                <a:lnTo>
                  <a:pt x="13123" y="207037"/>
                </a:lnTo>
                <a:lnTo>
                  <a:pt x="14463" y="214225"/>
                </a:lnTo>
                <a:lnTo>
                  <a:pt x="15357" y="220922"/>
                </a:lnTo>
                <a:lnTo>
                  <a:pt x="15953" y="227291"/>
                </a:lnTo>
                <a:lnTo>
                  <a:pt x="17303" y="232490"/>
                </a:lnTo>
                <a:lnTo>
                  <a:pt x="19155" y="236908"/>
                </a:lnTo>
                <a:lnTo>
                  <a:pt x="21343" y="240806"/>
                </a:lnTo>
                <a:lnTo>
                  <a:pt x="26313" y="250218"/>
                </a:lnTo>
                <a:lnTo>
                  <a:pt x="28972" y="255394"/>
                </a:lnTo>
                <a:lnTo>
                  <a:pt x="30745" y="259798"/>
                </a:lnTo>
                <a:lnTo>
                  <a:pt x="31927" y="263686"/>
                </a:lnTo>
                <a:lnTo>
                  <a:pt x="32714" y="267231"/>
                </a:lnTo>
                <a:lnTo>
                  <a:pt x="34192" y="270546"/>
                </a:lnTo>
                <a:lnTo>
                  <a:pt x="36130" y="273709"/>
                </a:lnTo>
                <a:lnTo>
                  <a:pt x="42863" y="28289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3"/>
          <p:cNvSpPr/>
          <p:nvPr/>
        </p:nvSpPr>
        <p:spPr>
          <a:xfrm>
            <a:off x="3020377" y="2837497"/>
            <a:ext cx="282894" cy="42864"/>
          </a:xfrm>
          <a:custGeom>
            <a:avLst/>
            <a:gdLst/>
            <a:ahLst/>
            <a:cxnLst/>
            <a:rect l="0" t="0" r="0" b="0"/>
            <a:pathLst>
              <a:path w="282894" h="42864">
                <a:moveTo>
                  <a:pt x="0" y="42863"/>
                </a:moveTo>
                <a:lnTo>
                  <a:pt x="0" y="38312"/>
                </a:lnTo>
                <a:lnTo>
                  <a:pt x="952" y="36019"/>
                </a:lnTo>
                <a:lnTo>
                  <a:pt x="2540" y="33537"/>
                </a:lnTo>
                <a:lnTo>
                  <a:pt x="4551" y="30931"/>
                </a:lnTo>
                <a:lnTo>
                  <a:pt x="6844" y="29193"/>
                </a:lnTo>
                <a:lnTo>
                  <a:pt x="9325" y="28035"/>
                </a:lnTo>
                <a:lnTo>
                  <a:pt x="11932" y="27262"/>
                </a:lnTo>
                <a:lnTo>
                  <a:pt x="19908" y="26404"/>
                </a:lnTo>
                <a:lnTo>
                  <a:pt x="24702" y="26175"/>
                </a:lnTo>
                <a:lnTo>
                  <a:pt x="30756" y="25070"/>
                </a:lnTo>
                <a:lnTo>
                  <a:pt x="37649" y="23381"/>
                </a:lnTo>
                <a:lnTo>
                  <a:pt x="45102" y="21302"/>
                </a:lnTo>
                <a:lnTo>
                  <a:pt x="53880" y="19917"/>
                </a:lnTo>
                <a:lnTo>
                  <a:pt x="63543" y="18993"/>
                </a:lnTo>
                <a:lnTo>
                  <a:pt x="73794" y="18377"/>
                </a:lnTo>
                <a:lnTo>
                  <a:pt x="83486" y="17014"/>
                </a:lnTo>
                <a:lnTo>
                  <a:pt x="92805" y="15153"/>
                </a:lnTo>
                <a:lnTo>
                  <a:pt x="101875" y="12959"/>
                </a:lnTo>
                <a:lnTo>
                  <a:pt x="110779" y="11497"/>
                </a:lnTo>
                <a:lnTo>
                  <a:pt x="119573" y="10522"/>
                </a:lnTo>
                <a:lnTo>
                  <a:pt x="128293" y="9872"/>
                </a:lnTo>
                <a:lnTo>
                  <a:pt x="136964" y="9439"/>
                </a:lnTo>
                <a:lnTo>
                  <a:pt x="154217" y="8958"/>
                </a:lnTo>
                <a:lnTo>
                  <a:pt x="179997" y="8687"/>
                </a:lnTo>
                <a:lnTo>
                  <a:pt x="188578" y="7696"/>
                </a:lnTo>
                <a:lnTo>
                  <a:pt x="197156" y="6083"/>
                </a:lnTo>
                <a:lnTo>
                  <a:pt x="205732" y="4056"/>
                </a:lnTo>
                <a:lnTo>
                  <a:pt x="214307" y="2704"/>
                </a:lnTo>
                <a:lnTo>
                  <a:pt x="222882" y="1803"/>
                </a:lnTo>
                <a:lnTo>
                  <a:pt x="231455" y="1202"/>
                </a:lnTo>
                <a:lnTo>
                  <a:pt x="239076" y="801"/>
                </a:lnTo>
                <a:lnTo>
                  <a:pt x="252623" y="356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4"/>
          <p:cNvSpPr/>
          <p:nvPr/>
        </p:nvSpPr>
        <p:spPr>
          <a:xfrm>
            <a:off x="3140392" y="2906077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4551" y="34290"/>
                </a:lnTo>
                <a:lnTo>
                  <a:pt x="6844" y="33337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9"/>
                </a:lnTo>
                <a:lnTo>
                  <a:pt x="17368" y="27505"/>
                </a:lnTo>
                <a:lnTo>
                  <a:pt x="20151" y="26909"/>
                </a:lnTo>
                <a:lnTo>
                  <a:pt x="23911" y="25559"/>
                </a:lnTo>
                <a:lnTo>
                  <a:pt x="28324" y="23707"/>
                </a:lnTo>
                <a:lnTo>
                  <a:pt x="33170" y="21520"/>
                </a:lnTo>
                <a:lnTo>
                  <a:pt x="38306" y="20062"/>
                </a:lnTo>
                <a:lnTo>
                  <a:pt x="43635" y="19089"/>
                </a:lnTo>
                <a:lnTo>
                  <a:pt x="49092" y="18441"/>
                </a:lnTo>
                <a:lnTo>
                  <a:pt x="56541" y="18009"/>
                </a:lnTo>
                <a:lnTo>
                  <a:pt x="74977" y="17529"/>
                </a:lnTo>
                <a:lnTo>
                  <a:pt x="84275" y="16449"/>
                </a:lnTo>
                <a:lnTo>
                  <a:pt x="93330" y="14776"/>
                </a:lnTo>
                <a:lnTo>
                  <a:pt x="102225" y="12708"/>
                </a:lnTo>
                <a:lnTo>
                  <a:pt x="111013" y="11330"/>
                </a:lnTo>
                <a:lnTo>
                  <a:pt x="119729" y="10411"/>
                </a:lnTo>
                <a:lnTo>
                  <a:pt x="128396" y="9798"/>
                </a:lnTo>
                <a:lnTo>
                  <a:pt x="137985" y="8437"/>
                </a:lnTo>
                <a:lnTo>
                  <a:pt x="148188" y="6577"/>
                </a:lnTo>
                <a:lnTo>
                  <a:pt x="158799" y="4385"/>
                </a:lnTo>
                <a:lnTo>
                  <a:pt x="168731" y="2923"/>
                </a:lnTo>
                <a:lnTo>
                  <a:pt x="178210" y="1949"/>
                </a:lnTo>
                <a:lnTo>
                  <a:pt x="187387" y="1299"/>
                </a:lnTo>
                <a:lnTo>
                  <a:pt x="196362" y="866"/>
                </a:lnTo>
                <a:lnTo>
                  <a:pt x="213954" y="385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5"/>
          <p:cNvSpPr/>
          <p:nvPr/>
        </p:nvSpPr>
        <p:spPr>
          <a:xfrm>
            <a:off x="3570650" y="2709052"/>
            <a:ext cx="281260" cy="342759"/>
          </a:xfrm>
          <a:custGeom>
            <a:avLst/>
            <a:gdLst/>
            <a:ahLst/>
            <a:cxnLst/>
            <a:rect l="0" t="0" r="0" b="0"/>
            <a:pathLst>
              <a:path w="281260" h="342759">
                <a:moveTo>
                  <a:pt x="221252" y="68437"/>
                </a:moveTo>
                <a:lnTo>
                  <a:pt x="221252" y="38980"/>
                </a:lnTo>
                <a:lnTo>
                  <a:pt x="218712" y="31215"/>
                </a:lnTo>
                <a:lnTo>
                  <a:pt x="213871" y="19810"/>
                </a:lnTo>
                <a:lnTo>
                  <a:pt x="208129" y="15710"/>
                </a:lnTo>
                <a:lnTo>
                  <a:pt x="200180" y="10713"/>
                </a:lnTo>
                <a:lnTo>
                  <a:pt x="193471" y="5317"/>
                </a:lnTo>
                <a:lnTo>
                  <a:pt x="188444" y="3497"/>
                </a:lnTo>
                <a:lnTo>
                  <a:pt x="182235" y="2284"/>
                </a:lnTo>
                <a:lnTo>
                  <a:pt x="175239" y="1475"/>
                </a:lnTo>
                <a:lnTo>
                  <a:pt x="168669" y="936"/>
                </a:lnTo>
                <a:lnTo>
                  <a:pt x="162384" y="576"/>
                </a:lnTo>
                <a:lnTo>
                  <a:pt x="150321" y="177"/>
                </a:lnTo>
                <a:lnTo>
                  <a:pt x="138610" y="0"/>
                </a:lnTo>
                <a:lnTo>
                  <a:pt x="131867" y="905"/>
                </a:lnTo>
                <a:lnTo>
                  <a:pt x="124515" y="2461"/>
                </a:lnTo>
                <a:lnTo>
                  <a:pt x="116755" y="4450"/>
                </a:lnTo>
                <a:lnTo>
                  <a:pt x="109678" y="6730"/>
                </a:lnTo>
                <a:lnTo>
                  <a:pt x="103054" y="9201"/>
                </a:lnTo>
                <a:lnTo>
                  <a:pt x="96733" y="11802"/>
                </a:lnTo>
                <a:lnTo>
                  <a:pt x="90614" y="14488"/>
                </a:lnTo>
                <a:lnTo>
                  <a:pt x="78736" y="20012"/>
                </a:lnTo>
                <a:lnTo>
                  <a:pt x="72901" y="23772"/>
                </a:lnTo>
                <a:lnTo>
                  <a:pt x="67107" y="28183"/>
                </a:lnTo>
                <a:lnTo>
                  <a:pt x="61339" y="33029"/>
                </a:lnTo>
                <a:lnTo>
                  <a:pt x="55588" y="38164"/>
                </a:lnTo>
                <a:lnTo>
                  <a:pt x="44119" y="48950"/>
                </a:lnTo>
                <a:lnTo>
                  <a:pt x="26951" y="65733"/>
                </a:lnTo>
                <a:lnTo>
                  <a:pt x="23138" y="71397"/>
                </a:lnTo>
                <a:lnTo>
                  <a:pt x="20596" y="77078"/>
                </a:lnTo>
                <a:lnTo>
                  <a:pt x="18901" y="82770"/>
                </a:lnTo>
                <a:lnTo>
                  <a:pt x="16819" y="88470"/>
                </a:lnTo>
                <a:lnTo>
                  <a:pt x="14479" y="94175"/>
                </a:lnTo>
                <a:lnTo>
                  <a:pt x="11966" y="99884"/>
                </a:lnTo>
                <a:lnTo>
                  <a:pt x="6633" y="111306"/>
                </a:lnTo>
                <a:lnTo>
                  <a:pt x="3878" y="117019"/>
                </a:lnTo>
                <a:lnTo>
                  <a:pt x="2041" y="122733"/>
                </a:lnTo>
                <a:lnTo>
                  <a:pt x="816" y="128447"/>
                </a:lnTo>
                <a:lnTo>
                  <a:pt x="0" y="134161"/>
                </a:lnTo>
                <a:lnTo>
                  <a:pt x="408" y="138923"/>
                </a:lnTo>
                <a:lnTo>
                  <a:pt x="1633" y="143051"/>
                </a:lnTo>
                <a:lnTo>
                  <a:pt x="3402" y="146755"/>
                </a:lnTo>
                <a:lnTo>
                  <a:pt x="5367" y="155950"/>
                </a:lnTo>
                <a:lnTo>
                  <a:pt x="5891" y="161069"/>
                </a:lnTo>
                <a:lnTo>
                  <a:pt x="7193" y="165435"/>
                </a:lnTo>
                <a:lnTo>
                  <a:pt x="11180" y="172825"/>
                </a:lnTo>
                <a:lnTo>
                  <a:pt x="18666" y="179284"/>
                </a:lnTo>
                <a:lnTo>
                  <a:pt x="23330" y="182341"/>
                </a:lnTo>
                <a:lnTo>
                  <a:pt x="28344" y="184378"/>
                </a:lnTo>
                <a:lnTo>
                  <a:pt x="33592" y="185736"/>
                </a:lnTo>
                <a:lnTo>
                  <a:pt x="38995" y="186642"/>
                </a:lnTo>
                <a:lnTo>
                  <a:pt x="45455" y="187245"/>
                </a:lnTo>
                <a:lnTo>
                  <a:pt x="52619" y="187648"/>
                </a:lnTo>
                <a:lnTo>
                  <a:pt x="60252" y="187916"/>
                </a:lnTo>
                <a:lnTo>
                  <a:pt x="67247" y="187142"/>
                </a:lnTo>
                <a:lnTo>
                  <a:pt x="73814" y="185674"/>
                </a:lnTo>
                <a:lnTo>
                  <a:pt x="87144" y="181503"/>
                </a:lnTo>
                <a:lnTo>
                  <a:pt x="152791" y="159829"/>
                </a:lnTo>
                <a:lnTo>
                  <a:pt x="160371" y="156035"/>
                </a:lnTo>
                <a:lnTo>
                  <a:pt x="167330" y="151601"/>
                </a:lnTo>
                <a:lnTo>
                  <a:pt x="173874" y="146740"/>
                </a:lnTo>
                <a:lnTo>
                  <a:pt x="180142" y="142547"/>
                </a:lnTo>
                <a:lnTo>
                  <a:pt x="186225" y="138799"/>
                </a:lnTo>
                <a:lnTo>
                  <a:pt x="192186" y="135347"/>
                </a:lnTo>
                <a:lnTo>
                  <a:pt x="198065" y="131142"/>
                </a:lnTo>
                <a:lnTo>
                  <a:pt x="203889" y="126433"/>
                </a:lnTo>
                <a:lnTo>
                  <a:pt x="209677" y="121389"/>
                </a:lnTo>
                <a:lnTo>
                  <a:pt x="218647" y="113244"/>
                </a:lnTo>
                <a:lnTo>
                  <a:pt x="222373" y="109738"/>
                </a:lnTo>
                <a:lnTo>
                  <a:pt x="224857" y="106449"/>
                </a:lnTo>
                <a:lnTo>
                  <a:pt x="229305" y="97268"/>
                </a:lnTo>
                <a:lnTo>
                  <a:pt x="235280" y="88516"/>
                </a:lnTo>
                <a:lnTo>
                  <a:pt x="237011" y="82759"/>
                </a:lnTo>
                <a:lnTo>
                  <a:pt x="237986" y="74163"/>
                </a:lnTo>
                <a:lnTo>
                  <a:pt x="238316" y="63677"/>
                </a:lnTo>
                <a:lnTo>
                  <a:pt x="238396" y="59909"/>
                </a:lnTo>
                <a:lnTo>
                  <a:pt x="242948" y="64429"/>
                </a:lnTo>
                <a:lnTo>
                  <a:pt x="244288" y="66718"/>
                </a:lnTo>
                <a:lnTo>
                  <a:pt x="245778" y="71801"/>
                </a:lnTo>
                <a:lnTo>
                  <a:pt x="246440" y="79775"/>
                </a:lnTo>
                <a:lnTo>
                  <a:pt x="246616" y="84568"/>
                </a:lnTo>
                <a:lnTo>
                  <a:pt x="247687" y="88716"/>
                </a:lnTo>
                <a:lnTo>
                  <a:pt x="251416" y="95865"/>
                </a:lnTo>
                <a:lnTo>
                  <a:pt x="252791" y="101010"/>
                </a:lnTo>
                <a:lnTo>
                  <a:pt x="253708" y="107298"/>
                </a:lnTo>
                <a:lnTo>
                  <a:pt x="254319" y="114347"/>
                </a:lnTo>
                <a:lnTo>
                  <a:pt x="254727" y="120951"/>
                </a:lnTo>
                <a:lnTo>
                  <a:pt x="255180" y="133370"/>
                </a:lnTo>
                <a:lnTo>
                  <a:pt x="256253" y="140301"/>
                </a:lnTo>
                <a:lnTo>
                  <a:pt x="257921" y="147779"/>
                </a:lnTo>
                <a:lnTo>
                  <a:pt x="259986" y="155622"/>
                </a:lnTo>
                <a:lnTo>
                  <a:pt x="261362" y="163708"/>
                </a:lnTo>
                <a:lnTo>
                  <a:pt x="262279" y="171956"/>
                </a:lnTo>
                <a:lnTo>
                  <a:pt x="262891" y="180312"/>
                </a:lnTo>
                <a:lnTo>
                  <a:pt x="263299" y="188741"/>
                </a:lnTo>
                <a:lnTo>
                  <a:pt x="263752" y="205726"/>
                </a:lnTo>
                <a:lnTo>
                  <a:pt x="264825" y="213303"/>
                </a:lnTo>
                <a:lnTo>
                  <a:pt x="266494" y="220260"/>
                </a:lnTo>
                <a:lnTo>
                  <a:pt x="268558" y="226802"/>
                </a:lnTo>
                <a:lnTo>
                  <a:pt x="269934" y="234021"/>
                </a:lnTo>
                <a:lnTo>
                  <a:pt x="270852" y="241692"/>
                </a:lnTo>
                <a:lnTo>
                  <a:pt x="271464" y="249663"/>
                </a:lnTo>
                <a:lnTo>
                  <a:pt x="271871" y="256882"/>
                </a:lnTo>
                <a:lnTo>
                  <a:pt x="272324" y="269983"/>
                </a:lnTo>
                <a:lnTo>
                  <a:pt x="272639" y="297179"/>
                </a:lnTo>
                <a:lnTo>
                  <a:pt x="272687" y="341416"/>
                </a:lnTo>
                <a:lnTo>
                  <a:pt x="273640" y="341863"/>
                </a:lnTo>
                <a:lnTo>
                  <a:pt x="281259" y="34275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6"/>
          <p:cNvSpPr/>
          <p:nvPr/>
        </p:nvSpPr>
        <p:spPr>
          <a:xfrm>
            <a:off x="6252616" y="2580427"/>
            <a:ext cx="316777" cy="171346"/>
          </a:xfrm>
          <a:custGeom>
            <a:avLst/>
            <a:gdLst/>
            <a:ahLst/>
            <a:cxnLst/>
            <a:rect l="0" t="0" r="0" b="0"/>
            <a:pathLst>
              <a:path w="316777" h="171346">
                <a:moveTo>
                  <a:pt x="59601" y="8468"/>
                </a:moveTo>
                <a:lnTo>
                  <a:pt x="59601" y="0"/>
                </a:lnTo>
                <a:lnTo>
                  <a:pt x="59601" y="33139"/>
                </a:lnTo>
                <a:lnTo>
                  <a:pt x="58649" y="37297"/>
                </a:lnTo>
                <a:lnTo>
                  <a:pt x="57061" y="41023"/>
                </a:lnTo>
                <a:lnTo>
                  <a:pt x="55050" y="44458"/>
                </a:lnTo>
                <a:lnTo>
                  <a:pt x="53709" y="48654"/>
                </a:lnTo>
                <a:lnTo>
                  <a:pt x="52816" y="53356"/>
                </a:lnTo>
                <a:lnTo>
                  <a:pt x="52220" y="58396"/>
                </a:lnTo>
                <a:lnTo>
                  <a:pt x="50870" y="63661"/>
                </a:lnTo>
                <a:lnTo>
                  <a:pt x="49018" y="69076"/>
                </a:lnTo>
                <a:lnTo>
                  <a:pt x="46831" y="74590"/>
                </a:lnTo>
                <a:lnTo>
                  <a:pt x="44420" y="80172"/>
                </a:lnTo>
                <a:lnTo>
                  <a:pt x="39201" y="91454"/>
                </a:lnTo>
                <a:lnTo>
                  <a:pt x="35524" y="97129"/>
                </a:lnTo>
                <a:lnTo>
                  <a:pt x="31167" y="102818"/>
                </a:lnTo>
                <a:lnTo>
                  <a:pt x="26358" y="108515"/>
                </a:lnTo>
                <a:lnTo>
                  <a:pt x="22199" y="114218"/>
                </a:lnTo>
                <a:lnTo>
                  <a:pt x="18474" y="119926"/>
                </a:lnTo>
                <a:lnTo>
                  <a:pt x="15038" y="125635"/>
                </a:lnTo>
                <a:lnTo>
                  <a:pt x="12747" y="130394"/>
                </a:lnTo>
                <a:lnTo>
                  <a:pt x="11220" y="134520"/>
                </a:lnTo>
                <a:lnTo>
                  <a:pt x="10202" y="138222"/>
                </a:lnTo>
                <a:lnTo>
                  <a:pt x="8571" y="141643"/>
                </a:lnTo>
                <a:lnTo>
                  <a:pt x="6531" y="144876"/>
                </a:lnTo>
                <a:lnTo>
                  <a:pt x="4219" y="147984"/>
                </a:lnTo>
                <a:lnTo>
                  <a:pt x="2677" y="151009"/>
                </a:lnTo>
                <a:lnTo>
                  <a:pt x="1649" y="153977"/>
                </a:lnTo>
                <a:lnTo>
                  <a:pt x="0" y="161035"/>
                </a:lnTo>
                <a:lnTo>
                  <a:pt x="817" y="162567"/>
                </a:lnTo>
                <a:lnTo>
                  <a:pt x="4265" y="166809"/>
                </a:lnTo>
                <a:lnTo>
                  <a:pt x="7010" y="170001"/>
                </a:lnTo>
                <a:lnTo>
                  <a:pt x="12732" y="170748"/>
                </a:lnTo>
                <a:lnTo>
                  <a:pt x="20673" y="171080"/>
                </a:lnTo>
                <a:lnTo>
                  <a:pt x="27377" y="171227"/>
                </a:lnTo>
                <a:lnTo>
                  <a:pt x="41057" y="171310"/>
                </a:lnTo>
                <a:lnTo>
                  <a:pt x="46286" y="170369"/>
                </a:lnTo>
                <a:lnTo>
                  <a:pt x="51677" y="168790"/>
                </a:lnTo>
                <a:lnTo>
                  <a:pt x="57176" y="166784"/>
                </a:lnTo>
                <a:lnTo>
                  <a:pt x="62746" y="165447"/>
                </a:lnTo>
                <a:lnTo>
                  <a:pt x="68366" y="164556"/>
                </a:lnTo>
                <a:lnTo>
                  <a:pt x="74017" y="163961"/>
                </a:lnTo>
                <a:lnTo>
                  <a:pt x="80641" y="163565"/>
                </a:lnTo>
                <a:lnTo>
                  <a:pt x="95622" y="163125"/>
                </a:lnTo>
                <a:lnTo>
                  <a:pt x="103618" y="162055"/>
                </a:lnTo>
                <a:lnTo>
                  <a:pt x="111805" y="160389"/>
                </a:lnTo>
                <a:lnTo>
                  <a:pt x="120122" y="158326"/>
                </a:lnTo>
                <a:lnTo>
                  <a:pt x="129475" y="157903"/>
                </a:lnTo>
                <a:lnTo>
                  <a:pt x="139522" y="158574"/>
                </a:lnTo>
                <a:lnTo>
                  <a:pt x="150029" y="159974"/>
                </a:lnTo>
                <a:lnTo>
                  <a:pt x="159892" y="160907"/>
                </a:lnTo>
                <a:lnTo>
                  <a:pt x="169324" y="161529"/>
                </a:lnTo>
                <a:lnTo>
                  <a:pt x="178470" y="161943"/>
                </a:lnTo>
                <a:lnTo>
                  <a:pt x="196251" y="162404"/>
                </a:lnTo>
                <a:lnTo>
                  <a:pt x="252188" y="162751"/>
                </a:lnTo>
                <a:lnTo>
                  <a:pt x="257525" y="163711"/>
                </a:lnTo>
                <a:lnTo>
                  <a:pt x="265994" y="167317"/>
                </a:lnTo>
                <a:lnTo>
                  <a:pt x="275474" y="169555"/>
                </a:lnTo>
                <a:lnTo>
                  <a:pt x="285084" y="170550"/>
                </a:lnTo>
                <a:lnTo>
                  <a:pt x="292531" y="170991"/>
                </a:lnTo>
                <a:lnTo>
                  <a:pt x="302078" y="171240"/>
                </a:lnTo>
                <a:lnTo>
                  <a:pt x="316776" y="1713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7"/>
          <p:cNvSpPr/>
          <p:nvPr/>
        </p:nvSpPr>
        <p:spPr>
          <a:xfrm>
            <a:off x="6530957" y="2623185"/>
            <a:ext cx="29863" cy="334328"/>
          </a:xfrm>
          <a:custGeom>
            <a:avLst/>
            <a:gdLst/>
            <a:ahLst/>
            <a:cxnLst/>
            <a:rect l="0" t="0" r="0" b="0"/>
            <a:pathLst>
              <a:path w="29863" h="334328">
                <a:moveTo>
                  <a:pt x="12718" y="0"/>
                </a:moveTo>
                <a:lnTo>
                  <a:pt x="0" y="0"/>
                </a:lnTo>
                <a:lnTo>
                  <a:pt x="1668" y="0"/>
                </a:lnTo>
                <a:lnTo>
                  <a:pt x="2494" y="952"/>
                </a:lnTo>
                <a:lnTo>
                  <a:pt x="3044" y="2540"/>
                </a:lnTo>
                <a:lnTo>
                  <a:pt x="3928" y="11931"/>
                </a:lnTo>
                <a:lnTo>
                  <a:pt x="4953" y="15574"/>
                </a:lnTo>
                <a:lnTo>
                  <a:pt x="6588" y="19908"/>
                </a:lnTo>
                <a:lnTo>
                  <a:pt x="8632" y="24702"/>
                </a:lnTo>
                <a:lnTo>
                  <a:pt x="9994" y="29803"/>
                </a:lnTo>
                <a:lnTo>
                  <a:pt x="10901" y="35108"/>
                </a:lnTo>
                <a:lnTo>
                  <a:pt x="11507" y="40550"/>
                </a:lnTo>
                <a:lnTo>
                  <a:pt x="11911" y="47036"/>
                </a:lnTo>
                <a:lnTo>
                  <a:pt x="12359" y="61862"/>
                </a:lnTo>
                <a:lnTo>
                  <a:pt x="12697" y="126015"/>
                </a:lnTo>
                <a:lnTo>
                  <a:pt x="12718" y="306792"/>
                </a:lnTo>
                <a:lnTo>
                  <a:pt x="13670" y="310255"/>
                </a:lnTo>
                <a:lnTo>
                  <a:pt x="15258" y="312564"/>
                </a:lnTo>
                <a:lnTo>
                  <a:pt x="17268" y="314104"/>
                </a:lnTo>
                <a:lnTo>
                  <a:pt x="18609" y="316082"/>
                </a:lnTo>
                <a:lnTo>
                  <a:pt x="19502" y="318354"/>
                </a:lnTo>
                <a:lnTo>
                  <a:pt x="20098" y="320821"/>
                </a:lnTo>
                <a:lnTo>
                  <a:pt x="21448" y="323418"/>
                </a:lnTo>
                <a:lnTo>
                  <a:pt x="23301" y="326102"/>
                </a:lnTo>
                <a:lnTo>
                  <a:pt x="29862" y="33432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8"/>
          <p:cNvSpPr/>
          <p:nvPr/>
        </p:nvSpPr>
        <p:spPr>
          <a:xfrm>
            <a:off x="6663690" y="2717482"/>
            <a:ext cx="180023" cy="231458"/>
          </a:xfrm>
          <a:custGeom>
            <a:avLst/>
            <a:gdLst/>
            <a:ahLst/>
            <a:cxnLst/>
            <a:rect l="0" t="0" r="0" b="0"/>
            <a:pathLst>
              <a:path w="180023" h="231458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6133" y="23912"/>
                </a:lnTo>
                <a:lnTo>
                  <a:pt x="24950" y="33170"/>
                </a:lnTo>
                <a:lnTo>
                  <a:pt x="29016" y="39258"/>
                </a:lnTo>
                <a:lnTo>
                  <a:pt x="32678" y="46175"/>
                </a:lnTo>
                <a:lnTo>
                  <a:pt x="36073" y="53643"/>
                </a:lnTo>
                <a:lnTo>
                  <a:pt x="40241" y="60527"/>
                </a:lnTo>
                <a:lnTo>
                  <a:pt x="44925" y="67021"/>
                </a:lnTo>
                <a:lnTo>
                  <a:pt x="49952" y="73256"/>
                </a:lnTo>
                <a:lnTo>
                  <a:pt x="54256" y="79317"/>
                </a:lnTo>
                <a:lnTo>
                  <a:pt x="58078" y="85263"/>
                </a:lnTo>
                <a:lnTo>
                  <a:pt x="61579" y="91132"/>
                </a:lnTo>
                <a:lnTo>
                  <a:pt x="70548" y="105273"/>
                </a:lnTo>
                <a:lnTo>
                  <a:pt x="75607" y="113045"/>
                </a:lnTo>
                <a:lnTo>
                  <a:pt x="79932" y="120131"/>
                </a:lnTo>
                <a:lnTo>
                  <a:pt x="83768" y="126760"/>
                </a:lnTo>
                <a:lnTo>
                  <a:pt x="87277" y="133084"/>
                </a:lnTo>
                <a:lnTo>
                  <a:pt x="91522" y="139205"/>
                </a:lnTo>
                <a:lnTo>
                  <a:pt x="96257" y="145191"/>
                </a:lnTo>
                <a:lnTo>
                  <a:pt x="101319" y="151086"/>
                </a:lnTo>
                <a:lnTo>
                  <a:pt x="106599" y="156922"/>
                </a:lnTo>
                <a:lnTo>
                  <a:pt x="117544" y="168486"/>
                </a:lnTo>
                <a:lnTo>
                  <a:pt x="162659" y="214088"/>
                </a:lnTo>
                <a:lnTo>
                  <a:pt x="180022" y="2314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9"/>
          <p:cNvSpPr/>
          <p:nvPr/>
        </p:nvSpPr>
        <p:spPr>
          <a:xfrm>
            <a:off x="6646544" y="2708910"/>
            <a:ext cx="231459" cy="240030"/>
          </a:xfrm>
          <a:custGeom>
            <a:avLst/>
            <a:gdLst/>
            <a:ahLst/>
            <a:cxnLst/>
            <a:rect l="0" t="0" r="0" b="0"/>
            <a:pathLst>
              <a:path w="231459" h="240030">
                <a:moveTo>
                  <a:pt x="231458" y="0"/>
                </a:moveTo>
                <a:lnTo>
                  <a:pt x="224077" y="0"/>
                </a:lnTo>
                <a:lnTo>
                  <a:pt x="218688" y="4551"/>
                </a:lnTo>
                <a:lnTo>
                  <a:pt x="206508" y="16482"/>
                </a:lnTo>
                <a:lnTo>
                  <a:pt x="202442" y="21465"/>
                </a:lnTo>
                <a:lnTo>
                  <a:pt x="198779" y="26693"/>
                </a:lnTo>
                <a:lnTo>
                  <a:pt x="195385" y="32082"/>
                </a:lnTo>
                <a:lnTo>
                  <a:pt x="190264" y="38533"/>
                </a:lnTo>
                <a:lnTo>
                  <a:pt x="183994" y="45691"/>
                </a:lnTo>
                <a:lnTo>
                  <a:pt x="176955" y="53321"/>
                </a:lnTo>
                <a:lnTo>
                  <a:pt x="161514" y="69418"/>
                </a:lnTo>
                <a:lnTo>
                  <a:pt x="128319" y="103035"/>
                </a:lnTo>
                <a:lnTo>
                  <a:pt x="120788" y="111552"/>
                </a:lnTo>
                <a:lnTo>
                  <a:pt x="113864" y="120088"/>
                </a:lnTo>
                <a:lnTo>
                  <a:pt x="107342" y="128636"/>
                </a:lnTo>
                <a:lnTo>
                  <a:pt x="100136" y="136240"/>
                </a:lnTo>
                <a:lnTo>
                  <a:pt x="92475" y="143214"/>
                </a:lnTo>
                <a:lnTo>
                  <a:pt x="84511" y="149768"/>
                </a:lnTo>
                <a:lnTo>
                  <a:pt x="77295" y="156996"/>
                </a:lnTo>
                <a:lnTo>
                  <a:pt x="70581" y="164671"/>
                </a:lnTo>
                <a:lnTo>
                  <a:pt x="64199" y="172645"/>
                </a:lnTo>
                <a:lnTo>
                  <a:pt x="58039" y="179867"/>
                </a:lnTo>
                <a:lnTo>
                  <a:pt x="52028" y="186586"/>
                </a:lnTo>
                <a:lnTo>
                  <a:pt x="46115" y="192971"/>
                </a:lnTo>
                <a:lnTo>
                  <a:pt x="40269" y="198179"/>
                </a:lnTo>
                <a:lnTo>
                  <a:pt x="34466" y="202604"/>
                </a:lnTo>
                <a:lnTo>
                  <a:pt x="28692" y="206507"/>
                </a:lnTo>
                <a:lnTo>
                  <a:pt x="23892" y="210061"/>
                </a:lnTo>
                <a:lnTo>
                  <a:pt x="19738" y="213383"/>
                </a:lnTo>
                <a:lnTo>
                  <a:pt x="12582" y="219614"/>
                </a:lnTo>
                <a:lnTo>
                  <a:pt x="1846" y="229710"/>
                </a:lnTo>
                <a:lnTo>
                  <a:pt x="1230" y="231244"/>
                </a:lnTo>
                <a:lnTo>
                  <a:pt x="821" y="233220"/>
                </a:lnTo>
                <a:lnTo>
                  <a:pt x="0" y="24002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0"/>
          <p:cNvSpPr/>
          <p:nvPr/>
        </p:nvSpPr>
        <p:spPr>
          <a:xfrm>
            <a:off x="6929437" y="2786062"/>
            <a:ext cx="360046" cy="42864"/>
          </a:xfrm>
          <a:custGeom>
            <a:avLst/>
            <a:gdLst/>
            <a:ahLst/>
            <a:cxnLst/>
            <a:rect l="0" t="0" r="0" b="0"/>
            <a:pathLst>
              <a:path w="360046" h="42864">
                <a:moveTo>
                  <a:pt x="0" y="42863"/>
                </a:moveTo>
                <a:lnTo>
                  <a:pt x="4551" y="38312"/>
                </a:lnTo>
                <a:lnTo>
                  <a:pt x="6845" y="36971"/>
                </a:lnTo>
                <a:lnTo>
                  <a:pt x="9326" y="36077"/>
                </a:lnTo>
                <a:lnTo>
                  <a:pt x="17368" y="34820"/>
                </a:lnTo>
                <a:lnTo>
                  <a:pt x="20151" y="34643"/>
                </a:lnTo>
                <a:lnTo>
                  <a:pt x="23912" y="33573"/>
                </a:lnTo>
                <a:lnTo>
                  <a:pt x="28324" y="31907"/>
                </a:lnTo>
                <a:lnTo>
                  <a:pt x="33170" y="29844"/>
                </a:lnTo>
                <a:lnTo>
                  <a:pt x="39259" y="27516"/>
                </a:lnTo>
                <a:lnTo>
                  <a:pt x="53643" y="22389"/>
                </a:lnTo>
                <a:lnTo>
                  <a:pt x="77807" y="14148"/>
                </a:lnTo>
                <a:lnTo>
                  <a:pt x="87113" y="12290"/>
                </a:lnTo>
                <a:lnTo>
                  <a:pt x="97128" y="11050"/>
                </a:lnTo>
                <a:lnTo>
                  <a:pt x="107614" y="10225"/>
                </a:lnTo>
                <a:lnTo>
                  <a:pt x="117463" y="8721"/>
                </a:lnTo>
                <a:lnTo>
                  <a:pt x="126887" y="6767"/>
                </a:lnTo>
                <a:lnTo>
                  <a:pt x="136026" y="4511"/>
                </a:lnTo>
                <a:lnTo>
                  <a:pt x="145929" y="3008"/>
                </a:lnTo>
                <a:lnTo>
                  <a:pt x="156341" y="2005"/>
                </a:lnTo>
                <a:lnTo>
                  <a:pt x="167093" y="1337"/>
                </a:lnTo>
                <a:lnTo>
                  <a:pt x="186658" y="594"/>
                </a:lnTo>
                <a:lnTo>
                  <a:pt x="213739" y="176"/>
                </a:lnTo>
                <a:lnTo>
                  <a:pt x="36004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1"/>
          <p:cNvSpPr/>
          <p:nvPr/>
        </p:nvSpPr>
        <p:spPr>
          <a:xfrm>
            <a:off x="7083742" y="2700337"/>
            <a:ext cx="77153" cy="257176"/>
          </a:xfrm>
          <a:custGeom>
            <a:avLst/>
            <a:gdLst/>
            <a:ahLst/>
            <a:cxnLst/>
            <a:rect l="0" t="0" r="0" b="0"/>
            <a:pathLst>
              <a:path w="77153" h="25717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1" y="14622"/>
                </a:lnTo>
                <a:lnTo>
                  <a:pt x="10583" y="17368"/>
                </a:lnTo>
                <a:lnTo>
                  <a:pt x="12771" y="20151"/>
                </a:lnTo>
                <a:lnTo>
                  <a:pt x="14229" y="23912"/>
                </a:lnTo>
                <a:lnTo>
                  <a:pt x="15201" y="28324"/>
                </a:lnTo>
                <a:lnTo>
                  <a:pt x="15849" y="33170"/>
                </a:lnTo>
                <a:lnTo>
                  <a:pt x="17233" y="38306"/>
                </a:lnTo>
                <a:lnTo>
                  <a:pt x="19109" y="43635"/>
                </a:lnTo>
                <a:lnTo>
                  <a:pt x="21311" y="49092"/>
                </a:lnTo>
                <a:lnTo>
                  <a:pt x="23733" y="54636"/>
                </a:lnTo>
                <a:lnTo>
                  <a:pt x="28963" y="65875"/>
                </a:lnTo>
                <a:lnTo>
                  <a:pt x="30739" y="71539"/>
                </a:lnTo>
                <a:lnTo>
                  <a:pt x="31922" y="77220"/>
                </a:lnTo>
                <a:lnTo>
                  <a:pt x="32712" y="82913"/>
                </a:lnTo>
                <a:lnTo>
                  <a:pt x="34190" y="88613"/>
                </a:lnTo>
                <a:lnTo>
                  <a:pt x="36128" y="94318"/>
                </a:lnTo>
                <a:lnTo>
                  <a:pt x="38374" y="100026"/>
                </a:lnTo>
                <a:lnTo>
                  <a:pt x="39870" y="106689"/>
                </a:lnTo>
                <a:lnTo>
                  <a:pt x="40868" y="113989"/>
                </a:lnTo>
                <a:lnTo>
                  <a:pt x="41533" y="121712"/>
                </a:lnTo>
                <a:lnTo>
                  <a:pt x="41975" y="128767"/>
                </a:lnTo>
                <a:lnTo>
                  <a:pt x="42469" y="141685"/>
                </a:lnTo>
                <a:lnTo>
                  <a:pt x="42746" y="159667"/>
                </a:lnTo>
                <a:lnTo>
                  <a:pt x="43737" y="165500"/>
                </a:lnTo>
                <a:lnTo>
                  <a:pt x="45351" y="171293"/>
                </a:lnTo>
                <a:lnTo>
                  <a:pt x="47379" y="177061"/>
                </a:lnTo>
                <a:lnTo>
                  <a:pt x="48731" y="181858"/>
                </a:lnTo>
                <a:lnTo>
                  <a:pt x="50233" y="189728"/>
                </a:lnTo>
                <a:lnTo>
                  <a:pt x="51586" y="194113"/>
                </a:lnTo>
                <a:lnTo>
                  <a:pt x="53441" y="198941"/>
                </a:lnTo>
                <a:lnTo>
                  <a:pt x="55630" y="204065"/>
                </a:lnTo>
                <a:lnTo>
                  <a:pt x="57090" y="208433"/>
                </a:lnTo>
                <a:lnTo>
                  <a:pt x="58711" y="215827"/>
                </a:lnTo>
                <a:lnTo>
                  <a:pt x="59432" y="222288"/>
                </a:lnTo>
                <a:lnTo>
                  <a:pt x="59752" y="228335"/>
                </a:lnTo>
                <a:lnTo>
                  <a:pt x="59894" y="234197"/>
                </a:lnTo>
                <a:lnTo>
                  <a:pt x="60884" y="237094"/>
                </a:lnTo>
                <a:lnTo>
                  <a:pt x="62497" y="239978"/>
                </a:lnTo>
                <a:lnTo>
                  <a:pt x="67378" y="246899"/>
                </a:lnTo>
                <a:lnTo>
                  <a:pt x="68732" y="248419"/>
                </a:lnTo>
                <a:lnTo>
                  <a:pt x="77152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2"/>
          <p:cNvSpPr/>
          <p:nvPr/>
        </p:nvSpPr>
        <p:spPr>
          <a:xfrm>
            <a:off x="7435215" y="2648902"/>
            <a:ext cx="34291" cy="317184"/>
          </a:xfrm>
          <a:custGeom>
            <a:avLst/>
            <a:gdLst/>
            <a:ahLst/>
            <a:cxnLst/>
            <a:rect l="0" t="0" r="0" b="0"/>
            <a:pathLst>
              <a:path w="34291" h="317184">
                <a:moveTo>
                  <a:pt x="0" y="0"/>
                </a:moveTo>
                <a:lnTo>
                  <a:pt x="0" y="124543"/>
                </a:lnTo>
                <a:lnTo>
                  <a:pt x="952" y="131606"/>
                </a:lnTo>
                <a:lnTo>
                  <a:pt x="2540" y="139172"/>
                </a:lnTo>
                <a:lnTo>
                  <a:pt x="4551" y="147074"/>
                </a:lnTo>
                <a:lnTo>
                  <a:pt x="5891" y="154247"/>
                </a:lnTo>
                <a:lnTo>
                  <a:pt x="6785" y="160934"/>
                </a:lnTo>
                <a:lnTo>
                  <a:pt x="7381" y="167297"/>
                </a:lnTo>
                <a:lnTo>
                  <a:pt x="7777" y="174396"/>
                </a:lnTo>
                <a:lnTo>
                  <a:pt x="8219" y="189904"/>
                </a:lnTo>
                <a:lnTo>
                  <a:pt x="9289" y="197088"/>
                </a:lnTo>
                <a:lnTo>
                  <a:pt x="10956" y="203782"/>
                </a:lnTo>
                <a:lnTo>
                  <a:pt x="13018" y="210150"/>
                </a:lnTo>
                <a:lnTo>
                  <a:pt x="14394" y="216300"/>
                </a:lnTo>
                <a:lnTo>
                  <a:pt x="15310" y="222305"/>
                </a:lnTo>
                <a:lnTo>
                  <a:pt x="15922" y="228213"/>
                </a:lnTo>
                <a:lnTo>
                  <a:pt x="16330" y="234057"/>
                </a:lnTo>
                <a:lnTo>
                  <a:pt x="16602" y="239858"/>
                </a:lnTo>
                <a:lnTo>
                  <a:pt x="16903" y="251384"/>
                </a:lnTo>
                <a:lnTo>
                  <a:pt x="17135" y="285246"/>
                </a:lnTo>
                <a:lnTo>
                  <a:pt x="18091" y="288271"/>
                </a:lnTo>
                <a:lnTo>
                  <a:pt x="19681" y="291241"/>
                </a:lnTo>
                <a:lnTo>
                  <a:pt x="21692" y="294173"/>
                </a:lnTo>
                <a:lnTo>
                  <a:pt x="23034" y="297080"/>
                </a:lnTo>
                <a:lnTo>
                  <a:pt x="23928" y="299971"/>
                </a:lnTo>
                <a:lnTo>
                  <a:pt x="24525" y="302851"/>
                </a:lnTo>
                <a:lnTo>
                  <a:pt x="25875" y="304771"/>
                </a:lnTo>
                <a:lnTo>
                  <a:pt x="27727" y="306050"/>
                </a:lnTo>
                <a:lnTo>
                  <a:pt x="29915" y="306904"/>
                </a:lnTo>
                <a:lnTo>
                  <a:pt x="31373" y="308425"/>
                </a:lnTo>
                <a:lnTo>
                  <a:pt x="32345" y="310392"/>
                </a:lnTo>
                <a:lnTo>
                  <a:pt x="34290" y="31718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3"/>
          <p:cNvSpPr/>
          <p:nvPr/>
        </p:nvSpPr>
        <p:spPr>
          <a:xfrm>
            <a:off x="7615237" y="2794635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4551" y="17145"/>
                </a:lnTo>
                <a:lnTo>
                  <a:pt x="6845" y="16192"/>
                </a:lnTo>
                <a:lnTo>
                  <a:pt x="9326" y="14605"/>
                </a:lnTo>
                <a:lnTo>
                  <a:pt x="11932" y="12594"/>
                </a:lnTo>
                <a:lnTo>
                  <a:pt x="14622" y="11253"/>
                </a:lnTo>
                <a:lnTo>
                  <a:pt x="17368" y="10359"/>
                </a:lnTo>
                <a:lnTo>
                  <a:pt x="20151" y="9764"/>
                </a:lnTo>
                <a:lnTo>
                  <a:pt x="23912" y="9367"/>
                </a:lnTo>
                <a:lnTo>
                  <a:pt x="28324" y="9102"/>
                </a:lnTo>
                <a:lnTo>
                  <a:pt x="38305" y="8808"/>
                </a:lnTo>
                <a:lnTo>
                  <a:pt x="49092" y="8677"/>
                </a:lnTo>
                <a:lnTo>
                  <a:pt x="55588" y="7689"/>
                </a:lnTo>
                <a:lnTo>
                  <a:pt x="62777" y="6079"/>
                </a:lnTo>
                <a:lnTo>
                  <a:pt x="70426" y="4052"/>
                </a:lnTo>
                <a:lnTo>
                  <a:pt x="77431" y="2701"/>
                </a:lnTo>
                <a:lnTo>
                  <a:pt x="84006" y="1801"/>
                </a:lnTo>
                <a:lnTo>
                  <a:pt x="90293" y="1200"/>
                </a:lnTo>
                <a:lnTo>
                  <a:pt x="97343" y="800"/>
                </a:lnTo>
                <a:lnTo>
                  <a:pt x="112796" y="355"/>
                </a:lnTo>
                <a:lnTo>
                  <a:pt x="147698" y="46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4"/>
          <p:cNvSpPr/>
          <p:nvPr/>
        </p:nvSpPr>
        <p:spPr>
          <a:xfrm>
            <a:off x="7640955" y="2863214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25718"/>
                </a:moveTo>
                <a:lnTo>
                  <a:pt x="24701" y="25718"/>
                </a:lnTo>
                <a:lnTo>
                  <a:pt x="30755" y="24766"/>
                </a:lnTo>
                <a:lnTo>
                  <a:pt x="37648" y="23178"/>
                </a:lnTo>
                <a:lnTo>
                  <a:pt x="45102" y="21167"/>
                </a:lnTo>
                <a:lnTo>
                  <a:pt x="51975" y="19827"/>
                </a:lnTo>
                <a:lnTo>
                  <a:pt x="58462" y="18933"/>
                </a:lnTo>
                <a:lnTo>
                  <a:pt x="64692" y="18337"/>
                </a:lnTo>
                <a:lnTo>
                  <a:pt x="71703" y="17940"/>
                </a:lnTo>
                <a:lnTo>
                  <a:pt x="87113" y="17498"/>
                </a:lnTo>
                <a:lnTo>
                  <a:pt x="95223" y="16429"/>
                </a:lnTo>
                <a:lnTo>
                  <a:pt x="103487" y="14763"/>
                </a:lnTo>
                <a:lnTo>
                  <a:pt x="111853" y="12699"/>
                </a:lnTo>
                <a:lnTo>
                  <a:pt x="119337" y="11324"/>
                </a:lnTo>
                <a:lnTo>
                  <a:pt x="126230" y="10407"/>
                </a:lnTo>
                <a:lnTo>
                  <a:pt x="132731" y="9796"/>
                </a:lnTo>
                <a:lnTo>
                  <a:pt x="139922" y="9388"/>
                </a:lnTo>
                <a:lnTo>
                  <a:pt x="155532" y="8935"/>
                </a:lnTo>
                <a:lnTo>
                  <a:pt x="163696" y="7862"/>
                </a:lnTo>
                <a:lnTo>
                  <a:pt x="171996" y="6194"/>
                </a:lnTo>
                <a:lnTo>
                  <a:pt x="180386" y="4130"/>
                </a:lnTo>
                <a:lnTo>
                  <a:pt x="188837" y="2753"/>
                </a:lnTo>
                <a:lnTo>
                  <a:pt x="197329" y="1836"/>
                </a:lnTo>
                <a:lnTo>
                  <a:pt x="205847" y="1224"/>
                </a:lnTo>
                <a:lnTo>
                  <a:pt x="213432" y="816"/>
                </a:lnTo>
                <a:lnTo>
                  <a:pt x="226939" y="363"/>
                </a:lnTo>
                <a:lnTo>
                  <a:pt x="254416" y="49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5"/>
          <p:cNvSpPr/>
          <p:nvPr/>
        </p:nvSpPr>
        <p:spPr>
          <a:xfrm>
            <a:off x="8018144" y="2820352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0"/>
                </a:moveTo>
                <a:lnTo>
                  <a:pt x="133945" y="0"/>
                </a:lnTo>
                <a:lnTo>
                  <a:pt x="139778" y="953"/>
                </a:lnTo>
                <a:lnTo>
                  <a:pt x="145574" y="2540"/>
                </a:lnTo>
                <a:lnTo>
                  <a:pt x="151342" y="4551"/>
                </a:lnTo>
                <a:lnTo>
                  <a:pt x="156140" y="5891"/>
                </a:lnTo>
                <a:lnTo>
                  <a:pt x="160291" y="6785"/>
                </a:lnTo>
                <a:lnTo>
                  <a:pt x="164011" y="7381"/>
                </a:lnTo>
                <a:lnTo>
                  <a:pt x="167443" y="7778"/>
                </a:lnTo>
                <a:lnTo>
                  <a:pt x="170684" y="8043"/>
                </a:lnTo>
                <a:lnTo>
                  <a:pt x="180023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6"/>
          <p:cNvSpPr/>
          <p:nvPr/>
        </p:nvSpPr>
        <p:spPr>
          <a:xfrm>
            <a:off x="8277055" y="2623333"/>
            <a:ext cx="178277" cy="385615"/>
          </a:xfrm>
          <a:custGeom>
            <a:avLst/>
            <a:gdLst/>
            <a:ahLst/>
            <a:cxnLst/>
            <a:rect l="0" t="0" r="0" b="0"/>
            <a:pathLst>
              <a:path w="178277" h="385615">
                <a:moveTo>
                  <a:pt x="161142" y="85577"/>
                </a:moveTo>
                <a:lnTo>
                  <a:pt x="176742" y="69976"/>
                </a:lnTo>
                <a:lnTo>
                  <a:pt x="177257" y="68509"/>
                </a:lnTo>
                <a:lnTo>
                  <a:pt x="177983" y="60940"/>
                </a:lnTo>
                <a:lnTo>
                  <a:pt x="178197" y="48008"/>
                </a:lnTo>
                <a:lnTo>
                  <a:pt x="178276" y="31605"/>
                </a:lnTo>
                <a:lnTo>
                  <a:pt x="177326" y="28641"/>
                </a:lnTo>
                <a:lnTo>
                  <a:pt x="173733" y="22807"/>
                </a:lnTo>
                <a:lnTo>
                  <a:pt x="168961" y="17039"/>
                </a:lnTo>
                <a:lnTo>
                  <a:pt x="163664" y="11300"/>
                </a:lnTo>
                <a:lnTo>
                  <a:pt x="158136" y="5575"/>
                </a:lnTo>
                <a:lnTo>
                  <a:pt x="154376" y="3667"/>
                </a:lnTo>
                <a:lnTo>
                  <a:pt x="149964" y="2395"/>
                </a:lnTo>
                <a:lnTo>
                  <a:pt x="145116" y="1547"/>
                </a:lnTo>
                <a:lnTo>
                  <a:pt x="139981" y="982"/>
                </a:lnTo>
                <a:lnTo>
                  <a:pt x="134652" y="605"/>
                </a:lnTo>
                <a:lnTo>
                  <a:pt x="129195" y="354"/>
                </a:lnTo>
                <a:lnTo>
                  <a:pt x="118051" y="75"/>
                </a:lnTo>
                <a:lnTo>
                  <a:pt x="112412" y="0"/>
                </a:lnTo>
                <a:lnTo>
                  <a:pt x="106747" y="903"/>
                </a:lnTo>
                <a:lnTo>
                  <a:pt x="101066" y="2458"/>
                </a:lnTo>
                <a:lnTo>
                  <a:pt x="95374" y="4446"/>
                </a:lnTo>
                <a:lnTo>
                  <a:pt x="89675" y="6725"/>
                </a:lnTo>
                <a:lnTo>
                  <a:pt x="83970" y="9196"/>
                </a:lnTo>
                <a:lnTo>
                  <a:pt x="78262" y="11797"/>
                </a:lnTo>
                <a:lnTo>
                  <a:pt x="73503" y="15435"/>
                </a:lnTo>
                <a:lnTo>
                  <a:pt x="69379" y="19765"/>
                </a:lnTo>
                <a:lnTo>
                  <a:pt x="65676" y="24557"/>
                </a:lnTo>
                <a:lnTo>
                  <a:pt x="61304" y="28705"/>
                </a:lnTo>
                <a:lnTo>
                  <a:pt x="56482" y="32422"/>
                </a:lnTo>
                <a:lnTo>
                  <a:pt x="51364" y="35853"/>
                </a:lnTo>
                <a:lnTo>
                  <a:pt x="46047" y="40045"/>
                </a:lnTo>
                <a:lnTo>
                  <a:pt x="40597" y="44745"/>
                </a:lnTo>
                <a:lnTo>
                  <a:pt x="35059" y="49783"/>
                </a:lnTo>
                <a:lnTo>
                  <a:pt x="30413" y="55046"/>
                </a:lnTo>
                <a:lnTo>
                  <a:pt x="26365" y="60461"/>
                </a:lnTo>
                <a:lnTo>
                  <a:pt x="22714" y="65975"/>
                </a:lnTo>
                <a:lnTo>
                  <a:pt x="19326" y="71556"/>
                </a:lnTo>
                <a:lnTo>
                  <a:pt x="16116" y="77182"/>
                </a:lnTo>
                <a:lnTo>
                  <a:pt x="10008" y="88513"/>
                </a:lnTo>
                <a:lnTo>
                  <a:pt x="4120" y="99899"/>
                </a:lnTo>
                <a:lnTo>
                  <a:pt x="867" y="111310"/>
                </a:lnTo>
                <a:lnTo>
                  <a:pt x="0" y="117019"/>
                </a:lnTo>
                <a:lnTo>
                  <a:pt x="373" y="121778"/>
                </a:lnTo>
                <a:lnTo>
                  <a:pt x="1576" y="125904"/>
                </a:lnTo>
                <a:lnTo>
                  <a:pt x="5451" y="133027"/>
                </a:lnTo>
                <a:lnTo>
                  <a:pt x="10349" y="139368"/>
                </a:lnTo>
                <a:lnTo>
                  <a:pt x="15700" y="145361"/>
                </a:lnTo>
                <a:lnTo>
                  <a:pt x="21254" y="151200"/>
                </a:lnTo>
                <a:lnTo>
                  <a:pt x="26897" y="156970"/>
                </a:lnTo>
                <a:lnTo>
                  <a:pt x="30688" y="158890"/>
                </a:lnTo>
                <a:lnTo>
                  <a:pt x="35120" y="160170"/>
                </a:lnTo>
                <a:lnTo>
                  <a:pt x="39980" y="161023"/>
                </a:lnTo>
                <a:lnTo>
                  <a:pt x="45124" y="161591"/>
                </a:lnTo>
                <a:lnTo>
                  <a:pt x="50460" y="161971"/>
                </a:lnTo>
                <a:lnTo>
                  <a:pt x="60515" y="162392"/>
                </a:lnTo>
                <a:lnTo>
                  <a:pt x="68159" y="162579"/>
                </a:lnTo>
                <a:lnTo>
                  <a:pt x="86918" y="162685"/>
                </a:lnTo>
                <a:lnTo>
                  <a:pt x="92610" y="161747"/>
                </a:lnTo>
                <a:lnTo>
                  <a:pt x="97357" y="160169"/>
                </a:lnTo>
                <a:lnTo>
                  <a:pt x="101473" y="158165"/>
                </a:lnTo>
                <a:lnTo>
                  <a:pt x="107075" y="155876"/>
                </a:lnTo>
                <a:lnTo>
                  <a:pt x="113668" y="153398"/>
                </a:lnTo>
                <a:lnTo>
                  <a:pt x="120919" y="150793"/>
                </a:lnTo>
                <a:lnTo>
                  <a:pt x="127660" y="148105"/>
                </a:lnTo>
                <a:lnTo>
                  <a:pt x="134058" y="145359"/>
                </a:lnTo>
                <a:lnTo>
                  <a:pt x="140229" y="142577"/>
                </a:lnTo>
                <a:lnTo>
                  <a:pt x="145295" y="139769"/>
                </a:lnTo>
                <a:lnTo>
                  <a:pt x="149625" y="136945"/>
                </a:lnTo>
                <a:lnTo>
                  <a:pt x="153464" y="134110"/>
                </a:lnTo>
                <a:lnTo>
                  <a:pt x="156976" y="130315"/>
                </a:lnTo>
                <a:lnTo>
                  <a:pt x="160269" y="125880"/>
                </a:lnTo>
                <a:lnTo>
                  <a:pt x="163418" y="121018"/>
                </a:lnTo>
                <a:lnTo>
                  <a:pt x="166469" y="116824"/>
                </a:lnTo>
                <a:lnTo>
                  <a:pt x="169456" y="113076"/>
                </a:lnTo>
                <a:lnTo>
                  <a:pt x="172400" y="109624"/>
                </a:lnTo>
                <a:lnTo>
                  <a:pt x="174362" y="105418"/>
                </a:lnTo>
                <a:lnTo>
                  <a:pt x="176542" y="95665"/>
                </a:lnTo>
                <a:lnTo>
                  <a:pt x="177770" y="84015"/>
                </a:lnTo>
                <a:lnTo>
                  <a:pt x="178135" y="74531"/>
                </a:lnTo>
                <a:lnTo>
                  <a:pt x="178242" y="65688"/>
                </a:lnTo>
                <a:lnTo>
                  <a:pt x="177304" y="63745"/>
                </a:lnTo>
                <a:lnTo>
                  <a:pt x="175728" y="62450"/>
                </a:lnTo>
                <a:lnTo>
                  <a:pt x="169761" y="59879"/>
                </a:lnTo>
                <a:lnTo>
                  <a:pt x="169746" y="59872"/>
                </a:lnTo>
                <a:lnTo>
                  <a:pt x="169718" y="76343"/>
                </a:lnTo>
                <a:lnTo>
                  <a:pt x="167176" y="86553"/>
                </a:lnTo>
                <a:lnTo>
                  <a:pt x="163824" y="97440"/>
                </a:lnTo>
                <a:lnTo>
                  <a:pt x="162334" y="108630"/>
                </a:lnTo>
                <a:lnTo>
                  <a:pt x="161671" y="119952"/>
                </a:lnTo>
                <a:lnTo>
                  <a:pt x="161377" y="132287"/>
                </a:lnTo>
                <a:lnTo>
                  <a:pt x="161151" y="197169"/>
                </a:lnTo>
                <a:lnTo>
                  <a:pt x="160196" y="204739"/>
                </a:lnTo>
                <a:lnTo>
                  <a:pt x="158606" y="211691"/>
                </a:lnTo>
                <a:lnTo>
                  <a:pt x="156594" y="218230"/>
                </a:lnTo>
                <a:lnTo>
                  <a:pt x="155252" y="225447"/>
                </a:lnTo>
                <a:lnTo>
                  <a:pt x="154358" y="233116"/>
                </a:lnTo>
                <a:lnTo>
                  <a:pt x="153762" y="241087"/>
                </a:lnTo>
                <a:lnTo>
                  <a:pt x="153365" y="249257"/>
                </a:lnTo>
                <a:lnTo>
                  <a:pt x="152923" y="265956"/>
                </a:lnTo>
                <a:lnTo>
                  <a:pt x="152570" y="38561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7"/>
          <p:cNvSpPr/>
          <p:nvPr/>
        </p:nvSpPr>
        <p:spPr>
          <a:xfrm>
            <a:off x="2506027" y="331755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0" y="17250"/>
                </a:lnTo>
                <a:lnTo>
                  <a:pt x="4551" y="17176"/>
                </a:lnTo>
                <a:lnTo>
                  <a:pt x="5891" y="18118"/>
                </a:lnTo>
                <a:lnTo>
                  <a:pt x="6785" y="19699"/>
                </a:lnTo>
                <a:lnTo>
                  <a:pt x="7381" y="21705"/>
                </a:lnTo>
                <a:lnTo>
                  <a:pt x="8731" y="23042"/>
                </a:lnTo>
                <a:lnTo>
                  <a:pt x="10583" y="23934"/>
                </a:lnTo>
                <a:lnTo>
                  <a:pt x="12770" y="24529"/>
                </a:lnTo>
                <a:lnTo>
                  <a:pt x="16133" y="24925"/>
                </a:lnTo>
                <a:lnTo>
                  <a:pt x="20281" y="25189"/>
                </a:lnTo>
                <a:lnTo>
                  <a:pt x="24950" y="25366"/>
                </a:lnTo>
                <a:lnTo>
                  <a:pt x="29016" y="24530"/>
                </a:lnTo>
                <a:lnTo>
                  <a:pt x="32679" y="23021"/>
                </a:lnTo>
                <a:lnTo>
                  <a:pt x="36074" y="21062"/>
                </a:lnTo>
                <a:lnTo>
                  <a:pt x="40242" y="19757"/>
                </a:lnTo>
                <a:lnTo>
                  <a:pt x="44925" y="18886"/>
                </a:lnTo>
                <a:lnTo>
                  <a:pt x="49953" y="18306"/>
                </a:lnTo>
                <a:lnTo>
                  <a:pt x="56162" y="17919"/>
                </a:lnTo>
                <a:lnTo>
                  <a:pt x="70681" y="17489"/>
                </a:lnTo>
                <a:lnTo>
                  <a:pt x="78553" y="16422"/>
                </a:lnTo>
                <a:lnTo>
                  <a:pt x="86659" y="14758"/>
                </a:lnTo>
                <a:lnTo>
                  <a:pt x="94920" y="12696"/>
                </a:lnTo>
                <a:lnTo>
                  <a:pt x="102332" y="11321"/>
                </a:lnTo>
                <a:lnTo>
                  <a:pt x="109179" y="10405"/>
                </a:lnTo>
                <a:lnTo>
                  <a:pt x="115649" y="9794"/>
                </a:lnTo>
                <a:lnTo>
                  <a:pt x="122819" y="8435"/>
                </a:lnTo>
                <a:lnTo>
                  <a:pt x="130457" y="6576"/>
                </a:lnTo>
                <a:lnTo>
                  <a:pt x="138406" y="4384"/>
                </a:lnTo>
                <a:lnTo>
                  <a:pt x="147516" y="2922"/>
                </a:lnTo>
                <a:lnTo>
                  <a:pt x="157399" y="194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8"/>
          <p:cNvSpPr/>
          <p:nvPr/>
        </p:nvSpPr>
        <p:spPr>
          <a:xfrm>
            <a:off x="2900362" y="3214687"/>
            <a:ext cx="42864" cy="282893"/>
          </a:xfrm>
          <a:custGeom>
            <a:avLst/>
            <a:gdLst/>
            <a:ahLst/>
            <a:cxnLst/>
            <a:rect l="0" t="0" r="0" b="0"/>
            <a:pathLst>
              <a:path w="42864" h="282893">
                <a:moveTo>
                  <a:pt x="0" y="0"/>
                </a:moveTo>
                <a:lnTo>
                  <a:pt x="0" y="33266"/>
                </a:lnTo>
                <a:lnTo>
                  <a:pt x="952" y="38370"/>
                </a:lnTo>
                <a:lnTo>
                  <a:pt x="2540" y="43677"/>
                </a:lnTo>
                <a:lnTo>
                  <a:pt x="4551" y="49121"/>
                </a:lnTo>
                <a:lnTo>
                  <a:pt x="5892" y="53702"/>
                </a:lnTo>
                <a:lnTo>
                  <a:pt x="6785" y="57709"/>
                </a:lnTo>
                <a:lnTo>
                  <a:pt x="7381" y="61333"/>
                </a:lnTo>
                <a:lnTo>
                  <a:pt x="8731" y="65653"/>
                </a:lnTo>
                <a:lnTo>
                  <a:pt x="10583" y="70439"/>
                </a:lnTo>
                <a:lnTo>
                  <a:pt x="12770" y="75535"/>
                </a:lnTo>
                <a:lnTo>
                  <a:pt x="14229" y="81789"/>
                </a:lnTo>
                <a:lnTo>
                  <a:pt x="15201" y="88816"/>
                </a:lnTo>
                <a:lnTo>
                  <a:pt x="15849" y="96358"/>
                </a:lnTo>
                <a:lnTo>
                  <a:pt x="17233" y="103291"/>
                </a:lnTo>
                <a:lnTo>
                  <a:pt x="19109" y="109818"/>
                </a:lnTo>
                <a:lnTo>
                  <a:pt x="28963" y="138533"/>
                </a:lnTo>
                <a:lnTo>
                  <a:pt x="30739" y="146648"/>
                </a:lnTo>
                <a:lnTo>
                  <a:pt x="31922" y="154915"/>
                </a:lnTo>
                <a:lnTo>
                  <a:pt x="32712" y="163284"/>
                </a:lnTo>
                <a:lnTo>
                  <a:pt x="33238" y="171721"/>
                </a:lnTo>
                <a:lnTo>
                  <a:pt x="33822" y="188716"/>
                </a:lnTo>
                <a:lnTo>
                  <a:pt x="32073" y="196295"/>
                </a:lnTo>
                <a:lnTo>
                  <a:pt x="29002" y="203254"/>
                </a:lnTo>
                <a:lnTo>
                  <a:pt x="25050" y="209797"/>
                </a:lnTo>
                <a:lnTo>
                  <a:pt x="22415" y="216065"/>
                </a:lnTo>
                <a:lnTo>
                  <a:pt x="20658" y="222148"/>
                </a:lnTo>
                <a:lnTo>
                  <a:pt x="19487" y="228109"/>
                </a:lnTo>
                <a:lnTo>
                  <a:pt x="18706" y="233988"/>
                </a:lnTo>
                <a:lnTo>
                  <a:pt x="18186" y="239812"/>
                </a:lnTo>
                <a:lnTo>
                  <a:pt x="17839" y="245599"/>
                </a:lnTo>
                <a:lnTo>
                  <a:pt x="18560" y="251363"/>
                </a:lnTo>
                <a:lnTo>
                  <a:pt x="19993" y="257110"/>
                </a:lnTo>
                <a:lnTo>
                  <a:pt x="21901" y="262847"/>
                </a:lnTo>
                <a:lnTo>
                  <a:pt x="24126" y="267624"/>
                </a:lnTo>
                <a:lnTo>
                  <a:pt x="26561" y="271761"/>
                </a:lnTo>
                <a:lnTo>
                  <a:pt x="29138" y="275472"/>
                </a:lnTo>
                <a:lnTo>
                  <a:pt x="31808" y="277945"/>
                </a:lnTo>
                <a:lnTo>
                  <a:pt x="34540" y="279595"/>
                </a:lnTo>
                <a:lnTo>
                  <a:pt x="42863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9"/>
          <p:cNvSpPr/>
          <p:nvPr/>
        </p:nvSpPr>
        <p:spPr>
          <a:xfrm>
            <a:off x="3551872" y="3334702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4551" y="29739"/>
                </a:lnTo>
                <a:lnTo>
                  <a:pt x="6844" y="28398"/>
                </a:lnTo>
                <a:lnTo>
                  <a:pt x="9325" y="27505"/>
                </a:lnTo>
                <a:lnTo>
                  <a:pt x="14622" y="26512"/>
                </a:lnTo>
                <a:lnTo>
                  <a:pt x="20151" y="26071"/>
                </a:lnTo>
                <a:lnTo>
                  <a:pt x="24864" y="25001"/>
                </a:lnTo>
                <a:lnTo>
                  <a:pt x="30863" y="23334"/>
                </a:lnTo>
                <a:lnTo>
                  <a:pt x="37721" y="21271"/>
                </a:lnTo>
                <a:lnTo>
                  <a:pt x="44197" y="19896"/>
                </a:lnTo>
                <a:lnTo>
                  <a:pt x="50420" y="18979"/>
                </a:lnTo>
                <a:lnTo>
                  <a:pt x="56473" y="18368"/>
                </a:lnTo>
                <a:lnTo>
                  <a:pt x="63366" y="17960"/>
                </a:lnTo>
                <a:lnTo>
                  <a:pt x="78645" y="17507"/>
                </a:lnTo>
                <a:lnTo>
                  <a:pt x="124168" y="17177"/>
                </a:lnTo>
                <a:lnTo>
                  <a:pt x="131356" y="16214"/>
                </a:lnTo>
                <a:lnTo>
                  <a:pt x="139006" y="14619"/>
                </a:lnTo>
                <a:lnTo>
                  <a:pt x="146963" y="12604"/>
                </a:lnTo>
                <a:lnTo>
                  <a:pt x="155125" y="11260"/>
                </a:lnTo>
                <a:lnTo>
                  <a:pt x="163424" y="10364"/>
                </a:lnTo>
                <a:lnTo>
                  <a:pt x="171815" y="9767"/>
                </a:lnTo>
                <a:lnTo>
                  <a:pt x="180266" y="8416"/>
                </a:lnTo>
                <a:lnTo>
                  <a:pt x="188757" y="6563"/>
                </a:lnTo>
                <a:lnTo>
                  <a:pt x="197276" y="4375"/>
                </a:lnTo>
                <a:lnTo>
                  <a:pt x="204859" y="2917"/>
                </a:lnTo>
                <a:lnTo>
                  <a:pt x="211821" y="1945"/>
                </a:lnTo>
                <a:lnTo>
                  <a:pt x="218366" y="1297"/>
                </a:lnTo>
                <a:lnTo>
                  <a:pt x="224635" y="864"/>
                </a:lnTo>
                <a:lnTo>
                  <a:pt x="230719" y="576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0"/>
          <p:cNvSpPr/>
          <p:nvPr/>
        </p:nvSpPr>
        <p:spPr>
          <a:xfrm>
            <a:off x="3959214" y="3197542"/>
            <a:ext cx="21253" cy="300038"/>
          </a:xfrm>
          <a:custGeom>
            <a:avLst/>
            <a:gdLst/>
            <a:ahLst/>
            <a:cxnLst/>
            <a:rect l="0" t="0" r="0" b="0"/>
            <a:pathLst>
              <a:path w="21253" h="300038">
                <a:moveTo>
                  <a:pt x="12711" y="0"/>
                </a:moveTo>
                <a:lnTo>
                  <a:pt x="12711" y="7381"/>
                </a:lnTo>
                <a:lnTo>
                  <a:pt x="13663" y="8731"/>
                </a:lnTo>
                <a:lnTo>
                  <a:pt x="15251" y="10583"/>
                </a:lnTo>
                <a:lnTo>
                  <a:pt x="17261" y="12770"/>
                </a:lnTo>
                <a:lnTo>
                  <a:pt x="18602" y="15181"/>
                </a:lnTo>
                <a:lnTo>
                  <a:pt x="19496" y="17741"/>
                </a:lnTo>
                <a:lnTo>
                  <a:pt x="20091" y="20400"/>
                </a:lnTo>
                <a:lnTo>
                  <a:pt x="20753" y="28434"/>
                </a:lnTo>
                <a:lnTo>
                  <a:pt x="21048" y="38355"/>
                </a:lnTo>
                <a:lnTo>
                  <a:pt x="21252" y="70432"/>
                </a:lnTo>
                <a:lnTo>
                  <a:pt x="20310" y="78387"/>
                </a:lnTo>
                <a:lnTo>
                  <a:pt x="18729" y="86549"/>
                </a:lnTo>
                <a:lnTo>
                  <a:pt x="16723" y="94846"/>
                </a:lnTo>
                <a:lnTo>
                  <a:pt x="15386" y="103236"/>
                </a:lnTo>
                <a:lnTo>
                  <a:pt x="14494" y="111687"/>
                </a:lnTo>
                <a:lnTo>
                  <a:pt x="13899" y="120178"/>
                </a:lnTo>
                <a:lnTo>
                  <a:pt x="13503" y="128696"/>
                </a:lnTo>
                <a:lnTo>
                  <a:pt x="13062" y="145781"/>
                </a:lnTo>
                <a:lnTo>
                  <a:pt x="12815" y="171464"/>
                </a:lnTo>
                <a:lnTo>
                  <a:pt x="11828" y="180032"/>
                </a:lnTo>
                <a:lnTo>
                  <a:pt x="10217" y="188601"/>
                </a:lnTo>
                <a:lnTo>
                  <a:pt x="8191" y="197172"/>
                </a:lnTo>
                <a:lnTo>
                  <a:pt x="5887" y="205743"/>
                </a:lnTo>
                <a:lnTo>
                  <a:pt x="788" y="222886"/>
                </a:lnTo>
                <a:lnTo>
                  <a:pt x="0" y="230506"/>
                </a:lnTo>
                <a:lnTo>
                  <a:pt x="427" y="237490"/>
                </a:lnTo>
                <a:lnTo>
                  <a:pt x="1663" y="244052"/>
                </a:lnTo>
                <a:lnTo>
                  <a:pt x="2488" y="250332"/>
                </a:lnTo>
                <a:lnTo>
                  <a:pt x="3038" y="256423"/>
                </a:lnTo>
                <a:lnTo>
                  <a:pt x="3405" y="262389"/>
                </a:lnTo>
                <a:lnTo>
                  <a:pt x="4602" y="268271"/>
                </a:lnTo>
                <a:lnTo>
                  <a:pt x="6352" y="274097"/>
                </a:lnTo>
                <a:lnTo>
                  <a:pt x="8472" y="279887"/>
                </a:lnTo>
                <a:lnTo>
                  <a:pt x="9885" y="284698"/>
                </a:lnTo>
                <a:lnTo>
                  <a:pt x="10827" y="288859"/>
                </a:lnTo>
                <a:lnTo>
                  <a:pt x="12711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1"/>
          <p:cNvSpPr/>
          <p:nvPr/>
        </p:nvSpPr>
        <p:spPr>
          <a:xfrm>
            <a:off x="7109929" y="3266122"/>
            <a:ext cx="162409" cy="8574"/>
          </a:xfrm>
          <a:custGeom>
            <a:avLst/>
            <a:gdLst/>
            <a:ahLst/>
            <a:cxnLst/>
            <a:rect l="0" t="0" r="0" b="0"/>
            <a:pathLst>
              <a:path w="162409" h="8574">
                <a:moveTo>
                  <a:pt x="33821" y="8573"/>
                </a:moveTo>
                <a:lnTo>
                  <a:pt x="0" y="8573"/>
                </a:lnTo>
                <a:lnTo>
                  <a:pt x="52926" y="8573"/>
                </a:lnTo>
                <a:lnTo>
                  <a:pt x="60845" y="7620"/>
                </a:lnTo>
                <a:lnTo>
                  <a:pt x="68982" y="6032"/>
                </a:lnTo>
                <a:lnTo>
                  <a:pt x="77264" y="4022"/>
                </a:lnTo>
                <a:lnTo>
                  <a:pt x="85643" y="2681"/>
                </a:lnTo>
                <a:lnTo>
                  <a:pt x="94087" y="1787"/>
                </a:lnTo>
                <a:lnTo>
                  <a:pt x="102573" y="1192"/>
                </a:lnTo>
                <a:lnTo>
                  <a:pt x="111088" y="795"/>
                </a:lnTo>
                <a:lnTo>
                  <a:pt x="128169" y="353"/>
                </a:lnTo>
                <a:lnTo>
                  <a:pt x="16240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2"/>
          <p:cNvSpPr/>
          <p:nvPr/>
        </p:nvSpPr>
        <p:spPr>
          <a:xfrm>
            <a:off x="7443787" y="3128962"/>
            <a:ext cx="111444" cy="248604"/>
          </a:xfrm>
          <a:custGeom>
            <a:avLst/>
            <a:gdLst/>
            <a:ahLst/>
            <a:cxnLst/>
            <a:rect l="0" t="0" r="0" b="0"/>
            <a:pathLst>
              <a:path w="111444" h="248604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5895" y="2540"/>
                </a:lnTo>
                <a:lnTo>
                  <a:pt x="28693" y="4551"/>
                </a:lnTo>
                <a:lnTo>
                  <a:pt x="31511" y="7797"/>
                </a:lnTo>
                <a:lnTo>
                  <a:pt x="34342" y="11865"/>
                </a:lnTo>
                <a:lnTo>
                  <a:pt x="37182" y="16483"/>
                </a:lnTo>
                <a:lnTo>
                  <a:pt x="40980" y="21466"/>
                </a:lnTo>
                <a:lnTo>
                  <a:pt x="45418" y="26693"/>
                </a:lnTo>
                <a:lnTo>
                  <a:pt x="50281" y="32083"/>
                </a:lnTo>
                <a:lnTo>
                  <a:pt x="54476" y="37581"/>
                </a:lnTo>
                <a:lnTo>
                  <a:pt x="58225" y="43152"/>
                </a:lnTo>
                <a:lnTo>
                  <a:pt x="61676" y="48770"/>
                </a:lnTo>
                <a:lnTo>
                  <a:pt x="64930" y="55374"/>
                </a:lnTo>
                <a:lnTo>
                  <a:pt x="68052" y="62633"/>
                </a:lnTo>
                <a:lnTo>
                  <a:pt x="71086" y="70331"/>
                </a:lnTo>
                <a:lnTo>
                  <a:pt x="76996" y="86503"/>
                </a:lnTo>
                <a:lnTo>
                  <a:pt x="79906" y="94816"/>
                </a:lnTo>
                <a:lnTo>
                  <a:pt x="81846" y="103216"/>
                </a:lnTo>
                <a:lnTo>
                  <a:pt x="83139" y="111673"/>
                </a:lnTo>
                <a:lnTo>
                  <a:pt x="84001" y="120169"/>
                </a:lnTo>
                <a:lnTo>
                  <a:pt x="85528" y="128690"/>
                </a:lnTo>
                <a:lnTo>
                  <a:pt x="87499" y="137228"/>
                </a:lnTo>
                <a:lnTo>
                  <a:pt x="89765" y="145778"/>
                </a:lnTo>
                <a:lnTo>
                  <a:pt x="94824" y="162898"/>
                </a:lnTo>
                <a:lnTo>
                  <a:pt x="97506" y="171464"/>
                </a:lnTo>
                <a:lnTo>
                  <a:pt x="99294" y="180984"/>
                </a:lnTo>
                <a:lnTo>
                  <a:pt x="100485" y="191141"/>
                </a:lnTo>
                <a:lnTo>
                  <a:pt x="101281" y="201723"/>
                </a:lnTo>
                <a:lnTo>
                  <a:pt x="102763" y="209729"/>
                </a:lnTo>
                <a:lnTo>
                  <a:pt x="104704" y="216020"/>
                </a:lnTo>
                <a:lnTo>
                  <a:pt x="106949" y="221166"/>
                </a:lnTo>
                <a:lnTo>
                  <a:pt x="108448" y="226501"/>
                </a:lnTo>
                <a:lnTo>
                  <a:pt x="109446" y="231963"/>
                </a:lnTo>
                <a:lnTo>
                  <a:pt x="111443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3"/>
          <p:cNvSpPr/>
          <p:nvPr/>
        </p:nvSpPr>
        <p:spPr>
          <a:xfrm>
            <a:off x="8129587" y="3249082"/>
            <a:ext cx="162879" cy="8469"/>
          </a:xfrm>
          <a:custGeom>
            <a:avLst/>
            <a:gdLst/>
            <a:ahLst/>
            <a:cxnLst/>
            <a:rect l="0" t="0" r="0" b="0"/>
            <a:pathLst>
              <a:path w="162879" h="8469">
                <a:moveTo>
                  <a:pt x="0" y="8468"/>
                </a:moveTo>
                <a:lnTo>
                  <a:pt x="12771" y="8468"/>
                </a:lnTo>
                <a:lnTo>
                  <a:pt x="15182" y="7515"/>
                </a:lnTo>
                <a:lnTo>
                  <a:pt x="17742" y="5928"/>
                </a:lnTo>
                <a:lnTo>
                  <a:pt x="20400" y="3917"/>
                </a:lnTo>
                <a:lnTo>
                  <a:pt x="24078" y="2576"/>
                </a:lnTo>
                <a:lnTo>
                  <a:pt x="28434" y="1682"/>
                </a:lnTo>
                <a:lnTo>
                  <a:pt x="33244" y="1087"/>
                </a:lnTo>
                <a:lnTo>
                  <a:pt x="39308" y="689"/>
                </a:lnTo>
                <a:lnTo>
                  <a:pt x="46208" y="425"/>
                </a:lnTo>
                <a:lnTo>
                  <a:pt x="67032" y="52"/>
                </a:lnTo>
                <a:lnTo>
                  <a:pt x="73263" y="0"/>
                </a:lnTo>
                <a:lnTo>
                  <a:pt x="80274" y="917"/>
                </a:lnTo>
                <a:lnTo>
                  <a:pt x="87806" y="2481"/>
                </a:lnTo>
                <a:lnTo>
                  <a:pt x="95685" y="4477"/>
                </a:lnTo>
                <a:lnTo>
                  <a:pt x="103795" y="5807"/>
                </a:lnTo>
                <a:lnTo>
                  <a:pt x="112059" y="6694"/>
                </a:lnTo>
                <a:lnTo>
                  <a:pt x="120426" y="7285"/>
                </a:lnTo>
                <a:lnTo>
                  <a:pt x="127909" y="7679"/>
                </a:lnTo>
                <a:lnTo>
                  <a:pt x="141304" y="8117"/>
                </a:lnTo>
                <a:lnTo>
                  <a:pt x="162878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4"/>
          <p:cNvSpPr/>
          <p:nvPr/>
        </p:nvSpPr>
        <p:spPr>
          <a:xfrm>
            <a:off x="8395334" y="3128962"/>
            <a:ext cx="51436" cy="300039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51435" y="0"/>
                </a:moveTo>
                <a:lnTo>
                  <a:pt x="42967" y="0"/>
                </a:lnTo>
                <a:lnTo>
                  <a:pt x="42877" y="9325"/>
                </a:lnTo>
                <a:lnTo>
                  <a:pt x="42866" y="24702"/>
                </a:lnTo>
                <a:lnTo>
                  <a:pt x="41913" y="30756"/>
                </a:lnTo>
                <a:lnTo>
                  <a:pt x="40324" y="37649"/>
                </a:lnTo>
                <a:lnTo>
                  <a:pt x="38313" y="45102"/>
                </a:lnTo>
                <a:lnTo>
                  <a:pt x="36973" y="52928"/>
                </a:lnTo>
                <a:lnTo>
                  <a:pt x="36079" y="61003"/>
                </a:lnTo>
                <a:lnTo>
                  <a:pt x="35483" y="69243"/>
                </a:lnTo>
                <a:lnTo>
                  <a:pt x="34132" y="77595"/>
                </a:lnTo>
                <a:lnTo>
                  <a:pt x="32281" y="86020"/>
                </a:lnTo>
                <a:lnTo>
                  <a:pt x="30093" y="94494"/>
                </a:lnTo>
                <a:lnTo>
                  <a:pt x="28634" y="103954"/>
                </a:lnTo>
                <a:lnTo>
                  <a:pt x="27662" y="114070"/>
                </a:lnTo>
                <a:lnTo>
                  <a:pt x="27015" y="124624"/>
                </a:lnTo>
                <a:lnTo>
                  <a:pt x="25630" y="135470"/>
                </a:lnTo>
                <a:lnTo>
                  <a:pt x="23754" y="146511"/>
                </a:lnTo>
                <a:lnTo>
                  <a:pt x="21551" y="157682"/>
                </a:lnTo>
                <a:lnTo>
                  <a:pt x="19131" y="167986"/>
                </a:lnTo>
                <a:lnTo>
                  <a:pt x="16564" y="177713"/>
                </a:lnTo>
                <a:lnTo>
                  <a:pt x="11173" y="197094"/>
                </a:lnTo>
                <a:lnTo>
                  <a:pt x="5601" y="218407"/>
                </a:lnTo>
                <a:lnTo>
                  <a:pt x="3734" y="228472"/>
                </a:lnTo>
                <a:lnTo>
                  <a:pt x="2490" y="238040"/>
                </a:lnTo>
                <a:lnTo>
                  <a:pt x="1660" y="247276"/>
                </a:lnTo>
                <a:lnTo>
                  <a:pt x="1106" y="256291"/>
                </a:lnTo>
                <a:lnTo>
                  <a:pt x="493" y="273927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5"/>
          <p:cNvSpPr/>
          <p:nvPr/>
        </p:nvSpPr>
        <p:spPr>
          <a:xfrm>
            <a:off x="2128872" y="3849052"/>
            <a:ext cx="282858" cy="205728"/>
          </a:xfrm>
          <a:custGeom>
            <a:avLst/>
            <a:gdLst/>
            <a:ahLst/>
            <a:cxnLst/>
            <a:rect l="0" t="0" r="0" b="0"/>
            <a:pathLst>
              <a:path w="282858" h="205728">
                <a:moveTo>
                  <a:pt x="77117" y="0"/>
                </a:moveTo>
                <a:lnTo>
                  <a:pt x="77117" y="12770"/>
                </a:lnTo>
                <a:lnTo>
                  <a:pt x="76165" y="16134"/>
                </a:lnTo>
                <a:lnTo>
                  <a:pt x="74578" y="20281"/>
                </a:lnTo>
                <a:lnTo>
                  <a:pt x="72567" y="24951"/>
                </a:lnTo>
                <a:lnTo>
                  <a:pt x="67792" y="35219"/>
                </a:lnTo>
                <a:lnTo>
                  <a:pt x="56966" y="57333"/>
                </a:lnTo>
                <a:lnTo>
                  <a:pt x="55111" y="62988"/>
                </a:lnTo>
                <a:lnTo>
                  <a:pt x="53874" y="68662"/>
                </a:lnTo>
                <a:lnTo>
                  <a:pt x="53049" y="74349"/>
                </a:lnTo>
                <a:lnTo>
                  <a:pt x="51547" y="80999"/>
                </a:lnTo>
                <a:lnTo>
                  <a:pt x="49593" y="88289"/>
                </a:lnTo>
                <a:lnTo>
                  <a:pt x="47338" y="96007"/>
                </a:lnTo>
                <a:lnTo>
                  <a:pt x="44882" y="103057"/>
                </a:lnTo>
                <a:lnTo>
                  <a:pt x="42292" y="109662"/>
                </a:lnTo>
                <a:lnTo>
                  <a:pt x="39613" y="115971"/>
                </a:lnTo>
                <a:lnTo>
                  <a:pt x="34096" y="128060"/>
                </a:lnTo>
                <a:lnTo>
                  <a:pt x="31292" y="133951"/>
                </a:lnTo>
                <a:lnTo>
                  <a:pt x="28469" y="140736"/>
                </a:lnTo>
                <a:lnTo>
                  <a:pt x="25636" y="148116"/>
                </a:lnTo>
                <a:lnTo>
                  <a:pt x="22794" y="155894"/>
                </a:lnTo>
                <a:lnTo>
                  <a:pt x="19947" y="162032"/>
                </a:lnTo>
                <a:lnTo>
                  <a:pt x="17096" y="167076"/>
                </a:lnTo>
                <a:lnTo>
                  <a:pt x="14243" y="171392"/>
                </a:lnTo>
                <a:lnTo>
                  <a:pt x="12341" y="175221"/>
                </a:lnTo>
                <a:lnTo>
                  <a:pt x="11073" y="178727"/>
                </a:lnTo>
                <a:lnTo>
                  <a:pt x="10228" y="182016"/>
                </a:lnTo>
                <a:lnTo>
                  <a:pt x="6749" y="188211"/>
                </a:lnTo>
                <a:lnTo>
                  <a:pt x="4488" y="191197"/>
                </a:lnTo>
                <a:lnTo>
                  <a:pt x="1975" y="197054"/>
                </a:lnTo>
                <a:lnTo>
                  <a:pt x="0" y="205590"/>
                </a:lnTo>
                <a:lnTo>
                  <a:pt x="7349" y="205727"/>
                </a:lnTo>
                <a:lnTo>
                  <a:pt x="15146" y="199846"/>
                </a:lnTo>
                <a:lnTo>
                  <a:pt x="20365" y="198358"/>
                </a:lnTo>
                <a:lnTo>
                  <a:pt x="28399" y="195156"/>
                </a:lnTo>
                <a:lnTo>
                  <a:pt x="33209" y="192969"/>
                </a:lnTo>
                <a:lnTo>
                  <a:pt x="41092" y="190539"/>
                </a:lnTo>
                <a:lnTo>
                  <a:pt x="48724" y="188506"/>
                </a:lnTo>
                <a:lnTo>
                  <a:pt x="53426" y="186631"/>
                </a:lnTo>
                <a:lnTo>
                  <a:pt x="58465" y="184428"/>
                </a:lnTo>
                <a:lnTo>
                  <a:pt x="69145" y="179441"/>
                </a:lnTo>
                <a:lnTo>
                  <a:pt x="74660" y="176777"/>
                </a:lnTo>
                <a:lnTo>
                  <a:pt x="81194" y="175001"/>
                </a:lnTo>
                <a:lnTo>
                  <a:pt x="88408" y="173818"/>
                </a:lnTo>
                <a:lnTo>
                  <a:pt x="96074" y="173029"/>
                </a:lnTo>
                <a:lnTo>
                  <a:pt x="104043" y="171550"/>
                </a:lnTo>
                <a:lnTo>
                  <a:pt x="112213" y="169612"/>
                </a:lnTo>
                <a:lnTo>
                  <a:pt x="120517" y="167367"/>
                </a:lnTo>
                <a:lnTo>
                  <a:pt x="128910" y="165870"/>
                </a:lnTo>
                <a:lnTo>
                  <a:pt x="137364" y="164873"/>
                </a:lnTo>
                <a:lnTo>
                  <a:pt x="145856" y="164208"/>
                </a:lnTo>
                <a:lnTo>
                  <a:pt x="153424" y="163765"/>
                </a:lnTo>
                <a:lnTo>
                  <a:pt x="166911" y="163272"/>
                </a:lnTo>
                <a:lnTo>
                  <a:pt x="185215" y="162994"/>
                </a:lnTo>
                <a:lnTo>
                  <a:pt x="191092" y="163908"/>
                </a:lnTo>
                <a:lnTo>
                  <a:pt x="196916" y="165470"/>
                </a:lnTo>
                <a:lnTo>
                  <a:pt x="202703" y="167463"/>
                </a:lnTo>
                <a:lnTo>
                  <a:pt x="208466" y="168792"/>
                </a:lnTo>
                <a:lnTo>
                  <a:pt x="214213" y="169678"/>
                </a:lnTo>
                <a:lnTo>
                  <a:pt x="219950" y="170269"/>
                </a:lnTo>
                <a:lnTo>
                  <a:pt x="225679" y="170663"/>
                </a:lnTo>
                <a:lnTo>
                  <a:pt x="231403" y="170925"/>
                </a:lnTo>
                <a:lnTo>
                  <a:pt x="237125" y="171100"/>
                </a:lnTo>
                <a:lnTo>
                  <a:pt x="242844" y="172169"/>
                </a:lnTo>
                <a:lnTo>
                  <a:pt x="248562" y="173835"/>
                </a:lnTo>
                <a:lnTo>
                  <a:pt x="254279" y="175897"/>
                </a:lnTo>
                <a:lnTo>
                  <a:pt x="259042" y="177273"/>
                </a:lnTo>
                <a:lnTo>
                  <a:pt x="266876" y="178800"/>
                </a:lnTo>
                <a:lnTo>
                  <a:pt x="273532" y="179480"/>
                </a:lnTo>
                <a:lnTo>
                  <a:pt x="282857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6"/>
          <p:cNvSpPr/>
          <p:nvPr/>
        </p:nvSpPr>
        <p:spPr>
          <a:xfrm>
            <a:off x="2334578" y="3849052"/>
            <a:ext cx="60007" cy="377191"/>
          </a:xfrm>
          <a:custGeom>
            <a:avLst/>
            <a:gdLst/>
            <a:ahLst/>
            <a:cxnLst/>
            <a:rect l="0" t="0" r="0" b="0"/>
            <a:pathLst>
              <a:path w="60007" h="377191">
                <a:moveTo>
                  <a:pt x="60006" y="0"/>
                </a:moveTo>
                <a:lnTo>
                  <a:pt x="51465" y="0"/>
                </a:lnTo>
                <a:lnTo>
                  <a:pt x="51435" y="17321"/>
                </a:lnTo>
                <a:lnTo>
                  <a:pt x="50482" y="22025"/>
                </a:lnTo>
                <a:lnTo>
                  <a:pt x="48894" y="27066"/>
                </a:lnTo>
                <a:lnTo>
                  <a:pt x="46884" y="32332"/>
                </a:lnTo>
                <a:lnTo>
                  <a:pt x="45543" y="38699"/>
                </a:lnTo>
                <a:lnTo>
                  <a:pt x="44649" y="45802"/>
                </a:lnTo>
                <a:lnTo>
                  <a:pt x="44053" y="53395"/>
                </a:lnTo>
                <a:lnTo>
                  <a:pt x="43656" y="61314"/>
                </a:lnTo>
                <a:lnTo>
                  <a:pt x="43215" y="77733"/>
                </a:lnTo>
                <a:lnTo>
                  <a:pt x="42144" y="86112"/>
                </a:lnTo>
                <a:lnTo>
                  <a:pt x="40478" y="94556"/>
                </a:lnTo>
                <a:lnTo>
                  <a:pt x="38415" y="103042"/>
                </a:lnTo>
                <a:lnTo>
                  <a:pt x="36087" y="111557"/>
                </a:lnTo>
                <a:lnTo>
                  <a:pt x="30961" y="128639"/>
                </a:lnTo>
                <a:lnTo>
                  <a:pt x="29213" y="138147"/>
                </a:lnTo>
                <a:lnTo>
                  <a:pt x="28047" y="148295"/>
                </a:lnTo>
                <a:lnTo>
                  <a:pt x="27270" y="158871"/>
                </a:lnTo>
                <a:lnTo>
                  <a:pt x="25800" y="168779"/>
                </a:lnTo>
                <a:lnTo>
                  <a:pt x="23867" y="178242"/>
                </a:lnTo>
                <a:lnTo>
                  <a:pt x="21626" y="187408"/>
                </a:lnTo>
                <a:lnTo>
                  <a:pt x="20132" y="196376"/>
                </a:lnTo>
                <a:lnTo>
                  <a:pt x="19136" y="205212"/>
                </a:lnTo>
                <a:lnTo>
                  <a:pt x="18472" y="213961"/>
                </a:lnTo>
                <a:lnTo>
                  <a:pt x="17077" y="222651"/>
                </a:lnTo>
                <a:lnTo>
                  <a:pt x="15194" y="231302"/>
                </a:lnTo>
                <a:lnTo>
                  <a:pt x="12987" y="239926"/>
                </a:lnTo>
                <a:lnTo>
                  <a:pt x="11515" y="248533"/>
                </a:lnTo>
                <a:lnTo>
                  <a:pt x="10534" y="257129"/>
                </a:lnTo>
                <a:lnTo>
                  <a:pt x="9880" y="265717"/>
                </a:lnTo>
                <a:lnTo>
                  <a:pt x="9444" y="273347"/>
                </a:lnTo>
                <a:lnTo>
                  <a:pt x="8959" y="286905"/>
                </a:lnTo>
                <a:lnTo>
                  <a:pt x="7877" y="293188"/>
                </a:lnTo>
                <a:lnTo>
                  <a:pt x="6204" y="299281"/>
                </a:lnTo>
                <a:lnTo>
                  <a:pt x="4136" y="305248"/>
                </a:lnTo>
                <a:lnTo>
                  <a:pt x="2757" y="311131"/>
                </a:lnTo>
                <a:lnTo>
                  <a:pt x="1225" y="322748"/>
                </a:lnTo>
                <a:lnTo>
                  <a:pt x="544" y="334261"/>
                </a:lnTo>
                <a:lnTo>
                  <a:pt x="160" y="348913"/>
                </a:lnTo>
                <a:lnTo>
                  <a:pt x="1" y="369206"/>
                </a:lnTo>
                <a:lnTo>
                  <a:pt x="0" y="373007"/>
                </a:lnTo>
                <a:lnTo>
                  <a:pt x="952" y="374401"/>
                </a:lnTo>
                <a:lnTo>
                  <a:pt x="2540" y="375331"/>
                </a:lnTo>
                <a:lnTo>
                  <a:pt x="8572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7"/>
          <p:cNvSpPr/>
          <p:nvPr/>
        </p:nvSpPr>
        <p:spPr>
          <a:xfrm>
            <a:off x="2506027" y="3934891"/>
            <a:ext cx="214313" cy="222772"/>
          </a:xfrm>
          <a:custGeom>
            <a:avLst/>
            <a:gdLst/>
            <a:ahLst/>
            <a:cxnLst/>
            <a:rect l="0" t="0" r="0" b="0"/>
            <a:pathLst>
              <a:path w="214313" h="222772">
                <a:moveTo>
                  <a:pt x="0" y="17031"/>
                </a:moveTo>
                <a:lnTo>
                  <a:pt x="4551" y="17031"/>
                </a:lnTo>
                <a:lnTo>
                  <a:pt x="5891" y="16079"/>
                </a:lnTo>
                <a:lnTo>
                  <a:pt x="6785" y="14491"/>
                </a:lnTo>
                <a:lnTo>
                  <a:pt x="8220" y="9650"/>
                </a:lnTo>
                <a:lnTo>
                  <a:pt x="13019" y="4261"/>
                </a:lnTo>
                <a:lnTo>
                  <a:pt x="15347" y="2803"/>
                </a:lnTo>
                <a:lnTo>
                  <a:pt x="20473" y="1182"/>
                </a:lnTo>
                <a:lnTo>
                  <a:pt x="25927" y="462"/>
                </a:lnTo>
                <a:lnTo>
                  <a:pt x="31526" y="142"/>
                </a:lnTo>
                <a:lnTo>
                  <a:pt x="37189" y="0"/>
                </a:lnTo>
                <a:lnTo>
                  <a:pt x="40033" y="914"/>
                </a:lnTo>
                <a:lnTo>
                  <a:pt x="45732" y="4470"/>
                </a:lnTo>
                <a:lnTo>
                  <a:pt x="51440" y="6686"/>
                </a:lnTo>
                <a:lnTo>
                  <a:pt x="58105" y="8623"/>
                </a:lnTo>
                <a:lnTo>
                  <a:pt x="62549" y="10473"/>
                </a:lnTo>
                <a:lnTo>
                  <a:pt x="67417" y="12659"/>
                </a:lnTo>
                <a:lnTo>
                  <a:pt x="71615" y="15069"/>
                </a:lnTo>
                <a:lnTo>
                  <a:pt x="75366" y="17628"/>
                </a:lnTo>
                <a:lnTo>
                  <a:pt x="78819" y="20287"/>
                </a:lnTo>
                <a:lnTo>
                  <a:pt x="82073" y="23964"/>
                </a:lnTo>
                <a:lnTo>
                  <a:pt x="85195" y="28321"/>
                </a:lnTo>
                <a:lnTo>
                  <a:pt x="88229" y="33130"/>
                </a:lnTo>
                <a:lnTo>
                  <a:pt x="92157" y="38241"/>
                </a:lnTo>
                <a:lnTo>
                  <a:pt x="96681" y="43554"/>
                </a:lnTo>
                <a:lnTo>
                  <a:pt x="101601" y="49000"/>
                </a:lnTo>
                <a:lnTo>
                  <a:pt x="112149" y="60132"/>
                </a:lnTo>
                <a:lnTo>
                  <a:pt x="117628" y="65767"/>
                </a:lnTo>
                <a:lnTo>
                  <a:pt x="122234" y="71429"/>
                </a:lnTo>
                <a:lnTo>
                  <a:pt x="126257" y="77109"/>
                </a:lnTo>
                <a:lnTo>
                  <a:pt x="139009" y="96745"/>
                </a:lnTo>
                <a:lnTo>
                  <a:pt x="144108" y="104463"/>
                </a:lnTo>
                <a:lnTo>
                  <a:pt x="148460" y="112467"/>
                </a:lnTo>
                <a:lnTo>
                  <a:pt x="152313" y="120660"/>
                </a:lnTo>
                <a:lnTo>
                  <a:pt x="155835" y="128979"/>
                </a:lnTo>
                <a:lnTo>
                  <a:pt x="162287" y="143303"/>
                </a:lnTo>
                <a:lnTo>
                  <a:pt x="165342" y="149790"/>
                </a:lnTo>
                <a:lnTo>
                  <a:pt x="168330" y="156972"/>
                </a:lnTo>
                <a:lnTo>
                  <a:pt x="171275" y="164618"/>
                </a:lnTo>
                <a:lnTo>
                  <a:pt x="174191" y="172572"/>
                </a:lnTo>
                <a:lnTo>
                  <a:pt x="177087" y="179780"/>
                </a:lnTo>
                <a:lnTo>
                  <a:pt x="179971" y="186491"/>
                </a:lnTo>
                <a:lnTo>
                  <a:pt x="182846" y="192869"/>
                </a:lnTo>
                <a:lnTo>
                  <a:pt x="184762" y="198074"/>
                </a:lnTo>
                <a:lnTo>
                  <a:pt x="186040" y="202496"/>
                </a:lnTo>
                <a:lnTo>
                  <a:pt x="186891" y="206397"/>
                </a:lnTo>
                <a:lnTo>
                  <a:pt x="190378" y="213272"/>
                </a:lnTo>
                <a:lnTo>
                  <a:pt x="192641" y="216438"/>
                </a:lnTo>
                <a:lnTo>
                  <a:pt x="195102" y="218549"/>
                </a:lnTo>
                <a:lnTo>
                  <a:pt x="197696" y="219956"/>
                </a:lnTo>
                <a:lnTo>
                  <a:pt x="203117" y="221520"/>
                </a:lnTo>
                <a:lnTo>
                  <a:pt x="208702" y="222215"/>
                </a:lnTo>
                <a:lnTo>
                  <a:pt x="214312" y="2227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8"/>
          <p:cNvSpPr/>
          <p:nvPr/>
        </p:nvSpPr>
        <p:spPr>
          <a:xfrm>
            <a:off x="2531744" y="3909060"/>
            <a:ext cx="197169" cy="257176"/>
          </a:xfrm>
          <a:custGeom>
            <a:avLst/>
            <a:gdLst/>
            <a:ahLst/>
            <a:cxnLst/>
            <a:rect l="0" t="0" r="0" b="0"/>
            <a:pathLst>
              <a:path w="197169" h="257176">
                <a:moveTo>
                  <a:pt x="197168" y="0"/>
                </a:moveTo>
                <a:lnTo>
                  <a:pt x="189787" y="0"/>
                </a:lnTo>
                <a:lnTo>
                  <a:pt x="189390" y="952"/>
                </a:lnTo>
                <a:lnTo>
                  <a:pt x="188948" y="4550"/>
                </a:lnTo>
                <a:lnTo>
                  <a:pt x="183673" y="11865"/>
                </a:lnTo>
                <a:lnTo>
                  <a:pt x="179598" y="16482"/>
                </a:lnTo>
                <a:lnTo>
                  <a:pt x="175930" y="21465"/>
                </a:lnTo>
                <a:lnTo>
                  <a:pt x="172532" y="26693"/>
                </a:lnTo>
                <a:lnTo>
                  <a:pt x="169314" y="32083"/>
                </a:lnTo>
                <a:lnTo>
                  <a:pt x="166216" y="37581"/>
                </a:lnTo>
                <a:lnTo>
                  <a:pt x="160234" y="48770"/>
                </a:lnTo>
                <a:lnTo>
                  <a:pt x="156353" y="55373"/>
                </a:lnTo>
                <a:lnTo>
                  <a:pt x="146960" y="70330"/>
                </a:lnTo>
                <a:lnTo>
                  <a:pt x="97113" y="145778"/>
                </a:lnTo>
                <a:lnTo>
                  <a:pt x="91412" y="153382"/>
                </a:lnTo>
                <a:lnTo>
                  <a:pt x="85707" y="160357"/>
                </a:lnTo>
                <a:lnTo>
                  <a:pt x="79998" y="166912"/>
                </a:lnTo>
                <a:lnTo>
                  <a:pt x="74287" y="174140"/>
                </a:lnTo>
                <a:lnTo>
                  <a:pt x="68575" y="181815"/>
                </a:lnTo>
                <a:lnTo>
                  <a:pt x="62862" y="189790"/>
                </a:lnTo>
                <a:lnTo>
                  <a:pt x="58101" y="197012"/>
                </a:lnTo>
                <a:lnTo>
                  <a:pt x="53974" y="203731"/>
                </a:lnTo>
                <a:lnTo>
                  <a:pt x="50270" y="210116"/>
                </a:lnTo>
                <a:lnTo>
                  <a:pt x="45896" y="215324"/>
                </a:lnTo>
                <a:lnTo>
                  <a:pt x="41075" y="219749"/>
                </a:lnTo>
                <a:lnTo>
                  <a:pt x="35956" y="223652"/>
                </a:lnTo>
                <a:lnTo>
                  <a:pt x="31591" y="228159"/>
                </a:lnTo>
                <a:lnTo>
                  <a:pt x="27728" y="233068"/>
                </a:lnTo>
                <a:lnTo>
                  <a:pt x="24201" y="238246"/>
                </a:lnTo>
                <a:lnTo>
                  <a:pt x="20896" y="242651"/>
                </a:lnTo>
                <a:lnTo>
                  <a:pt x="17741" y="246539"/>
                </a:lnTo>
                <a:lnTo>
                  <a:pt x="10384" y="255074"/>
                </a:lnTo>
                <a:lnTo>
                  <a:pt x="8828" y="255774"/>
                </a:lnTo>
                <a:lnTo>
                  <a:pt x="3039" y="256760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9"/>
          <p:cNvSpPr/>
          <p:nvPr/>
        </p:nvSpPr>
        <p:spPr>
          <a:xfrm>
            <a:off x="2831782" y="3929839"/>
            <a:ext cx="222886" cy="39229"/>
          </a:xfrm>
          <a:custGeom>
            <a:avLst/>
            <a:gdLst/>
            <a:ahLst/>
            <a:cxnLst/>
            <a:rect l="0" t="0" r="0" b="0"/>
            <a:pathLst>
              <a:path w="222886" h="39229">
                <a:moveTo>
                  <a:pt x="0" y="39228"/>
                </a:moveTo>
                <a:lnTo>
                  <a:pt x="14762" y="31847"/>
                </a:lnTo>
                <a:lnTo>
                  <a:pt x="18626" y="31185"/>
                </a:lnTo>
                <a:lnTo>
                  <a:pt x="20989" y="31009"/>
                </a:lnTo>
                <a:lnTo>
                  <a:pt x="24471" y="29939"/>
                </a:lnTo>
                <a:lnTo>
                  <a:pt x="28696" y="28272"/>
                </a:lnTo>
                <a:lnTo>
                  <a:pt x="33419" y="26209"/>
                </a:lnTo>
                <a:lnTo>
                  <a:pt x="39424" y="23882"/>
                </a:lnTo>
                <a:lnTo>
                  <a:pt x="53717" y="18755"/>
                </a:lnTo>
                <a:lnTo>
                  <a:pt x="60576" y="17007"/>
                </a:lnTo>
                <a:lnTo>
                  <a:pt x="67054" y="15841"/>
                </a:lnTo>
                <a:lnTo>
                  <a:pt x="73278" y="15065"/>
                </a:lnTo>
                <a:lnTo>
                  <a:pt x="79332" y="13594"/>
                </a:lnTo>
                <a:lnTo>
                  <a:pt x="85273" y="11661"/>
                </a:lnTo>
                <a:lnTo>
                  <a:pt x="91139" y="9420"/>
                </a:lnTo>
                <a:lnTo>
                  <a:pt x="96954" y="7926"/>
                </a:lnTo>
                <a:lnTo>
                  <a:pt x="102736" y="6930"/>
                </a:lnTo>
                <a:lnTo>
                  <a:pt x="108496" y="6266"/>
                </a:lnTo>
                <a:lnTo>
                  <a:pt x="114240" y="5823"/>
                </a:lnTo>
                <a:lnTo>
                  <a:pt x="119976" y="5528"/>
                </a:lnTo>
                <a:lnTo>
                  <a:pt x="131427" y="5201"/>
                </a:lnTo>
                <a:lnTo>
                  <a:pt x="172614" y="4948"/>
                </a:lnTo>
                <a:lnTo>
                  <a:pt x="186929" y="4941"/>
                </a:lnTo>
                <a:lnTo>
                  <a:pt x="191294" y="3988"/>
                </a:lnTo>
                <a:lnTo>
                  <a:pt x="195157" y="2400"/>
                </a:lnTo>
                <a:lnTo>
                  <a:pt x="198684" y="388"/>
                </a:lnTo>
                <a:lnTo>
                  <a:pt x="201989" y="0"/>
                </a:lnTo>
                <a:lnTo>
                  <a:pt x="205144" y="693"/>
                </a:lnTo>
                <a:lnTo>
                  <a:pt x="208200" y="2108"/>
                </a:lnTo>
                <a:lnTo>
                  <a:pt x="211190" y="3051"/>
                </a:lnTo>
                <a:lnTo>
                  <a:pt x="214136" y="3680"/>
                </a:lnTo>
                <a:lnTo>
                  <a:pt x="222885" y="49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0"/>
          <p:cNvSpPr/>
          <p:nvPr/>
        </p:nvSpPr>
        <p:spPr>
          <a:xfrm>
            <a:off x="2891789" y="4003357"/>
            <a:ext cx="188597" cy="25719"/>
          </a:xfrm>
          <a:custGeom>
            <a:avLst/>
            <a:gdLst/>
            <a:ahLst/>
            <a:cxnLst/>
            <a:rect l="0" t="0" r="0" b="0"/>
            <a:pathLst>
              <a:path w="188597" h="25719">
                <a:moveTo>
                  <a:pt x="0" y="25718"/>
                </a:moveTo>
                <a:lnTo>
                  <a:pt x="16483" y="25718"/>
                </a:lnTo>
                <a:lnTo>
                  <a:pt x="21466" y="24765"/>
                </a:lnTo>
                <a:lnTo>
                  <a:pt x="26693" y="23178"/>
                </a:lnTo>
                <a:lnTo>
                  <a:pt x="32083" y="21167"/>
                </a:lnTo>
                <a:lnTo>
                  <a:pt x="36629" y="19826"/>
                </a:lnTo>
                <a:lnTo>
                  <a:pt x="40612" y="18933"/>
                </a:lnTo>
                <a:lnTo>
                  <a:pt x="44220" y="18337"/>
                </a:lnTo>
                <a:lnTo>
                  <a:pt x="49483" y="17940"/>
                </a:lnTo>
                <a:lnTo>
                  <a:pt x="55849" y="17675"/>
                </a:lnTo>
                <a:lnTo>
                  <a:pt x="62950" y="17498"/>
                </a:lnTo>
                <a:lnTo>
                  <a:pt x="69589" y="16428"/>
                </a:lnTo>
                <a:lnTo>
                  <a:pt x="75920" y="14762"/>
                </a:lnTo>
                <a:lnTo>
                  <a:pt x="82046" y="12699"/>
                </a:lnTo>
                <a:lnTo>
                  <a:pt x="88035" y="11323"/>
                </a:lnTo>
                <a:lnTo>
                  <a:pt x="93933" y="10406"/>
                </a:lnTo>
                <a:lnTo>
                  <a:pt x="99770" y="9795"/>
                </a:lnTo>
                <a:lnTo>
                  <a:pt x="106518" y="9388"/>
                </a:lnTo>
                <a:lnTo>
                  <a:pt x="121637" y="8935"/>
                </a:lnTo>
                <a:lnTo>
                  <a:pt x="129669" y="7862"/>
                </a:lnTo>
                <a:lnTo>
                  <a:pt x="137881" y="6193"/>
                </a:lnTo>
                <a:lnTo>
                  <a:pt x="146213" y="4129"/>
                </a:lnTo>
                <a:lnTo>
                  <a:pt x="153673" y="2753"/>
                </a:lnTo>
                <a:lnTo>
                  <a:pt x="160552" y="1835"/>
                </a:lnTo>
                <a:lnTo>
                  <a:pt x="167042" y="1224"/>
                </a:lnTo>
                <a:lnTo>
                  <a:pt x="172322" y="816"/>
                </a:lnTo>
                <a:lnTo>
                  <a:pt x="176794" y="544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81"/>
          <p:cNvSpPr/>
          <p:nvPr/>
        </p:nvSpPr>
        <p:spPr>
          <a:xfrm>
            <a:off x="3321870" y="3772297"/>
            <a:ext cx="246995" cy="316379"/>
          </a:xfrm>
          <a:custGeom>
            <a:avLst/>
            <a:gdLst/>
            <a:ahLst/>
            <a:cxnLst/>
            <a:rect l="0" t="0" r="0" b="0"/>
            <a:pathLst>
              <a:path w="246995" h="316379">
                <a:moveTo>
                  <a:pt x="135705" y="8175"/>
                </a:moveTo>
                <a:lnTo>
                  <a:pt x="85700" y="8175"/>
                </a:lnTo>
                <a:lnTo>
                  <a:pt x="80461" y="9128"/>
                </a:lnTo>
                <a:lnTo>
                  <a:pt x="75063" y="10715"/>
                </a:lnTo>
                <a:lnTo>
                  <a:pt x="69559" y="12726"/>
                </a:lnTo>
                <a:lnTo>
                  <a:pt x="64938" y="15019"/>
                </a:lnTo>
                <a:lnTo>
                  <a:pt x="52930" y="22797"/>
                </a:lnTo>
                <a:lnTo>
                  <a:pt x="48137" y="25543"/>
                </a:lnTo>
                <a:lnTo>
                  <a:pt x="43036" y="28326"/>
                </a:lnTo>
                <a:lnTo>
                  <a:pt x="38683" y="31134"/>
                </a:lnTo>
                <a:lnTo>
                  <a:pt x="31306" y="36794"/>
                </a:lnTo>
                <a:lnTo>
                  <a:pt x="27053" y="39637"/>
                </a:lnTo>
                <a:lnTo>
                  <a:pt x="22313" y="42485"/>
                </a:lnTo>
                <a:lnTo>
                  <a:pt x="10119" y="49348"/>
                </a:lnTo>
                <a:lnTo>
                  <a:pt x="3456" y="55088"/>
                </a:lnTo>
                <a:lnTo>
                  <a:pt x="1818" y="57548"/>
                </a:lnTo>
                <a:lnTo>
                  <a:pt x="0" y="62821"/>
                </a:lnTo>
                <a:lnTo>
                  <a:pt x="467" y="65561"/>
                </a:lnTo>
                <a:lnTo>
                  <a:pt x="6053" y="75093"/>
                </a:lnTo>
                <a:lnTo>
                  <a:pt x="13751" y="83271"/>
                </a:lnTo>
                <a:lnTo>
                  <a:pt x="27241" y="96863"/>
                </a:lnTo>
                <a:lnTo>
                  <a:pt x="31010" y="99686"/>
                </a:lnTo>
                <a:lnTo>
                  <a:pt x="35428" y="102519"/>
                </a:lnTo>
                <a:lnTo>
                  <a:pt x="40279" y="105361"/>
                </a:lnTo>
                <a:lnTo>
                  <a:pt x="44465" y="108208"/>
                </a:lnTo>
                <a:lnTo>
                  <a:pt x="51656" y="113912"/>
                </a:lnTo>
                <a:lnTo>
                  <a:pt x="55860" y="116766"/>
                </a:lnTo>
                <a:lnTo>
                  <a:pt x="60567" y="119622"/>
                </a:lnTo>
                <a:lnTo>
                  <a:pt x="65610" y="122478"/>
                </a:lnTo>
                <a:lnTo>
                  <a:pt x="76294" y="128192"/>
                </a:lnTo>
                <a:lnTo>
                  <a:pt x="98675" y="139620"/>
                </a:lnTo>
                <a:lnTo>
                  <a:pt x="103398" y="143430"/>
                </a:lnTo>
                <a:lnTo>
                  <a:pt x="107500" y="147875"/>
                </a:lnTo>
                <a:lnTo>
                  <a:pt x="111186" y="152744"/>
                </a:lnTo>
                <a:lnTo>
                  <a:pt x="115549" y="156942"/>
                </a:lnTo>
                <a:lnTo>
                  <a:pt x="120362" y="160693"/>
                </a:lnTo>
                <a:lnTo>
                  <a:pt x="125476" y="164146"/>
                </a:lnTo>
                <a:lnTo>
                  <a:pt x="129838" y="168353"/>
                </a:lnTo>
                <a:lnTo>
                  <a:pt x="137225" y="178108"/>
                </a:lnTo>
                <a:lnTo>
                  <a:pt x="140528" y="183376"/>
                </a:lnTo>
                <a:lnTo>
                  <a:pt x="143683" y="188793"/>
                </a:lnTo>
                <a:lnTo>
                  <a:pt x="146738" y="194310"/>
                </a:lnTo>
                <a:lnTo>
                  <a:pt x="152673" y="205519"/>
                </a:lnTo>
                <a:lnTo>
                  <a:pt x="155590" y="211176"/>
                </a:lnTo>
                <a:lnTo>
                  <a:pt x="156581" y="215899"/>
                </a:lnTo>
                <a:lnTo>
                  <a:pt x="156290" y="220000"/>
                </a:lnTo>
                <a:lnTo>
                  <a:pt x="154378" y="228049"/>
                </a:lnTo>
                <a:lnTo>
                  <a:pt x="153869" y="232863"/>
                </a:lnTo>
                <a:lnTo>
                  <a:pt x="153529" y="237977"/>
                </a:lnTo>
                <a:lnTo>
                  <a:pt x="152350" y="242339"/>
                </a:lnTo>
                <a:lnTo>
                  <a:pt x="148500" y="249725"/>
                </a:lnTo>
                <a:lnTo>
                  <a:pt x="146154" y="258723"/>
                </a:lnTo>
                <a:lnTo>
                  <a:pt x="145528" y="263789"/>
                </a:lnTo>
                <a:lnTo>
                  <a:pt x="142293" y="271959"/>
                </a:lnTo>
                <a:lnTo>
                  <a:pt x="137680" y="279717"/>
                </a:lnTo>
                <a:lnTo>
                  <a:pt x="132455" y="289515"/>
                </a:lnTo>
                <a:lnTo>
                  <a:pt x="128776" y="293843"/>
                </a:lnTo>
                <a:lnTo>
                  <a:pt x="124418" y="297680"/>
                </a:lnTo>
                <a:lnTo>
                  <a:pt x="119607" y="301191"/>
                </a:lnTo>
                <a:lnTo>
                  <a:pt x="114496" y="303532"/>
                </a:lnTo>
                <a:lnTo>
                  <a:pt x="109183" y="305092"/>
                </a:lnTo>
                <a:lnTo>
                  <a:pt x="103736" y="306132"/>
                </a:lnTo>
                <a:lnTo>
                  <a:pt x="99152" y="307778"/>
                </a:lnTo>
                <a:lnTo>
                  <a:pt x="91519" y="312147"/>
                </a:lnTo>
                <a:lnTo>
                  <a:pt x="87197" y="313693"/>
                </a:lnTo>
                <a:lnTo>
                  <a:pt x="82412" y="314724"/>
                </a:lnTo>
                <a:lnTo>
                  <a:pt x="77316" y="315411"/>
                </a:lnTo>
                <a:lnTo>
                  <a:pt x="72014" y="315869"/>
                </a:lnTo>
                <a:lnTo>
                  <a:pt x="66574" y="316175"/>
                </a:lnTo>
                <a:lnTo>
                  <a:pt x="61042" y="316378"/>
                </a:lnTo>
                <a:lnTo>
                  <a:pt x="56402" y="315561"/>
                </a:lnTo>
                <a:lnTo>
                  <a:pt x="45321" y="310813"/>
                </a:lnTo>
                <a:lnTo>
                  <a:pt x="39019" y="309368"/>
                </a:lnTo>
                <a:lnTo>
                  <a:pt x="33043" y="306186"/>
                </a:lnTo>
                <a:lnTo>
                  <a:pt x="27212" y="301597"/>
                </a:lnTo>
                <a:lnTo>
                  <a:pt x="21446" y="296382"/>
                </a:lnTo>
                <a:lnTo>
                  <a:pt x="19527" y="292706"/>
                </a:lnTo>
                <a:lnTo>
                  <a:pt x="17395" y="283541"/>
                </a:lnTo>
                <a:lnTo>
                  <a:pt x="16447" y="275657"/>
                </a:lnTo>
                <a:lnTo>
                  <a:pt x="15914" y="265864"/>
                </a:lnTo>
                <a:lnTo>
                  <a:pt x="15839" y="262835"/>
                </a:lnTo>
                <a:lnTo>
                  <a:pt x="18296" y="254390"/>
                </a:lnTo>
                <a:lnTo>
                  <a:pt x="20285" y="249471"/>
                </a:lnTo>
                <a:lnTo>
                  <a:pt x="23516" y="244286"/>
                </a:lnTo>
                <a:lnTo>
                  <a:pt x="27575" y="238925"/>
                </a:lnTo>
                <a:lnTo>
                  <a:pt x="32185" y="233446"/>
                </a:lnTo>
                <a:lnTo>
                  <a:pt x="39848" y="224818"/>
                </a:lnTo>
                <a:lnTo>
                  <a:pt x="47382" y="216856"/>
                </a:lnTo>
                <a:lnTo>
                  <a:pt x="57080" y="206967"/>
                </a:lnTo>
                <a:lnTo>
                  <a:pt x="62333" y="202616"/>
                </a:lnTo>
                <a:lnTo>
                  <a:pt x="67740" y="198762"/>
                </a:lnTo>
                <a:lnTo>
                  <a:pt x="86992" y="186248"/>
                </a:lnTo>
                <a:lnTo>
                  <a:pt x="94657" y="181183"/>
                </a:lnTo>
                <a:lnTo>
                  <a:pt x="101672" y="176854"/>
                </a:lnTo>
                <a:lnTo>
                  <a:pt x="108254" y="173015"/>
                </a:lnTo>
                <a:lnTo>
                  <a:pt x="120647" y="166210"/>
                </a:lnTo>
                <a:lnTo>
                  <a:pt x="132505" y="160010"/>
                </a:lnTo>
                <a:lnTo>
                  <a:pt x="138334" y="156071"/>
                </a:lnTo>
                <a:lnTo>
                  <a:pt x="144125" y="151540"/>
                </a:lnTo>
                <a:lnTo>
                  <a:pt x="149890" y="146614"/>
                </a:lnTo>
                <a:lnTo>
                  <a:pt x="156592" y="142378"/>
                </a:lnTo>
                <a:lnTo>
                  <a:pt x="163917" y="138601"/>
                </a:lnTo>
                <a:lnTo>
                  <a:pt x="178724" y="131865"/>
                </a:lnTo>
                <a:lnTo>
                  <a:pt x="191654" y="125696"/>
                </a:lnTo>
                <a:lnTo>
                  <a:pt x="197769" y="121765"/>
                </a:lnTo>
                <a:lnTo>
                  <a:pt x="203751" y="117239"/>
                </a:lnTo>
                <a:lnTo>
                  <a:pt x="209644" y="112317"/>
                </a:lnTo>
                <a:lnTo>
                  <a:pt x="214525" y="108083"/>
                </a:lnTo>
                <a:lnTo>
                  <a:pt x="218732" y="104308"/>
                </a:lnTo>
                <a:lnTo>
                  <a:pt x="225946" y="96621"/>
                </a:lnTo>
                <a:lnTo>
                  <a:pt x="235362" y="82535"/>
                </a:lnTo>
                <a:lnTo>
                  <a:pt x="241274" y="75197"/>
                </a:lnTo>
                <a:lnTo>
                  <a:pt x="244537" y="68760"/>
                </a:lnTo>
                <a:lnTo>
                  <a:pt x="245987" y="61772"/>
                </a:lnTo>
                <a:lnTo>
                  <a:pt x="246631" y="52316"/>
                </a:lnTo>
                <a:lnTo>
                  <a:pt x="246918" y="44303"/>
                </a:lnTo>
                <a:lnTo>
                  <a:pt x="246994" y="40833"/>
                </a:lnTo>
                <a:lnTo>
                  <a:pt x="246093" y="37567"/>
                </a:lnTo>
                <a:lnTo>
                  <a:pt x="242551" y="31398"/>
                </a:lnTo>
                <a:lnTo>
                  <a:pt x="235262" y="25482"/>
                </a:lnTo>
                <a:lnTo>
                  <a:pt x="230651" y="22570"/>
                </a:lnTo>
                <a:lnTo>
                  <a:pt x="222988" y="16795"/>
                </a:lnTo>
                <a:lnTo>
                  <a:pt x="219611" y="13922"/>
                </a:lnTo>
                <a:lnTo>
                  <a:pt x="215455" y="12006"/>
                </a:lnTo>
                <a:lnTo>
                  <a:pt x="210779" y="10729"/>
                </a:lnTo>
                <a:lnTo>
                  <a:pt x="205757" y="9878"/>
                </a:lnTo>
                <a:lnTo>
                  <a:pt x="200504" y="8358"/>
                </a:lnTo>
                <a:lnTo>
                  <a:pt x="195096" y="6392"/>
                </a:lnTo>
                <a:lnTo>
                  <a:pt x="189586" y="4129"/>
                </a:lnTo>
                <a:lnTo>
                  <a:pt x="183056" y="2620"/>
                </a:lnTo>
                <a:lnTo>
                  <a:pt x="175845" y="1614"/>
                </a:lnTo>
                <a:lnTo>
                  <a:pt x="168179" y="944"/>
                </a:lnTo>
                <a:lnTo>
                  <a:pt x="161165" y="497"/>
                </a:lnTo>
                <a:lnTo>
                  <a:pt x="148290" y="0"/>
                </a:lnTo>
                <a:lnTo>
                  <a:pt x="142190" y="820"/>
                </a:lnTo>
                <a:lnTo>
                  <a:pt x="136218" y="2319"/>
                </a:lnTo>
                <a:lnTo>
                  <a:pt x="130332" y="4271"/>
                </a:lnTo>
                <a:lnTo>
                  <a:pt x="124503" y="5573"/>
                </a:lnTo>
                <a:lnTo>
                  <a:pt x="118712" y="6440"/>
                </a:lnTo>
                <a:lnTo>
                  <a:pt x="112946" y="7018"/>
                </a:lnTo>
                <a:lnTo>
                  <a:pt x="107197" y="7404"/>
                </a:lnTo>
                <a:lnTo>
                  <a:pt x="101459" y="7661"/>
                </a:lnTo>
                <a:lnTo>
                  <a:pt x="95730" y="7832"/>
                </a:lnTo>
                <a:lnTo>
                  <a:pt x="91909" y="8899"/>
                </a:lnTo>
                <a:lnTo>
                  <a:pt x="89363" y="10563"/>
                </a:lnTo>
                <a:lnTo>
                  <a:pt x="84269" y="16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2"/>
          <p:cNvSpPr/>
          <p:nvPr/>
        </p:nvSpPr>
        <p:spPr>
          <a:xfrm>
            <a:off x="6552251" y="3643312"/>
            <a:ext cx="248600" cy="145616"/>
          </a:xfrm>
          <a:custGeom>
            <a:avLst/>
            <a:gdLst/>
            <a:ahLst/>
            <a:cxnLst/>
            <a:rect l="0" t="0" r="0" b="0"/>
            <a:pathLst>
              <a:path w="248600" h="145616">
                <a:moveTo>
                  <a:pt x="68576" y="0"/>
                </a:moveTo>
                <a:lnTo>
                  <a:pt x="68576" y="4551"/>
                </a:lnTo>
                <a:lnTo>
                  <a:pt x="67624" y="6844"/>
                </a:lnTo>
                <a:lnTo>
                  <a:pt x="66036" y="9325"/>
                </a:lnTo>
                <a:lnTo>
                  <a:pt x="64025" y="11932"/>
                </a:lnTo>
                <a:lnTo>
                  <a:pt x="61732" y="15575"/>
                </a:lnTo>
                <a:lnTo>
                  <a:pt x="59251" y="19908"/>
                </a:lnTo>
                <a:lnTo>
                  <a:pt x="53954" y="29803"/>
                </a:lnTo>
                <a:lnTo>
                  <a:pt x="31416" y="74343"/>
                </a:lnTo>
                <a:lnTo>
                  <a:pt x="28562" y="79089"/>
                </a:lnTo>
                <a:lnTo>
                  <a:pt x="25707" y="83207"/>
                </a:lnTo>
                <a:lnTo>
                  <a:pt x="22853" y="86903"/>
                </a:lnTo>
                <a:lnTo>
                  <a:pt x="19996" y="91273"/>
                </a:lnTo>
                <a:lnTo>
                  <a:pt x="17140" y="96091"/>
                </a:lnTo>
                <a:lnTo>
                  <a:pt x="14283" y="101209"/>
                </a:lnTo>
                <a:lnTo>
                  <a:pt x="11425" y="105572"/>
                </a:lnTo>
                <a:lnTo>
                  <a:pt x="8568" y="109434"/>
                </a:lnTo>
                <a:lnTo>
                  <a:pt x="5711" y="112961"/>
                </a:lnTo>
                <a:lnTo>
                  <a:pt x="3806" y="116265"/>
                </a:lnTo>
                <a:lnTo>
                  <a:pt x="2536" y="119420"/>
                </a:lnTo>
                <a:lnTo>
                  <a:pt x="1690" y="122476"/>
                </a:lnTo>
                <a:lnTo>
                  <a:pt x="1125" y="125466"/>
                </a:lnTo>
                <a:lnTo>
                  <a:pt x="749" y="128411"/>
                </a:lnTo>
                <a:lnTo>
                  <a:pt x="145" y="135432"/>
                </a:lnTo>
                <a:lnTo>
                  <a:pt x="63" y="138932"/>
                </a:lnTo>
                <a:lnTo>
                  <a:pt x="0" y="145335"/>
                </a:lnTo>
                <a:lnTo>
                  <a:pt x="4548" y="145615"/>
                </a:lnTo>
                <a:lnTo>
                  <a:pt x="6841" y="144702"/>
                </a:lnTo>
                <a:lnTo>
                  <a:pt x="11928" y="141147"/>
                </a:lnTo>
                <a:lnTo>
                  <a:pt x="15571" y="139818"/>
                </a:lnTo>
                <a:lnTo>
                  <a:pt x="19904" y="138932"/>
                </a:lnTo>
                <a:lnTo>
                  <a:pt x="24698" y="138342"/>
                </a:lnTo>
                <a:lnTo>
                  <a:pt x="28847" y="137947"/>
                </a:lnTo>
                <a:lnTo>
                  <a:pt x="35996" y="137510"/>
                </a:lnTo>
                <a:lnTo>
                  <a:pt x="41141" y="136441"/>
                </a:lnTo>
                <a:lnTo>
                  <a:pt x="47429" y="134776"/>
                </a:lnTo>
                <a:lnTo>
                  <a:pt x="54478" y="132713"/>
                </a:lnTo>
                <a:lnTo>
                  <a:pt x="61082" y="130385"/>
                </a:lnTo>
                <a:lnTo>
                  <a:pt x="67390" y="127881"/>
                </a:lnTo>
                <a:lnTo>
                  <a:pt x="73501" y="125259"/>
                </a:lnTo>
                <a:lnTo>
                  <a:pt x="79479" y="123511"/>
                </a:lnTo>
                <a:lnTo>
                  <a:pt x="85370" y="122346"/>
                </a:lnTo>
                <a:lnTo>
                  <a:pt x="91202" y="121569"/>
                </a:lnTo>
                <a:lnTo>
                  <a:pt x="97948" y="121051"/>
                </a:lnTo>
                <a:lnTo>
                  <a:pt x="105302" y="120706"/>
                </a:lnTo>
                <a:lnTo>
                  <a:pt x="120141" y="120322"/>
                </a:lnTo>
                <a:lnTo>
                  <a:pt x="157871" y="120042"/>
                </a:lnTo>
                <a:lnTo>
                  <a:pt x="206538" y="120016"/>
                </a:lnTo>
                <a:lnTo>
                  <a:pt x="211033" y="120968"/>
                </a:lnTo>
                <a:lnTo>
                  <a:pt x="215935" y="122556"/>
                </a:lnTo>
                <a:lnTo>
                  <a:pt x="221108" y="124566"/>
                </a:lnTo>
                <a:lnTo>
                  <a:pt x="225509" y="125907"/>
                </a:lnTo>
                <a:lnTo>
                  <a:pt x="232939" y="127396"/>
                </a:lnTo>
                <a:lnTo>
                  <a:pt x="239416" y="128058"/>
                </a:lnTo>
                <a:lnTo>
                  <a:pt x="248599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3"/>
          <p:cNvSpPr/>
          <p:nvPr/>
        </p:nvSpPr>
        <p:spPr>
          <a:xfrm>
            <a:off x="6740842" y="3634740"/>
            <a:ext cx="17146" cy="325756"/>
          </a:xfrm>
          <a:custGeom>
            <a:avLst/>
            <a:gdLst/>
            <a:ahLst/>
            <a:cxnLst/>
            <a:rect l="0" t="0" r="0" b="0"/>
            <a:pathLst>
              <a:path w="17146" h="325756">
                <a:moveTo>
                  <a:pt x="0" y="0"/>
                </a:moveTo>
                <a:lnTo>
                  <a:pt x="0" y="11931"/>
                </a:lnTo>
                <a:lnTo>
                  <a:pt x="953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1" y="29802"/>
                </a:lnTo>
                <a:lnTo>
                  <a:pt x="6785" y="35108"/>
                </a:lnTo>
                <a:lnTo>
                  <a:pt x="7381" y="40550"/>
                </a:lnTo>
                <a:lnTo>
                  <a:pt x="7778" y="47036"/>
                </a:lnTo>
                <a:lnTo>
                  <a:pt x="8219" y="61862"/>
                </a:lnTo>
                <a:lnTo>
                  <a:pt x="8468" y="90825"/>
                </a:lnTo>
                <a:lnTo>
                  <a:pt x="7551" y="100555"/>
                </a:lnTo>
                <a:lnTo>
                  <a:pt x="5986" y="109899"/>
                </a:lnTo>
                <a:lnTo>
                  <a:pt x="3991" y="118986"/>
                </a:lnTo>
                <a:lnTo>
                  <a:pt x="2661" y="128854"/>
                </a:lnTo>
                <a:lnTo>
                  <a:pt x="1774" y="139242"/>
                </a:lnTo>
                <a:lnTo>
                  <a:pt x="1182" y="149978"/>
                </a:lnTo>
                <a:lnTo>
                  <a:pt x="526" y="172067"/>
                </a:lnTo>
                <a:lnTo>
                  <a:pt x="31" y="239564"/>
                </a:lnTo>
                <a:lnTo>
                  <a:pt x="3" y="279492"/>
                </a:lnTo>
                <a:lnTo>
                  <a:pt x="955" y="284435"/>
                </a:lnTo>
                <a:lnTo>
                  <a:pt x="2541" y="288683"/>
                </a:lnTo>
                <a:lnTo>
                  <a:pt x="4551" y="292468"/>
                </a:lnTo>
                <a:lnTo>
                  <a:pt x="5892" y="296896"/>
                </a:lnTo>
                <a:lnTo>
                  <a:pt x="6786" y="301753"/>
                </a:lnTo>
                <a:lnTo>
                  <a:pt x="8220" y="314135"/>
                </a:lnTo>
                <a:lnTo>
                  <a:pt x="9290" y="316103"/>
                </a:lnTo>
                <a:lnTo>
                  <a:pt x="10955" y="318368"/>
                </a:lnTo>
                <a:lnTo>
                  <a:pt x="17145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4"/>
          <p:cNvSpPr/>
          <p:nvPr/>
        </p:nvSpPr>
        <p:spPr>
          <a:xfrm>
            <a:off x="6860857" y="3703320"/>
            <a:ext cx="197169" cy="214313"/>
          </a:xfrm>
          <a:custGeom>
            <a:avLst/>
            <a:gdLst/>
            <a:ahLst/>
            <a:cxnLst/>
            <a:rect l="0" t="0" r="0" b="0"/>
            <a:pathLst>
              <a:path w="197169" h="21431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0" y="5891"/>
                </a:lnTo>
                <a:lnTo>
                  <a:pt x="10584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3125" y="15181"/>
                </a:lnTo>
                <a:lnTo>
                  <a:pt x="28693" y="20399"/>
                </a:lnTo>
                <a:lnTo>
                  <a:pt x="31511" y="24077"/>
                </a:lnTo>
                <a:lnTo>
                  <a:pt x="34343" y="28434"/>
                </a:lnTo>
                <a:lnTo>
                  <a:pt x="37183" y="33243"/>
                </a:lnTo>
                <a:lnTo>
                  <a:pt x="40980" y="38355"/>
                </a:lnTo>
                <a:lnTo>
                  <a:pt x="45418" y="43667"/>
                </a:lnTo>
                <a:lnTo>
                  <a:pt x="50281" y="49114"/>
                </a:lnTo>
                <a:lnTo>
                  <a:pt x="54475" y="54650"/>
                </a:lnTo>
                <a:lnTo>
                  <a:pt x="58225" y="60246"/>
                </a:lnTo>
                <a:lnTo>
                  <a:pt x="61676" y="65881"/>
                </a:lnTo>
                <a:lnTo>
                  <a:pt x="64930" y="71543"/>
                </a:lnTo>
                <a:lnTo>
                  <a:pt x="71085" y="82914"/>
                </a:lnTo>
                <a:lnTo>
                  <a:pt x="75012" y="88614"/>
                </a:lnTo>
                <a:lnTo>
                  <a:pt x="79537" y="94318"/>
                </a:lnTo>
                <a:lnTo>
                  <a:pt x="84457" y="100026"/>
                </a:lnTo>
                <a:lnTo>
                  <a:pt x="89642" y="105736"/>
                </a:lnTo>
                <a:lnTo>
                  <a:pt x="100483" y="117161"/>
                </a:lnTo>
                <a:lnTo>
                  <a:pt x="105089" y="122875"/>
                </a:lnTo>
                <a:lnTo>
                  <a:pt x="109112" y="128589"/>
                </a:lnTo>
                <a:lnTo>
                  <a:pt x="112746" y="134303"/>
                </a:lnTo>
                <a:lnTo>
                  <a:pt x="117074" y="140018"/>
                </a:lnTo>
                <a:lnTo>
                  <a:pt x="121864" y="145733"/>
                </a:lnTo>
                <a:lnTo>
                  <a:pt x="126963" y="151448"/>
                </a:lnTo>
                <a:lnTo>
                  <a:pt x="132267" y="156210"/>
                </a:lnTo>
                <a:lnTo>
                  <a:pt x="137708" y="160337"/>
                </a:lnTo>
                <a:lnTo>
                  <a:pt x="143241" y="164041"/>
                </a:lnTo>
                <a:lnTo>
                  <a:pt x="147881" y="168416"/>
                </a:lnTo>
                <a:lnTo>
                  <a:pt x="151928" y="173237"/>
                </a:lnTo>
                <a:lnTo>
                  <a:pt x="155578" y="178357"/>
                </a:lnTo>
                <a:lnTo>
                  <a:pt x="158964" y="182722"/>
                </a:lnTo>
                <a:lnTo>
                  <a:pt x="162174" y="186584"/>
                </a:lnTo>
                <a:lnTo>
                  <a:pt x="165266" y="190112"/>
                </a:lnTo>
                <a:lnTo>
                  <a:pt x="171241" y="196571"/>
                </a:lnTo>
                <a:lnTo>
                  <a:pt x="179961" y="205563"/>
                </a:lnTo>
                <a:lnTo>
                  <a:pt x="182839" y="208480"/>
                </a:lnTo>
                <a:lnTo>
                  <a:pt x="185711" y="210424"/>
                </a:lnTo>
                <a:lnTo>
                  <a:pt x="188577" y="211720"/>
                </a:lnTo>
                <a:lnTo>
                  <a:pt x="197168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5"/>
          <p:cNvSpPr/>
          <p:nvPr/>
        </p:nvSpPr>
        <p:spPr>
          <a:xfrm>
            <a:off x="6886575" y="3644504"/>
            <a:ext cx="197168" cy="255984"/>
          </a:xfrm>
          <a:custGeom>
            <a:avLst/>
            <a:gdLst/>
            <a:ahLst/>
            <a:cxnLst/>
            <a:rect l="0" t="0" r="0" b="0"/>
            <a:pathLst>
              <a:path w="197168" h="255984">
                <a:moveTo>
                  <a:pt x="197167" y="7381"/>
                </a:moveTo>
                <a:lnTo>
                  <a:pt x="197167" y="0"/>
                </a:lnTo>
                <a:lnTo>
                  <a:pt x="196215" y="555"/>
                </a:lnTo>
                <a:lnTo>
                  <a:pt x="190382" y="5750"/>
                </a:lnTo>
                <a:lnTo>
                  <a:pt x="184398" y="11609"/>
                </a:lnTo>
                <a:lnTo>
                  <a:pt x="139505" y="56470"/>
                </a:lnTo>
                <a:lnTo>
                  <a:pt x="134913" y="62015"/>
                </a:lnTo>
                <a:lnTo>
                  <a:pt x="130900" y="67616"/>
                </a:lnTo>
                <a:lnTo>
                  <a:pt x="127271" y="73255"/>
                </a:lnTo>
                <a:lnTo>
                  <a:pt x="122947" y="78919"/>
                </a:lnTo>
                <a:lnTo>
                  <a:pt x="118160" y="84600"/>
                </a:lnTo>
                <a:lnTo>
                  <a:pt x="113063" y="90293"/>
                </a:lnTo>
                <a:lnTo>
                  <a:pt x="102320" y="101698"/>
                </a:lnTo>
                <a:lnTo>
                  <a:pt x="96788" y="107406"/>
                </a:lnTo>
                <a:lnTo>
                  <a:pt x="92147" y="113117"/>
                </a:lnTo>
                <a:lnTo>
                  <a:pt x="88102" y="118829"/>
                </a:lnTo>
                <a:lnTo>
                  <a:pt x="84452" y="124542"/>
                </a:lnTo>
                <a:lnTo>
                  <a:pt x="81066" y="131208"/>
                </a:lnTo>
                <a:lnTo>
                  <a:pt x="77857" y="138510"/>
                </a:lnTo>
                <a:lnTo>
                  <a:pt x="74764" y="146235"/>
                </a:lnTo>
                <a:lnTo>
                  <a:pt x="70798" y="153290"/>
                </a:lnTo>
                <a:lnTo>
                  <a:pt x="66248" y="159899"/>
                </a:lnTo>
                <a:lnTo>
                  <a:pt x="61310" y="166209"/>
                </a:lnTo>
                <a:lnTo>
                  <a:pt x="57066" y="172321"/>
                </a:lnTo>
                <a:lnTo>
                  <a:pt x="53284" y="178301"/>
                </a:lnTo>
                <a:lnTo>
                  <a:pt x="49810" y="184192"/>
                </a:lnTo>
                <a:lnTo>
                  <a:pt x="46542" y="190025"/>
                </a:lnTo>
                <a:lnTo>
                  <a:pt x="40370" y="201586"/>
                </a:lnTo>
                <a:lnTo>
                  <a:pt x="37391" y="206383"/>
                </a:lnTo>
                <a:lnTo>
                  <a:pt x="31540" y="214254"/>
                </a:lnTo>
                <a:lnTo>
                  <a:pt x="28647" y="218638"/>
                </a:lnTo>
                <a:lnTo>
                  <a:pt x="25765" y="223467"/>
                </a:lnTo>
                <a:lnTo>
                  <a:pt x="22892" y="228590"/>
                </a:lnTo>
                <a:lnTo>
                  <a:pt x="20024" y="232959"/>
                </a:lnTo>
                <a:lnTo>
                  <a:pt x="14296" y="240353"/>
                </a:lnTo>
                <a:lnTo>
                  <a:pt x="8576" y="246814"/>
                </a:lnTo>
                <a:lnTo>
                  <a:pt x="0" y="2559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6"/>
          <p:cNvSpPr/>
          <p:nvPr/>
        </p:nvSpPr>
        <p:spPr>
          <a:xfrm>
            <a:off x="7238047" y="3703683"/>
            <a:ext cx="205741" cy="25355"/>
          </a:xfrm>
          <a:custGeom>
            <a:avLst/>
            <a:gdLst/>
            <a:ahLst/>
            <a:cxnLst/>
            <a:rect l="0" t="0" r="0" b="0"/>
            <a:pathLst>
              <a:path w="205741" h="25355">
                <a:moveTo>
                  <a:pt x="0" y="25354"/>
                </a:moveTo>
                <a:lnTo>
                  <a:pt x="9102" y="25354"/>
                </a:lnTo>
                <a:lnTo>
                  <a:pt x="11783" y="24401"/>
                </a:lnTo>
                <a:lnTo>
                  <a:pt x="13570" y="22814"/>
                </a:lnTo>
                <a:lnTo>
                  <a:pt x="14762" y="20804"/>
                </a:lnTo>
                <a:lnTo>
                  <a:pt x="16509" y="19462"/>
                </a:lnTo>
                <a:lnTo>
                  <a:pt x="18626" y="18569"/>
                </a:lnTo>
                <a:lnTo>
                  <a:pt x="20990" y="17973"/>
                </a:lnTo>
                <a:lnTo>
                  <a:pt x="24470" y="16624"/>
                </a:lnTo>
                <a:lnTo>
                  <a:pt x="28697" y="14771"/>
                </a:lnTo>
                <a:lnTo>
                  <a:pt x="33418" y="12584"/>
                </a:lnTo>
                <a:lnTo>
                  <a:pt x="39424" y="11125"/>
                </a:lnTo>
                <a:lnTo>
                  <a:pt x="46285" y="10153"/>
                </a:lnTo>
                <a:lnTo>
                  <a:pt x="53716" y="9505"/>
                </a:lnTo>
                <a:lnTo>
                  <a:pt x="60576" y="9073"/>
                </a:lnTo>
                <a:lnTo>
                  <a:pt x="73278" y="8593"/>
                </a:lnTo>
                <a:lnTo>
                  <a:pt x="79331" y="7513"/>
                </a:lnTo>
                <a:lnTo>
                  <a:pt x="85273" y="5840"/>
                </a:lnTo>
                <a:lnTo>
                  <a:pt x="91138" y="3772"/>
                </a:lnTo>
                <a:lnTo>
                  <a:pt x="97907" y="2393"/>
                </a:lnTo>
                <a:lnTo>
                  <a:pt x="105276" y="1475"/>
                </a:lnTo>
                <a:lnTo>
                  <a:pt x="113046" y="862"/>
                </a:lnTo>
                <a:lnTo>
                  <a:pt x="120132" y="454"/>
                </a:lnTo>
                <a:lnTo>
                  <a:pt x="133085" y="0"/>
                </a:lnTo>
                <a:lnTo>
                  <a:pt x="139206" y="831"/>
                </a:lnTo>
                <a:lnTo>
                  <a:pt x="145192" y="2338"/>
                </a:lnTo>
                <a:lnTo>
                  <a:pt x="151087" y="4295"/>
                </a:lnTo>
                <a:lnTo>
                  <a:pt x="156922" y="5600"/>
                </a:lnTo>
                <a:lnTo>
                  <a:pt x="162717" y="6469"/>
                </a:lnTo>
                <a:lnTo>
                  <a:pt x="168486" y="7050"/>
                </a:lnTo>
                <a:lnTo>
                  <a:pt x="173284" y="7436"/>
                </a:lnTo>
                <a:lnTo>
                  <a:pt x="177436" y="7694"/>
                </a:lnTo>
                <a:lnTo>
                  <a:pt x="181155" y="7866"/>
                </a:lnTo>
                <a:lnTo>
                  <a:pt x="190368" y="8057"/>
                </a:lnTo>
                <a:lnTo>
                  <a:pt x="205740" y="82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87"/>
          <p:cNvSpPr/>
          <p:nvPr/>
        </p:nvSpPr>
        <p:spPr>
          <a:xfrm>
            <a:off x="7263765" y="3771900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12770" y="17145"/>
                </a:lnTo>
                <a:lnTo>
                  <a:pt x="16133" y="16192"/>
                </a:lnTo>
                <a:lnTo>
                  <a:pt x="20281" y="14604"/>
                </a:lnTo>
                <a:lnTo>
                  <a:pt x="24950" y="12594"/>
                </a:lnTo>
                <a:lnTo>
                  <a:pt x="29016" y="11253"/>
                </a:lnTo>
                <a:lnTo>
                  <a:pt x="32678" y="10359"/>
                </a:lnTo>
                <a:lnTo>
                  <a:pt x="36073" y="9764"/>
                </a:lnTo>
                <a:lnTo>
                  <a:pt x="40241" y="9367"/>
                </a:lnTo>
                <a:lnTo>
                  <a:pt x="44925" y="9102"/>
                </a:lnTo>
                <a:lnTo>
                  <a:pt x="49952" y="8925"/>
                </a:lnTo>
                <a:lnTo>
                  <a:pt x="70681" y="8677"/>
                </a:lnTo>
                <a:lnTo>
                  <a:pt x="78553" y="7689"/>
                </a:lnTo>
                <a:lnTo>
                  <a:pt x="86659" y="6079"/>
                </a:lnTo>
                <a:lnTo>
                  <a:pt x="94919" y="4052"/>
                </a:lnTo>
                <a:lnTo>
                  <a:pt x="103285" y="2701"/>
                </a:lnTo>
                <a:lnTo>
                  <a:pt x="111719" y="1801"/>
                </a:lnTo>
                <a:lnTo>
                  <a:pt x="120199" y="1200"/>
                </a:lnTo>
                <a:lnTo>
                  <a:pt x="127758" y="800"/>
                </a:lnTo>
                <a:lnTo>
                  <a:pt x="141237" y="355"/>
                </a:lnTo>
                <a:lnTo>
                  <a:pt x="184402" y="3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88"/>
          <p:cNvSpPr/>
          <p:nvPr/>
        </p:nvSpPr>
        <p:spPr>
          <a:xfrm>
            <a:off x="7649527" y="3703320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17322" y="0"/>
                </a:lnTo>
                <a:lnTo>
                  <a:pt x="21073" y="952"/>
                </a:lnTo>
                <a:lnTo>
                  <a:pt x="24526" y="2540"/>
                </a:lnTo>
                <a:lnTo>
                  <a:pt x="27781" y="4550"/>
                </a:lnTo>
                <a:lnTo>
                  <a:pt x="31856" y="5891"/>
                </a:lnTo>
                <a:lnTo>
                  <a:pt x="36477" y="6785"/>
                </a:lnTo>
                <a:lnTo>
                  <a:pt x="41463" y="7381"/>
                </a:lnTo>
                <a:lnTo>
                  <a:pt x="46692" y="7778"/>
                </a:lnTo>
                <a:lnTo>
                  <a:pt x="52083" y="8042"/>
                </a:lnTo>
                <a:lnTo>
                  <a:pt x="63153" y="8337"/>
                </a:lnTo>
                <a:lnTo>
                  <a:pt x="96029" y="8541"/>
                </a:lnTo>
                <a:lnTo>
                  <a:pt x="103072" y="9504"/>
                </a:lnTo>
                <a:lnTo>
                  <a:pt x="109672" y="11099"/>
                </a:lnTo>
                <a:lnTo>
                  <a:pt x="115978" y="13114"/>
                </a:lnTo>
                <a:lnTo>
                  <a:pt x="123038" y="14458"/>
                </a:lnTo>
                <a:lnTo>
                  <a:pt x="130603" y="15353"/>
                </a:lnTo>
                <a:lnTo>
                  <a:pt x="138503" y="15950"/>
                </a:lnTo>
                <a:lnTo>
                  <a:pt x="145676" y="16349"/>
                </a:lnTo>
                <a:lnTo>
                  <a:pt x="158725" y="16790"/>
                </a:lnTo>
                <a:lnTo>
                  <a:pt x="185885" y="17098"/>
                </a:lnTo>
                <a:lnTo>
                  <a:pt x="197167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89"/>
          <p:cNvSpPr/>
          <p:nvPr/>
        </p:nvSpPr>
        <p:spPr>
          <a:xfrm>
            <a:off x="7966709" y="3643312"/>
            <a:ext cx="8574" cy="231459"/>
          </a:xfrm>
          <a:custGeom>
            <a:avLst/>
            <a:gdLst/>
            <a:ahLst/>
            <a:cxnLst/>
            <a:rect l="0" t="0" r="0" b="0"/>
            <a:pathLst>
              <a:path w="8574" h="23145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6786" y="13123"/>
                </a:lnTo>
                <a:lnTo>
                  <a:pt x="7382" y="17321"/>
                </a:lnTo>
                <a:lnTo>
                  <a:pt x="7779" y="22025"/>
                </a:lnTo>
                <a:lnTo>
                  <a:pt x="8043" y="27066"/>
                </a:lnTo>
                <a:lnTo>
                  <a:pt x="8338" y="37747"/>
                </a:lnTo>
                <a:lnTo>
                  <a:pt x="8571" y="107400"/>
                </a:lnTo>
                <a:lnTo>
                  <a:pt x="8573" y="172760"/>
                </a:lnTo>
                <a:lnTo>
                  <a:pt x="7621" y="178991"/>
                </a:lnTo>
                <a:lnTo>
                  <a:pt x="6033" y="184097"/>
                </a:lnTo>
                <a:lnTo>
                  <a:pt x="4022" y="188454"/>
                </a:lnTo>
                <a:lnTo>
                  <a:pt x="2682" y="193263"/>
                </a:lnTo>
                <a:lnTo>
                  <a:pt x="1788" y="198375"/>
                </a:lnTo>
                <a:lnTo>
                  <a:pt x="1193" y="203688"/>
                </a:lnTo>
                <a:lnTo>
                  <a:pt x="1748" y="208182"/>
                </a:lnTo>
                <a:lnTo>
                  <a:pt x="3071" y="212130"/>
                </a:lnTo>
                <a:lnTo>
                  <a:pt x="7486" y="220761"/>
                </a:lnTo>
                <a:lnTo>
                  <a:pt x="7849" y="222421"/>
                </a:lnTo>
                <a:lnTo>
                  <a:pt x="8090" y="224481"/>
                </a:lnTo>
                <a:lnTo>
                  <a:pt x="8573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90"/>
          <p:cNvSpPr/>
          <p:nvPr/>
        </p:nvSpPr>
        <p:spPr>
          <a:xfrm>
            <a:off x="8069698" y="3609164"/>
            <a:ext cx="256512" cy="248063"/>
          </a:xfrm>
          <a:custGeom>
            <a:avLst/>
            <a:gdLst/>
            <a:ahLst/>
            <a:cxnLst/>
            <a:rect l="0" t="0" r="0" b="0"/>
            <a:pathLst>
              <a:path w="256512" h="248063">
                <a:moveTo>
                  <a:pt x="59889" y="25576"/>
                </a:moveTo>
                <a:lnTo>
                  <a:pt x="59889" y="18195"/>
                </a:lnTo>
                <a:lnTo>
                  <a:pt x="58937" y="17797"/>
                </a:lnTo>
                <a:lnTo>
                  <a:pt x="52508" y="17108"/>
                </a:lnTo>
                <a:lnTo>
                  <a:pt x="52110" y="18025"/>
                </a:lnTo>
                <a:lnTo>
                  <a:pt x="51670" y="21585"/>
                </a:lnTo>
                <a:lnTo>
                  <a:pt x="50600" y="23868"/>
                </a:lnTo>
                <a:lnTo>
                  <a:pt x="46870" y="28944"/>
                </a:lnTo>
                <a:lnTo>
                  <a:pt x="42037" y="34375"/>
                </a:lnTo>
                <a:lnTo>
                  <a:pt x="36715" y="40917"/>
                </a:lnTo>
                <a:lnTo>
                  <a:pt x="33962" y="45328"/>
                </a:lnTo>
                <a:lnTo>
                  <a:pt x="31174" y="50174"/>
                </a:lnTo>
                <a:lnTo>
                  <a:pt x="25538" y="60638"/>
                </a:lnTo>
                <a:lnTo>
                  <a:pt x="14157" y="82878"/>
                </a:lnTo>
                <a:lnTo>
                  <a:pt x="12255" y="88542"/>
                </a:lnTo>
                <a:lnTo>
                  <a:pt x="10989" y="94223"/>
                </a:lnTo>
                <a:lnTo>
                  <a:pt x="10144" y="99916"/>
                </a:lnTo>
                <a:lnTo>
                  <a:pt x="8628" y="105616"/>
                </a:lnTo>
                <a:lnTo>
                  <a:pt x="6666" y="111321"/>
                </a:lnTo>
                <a:lnTo>
                  <a:pt x="4404" y="117029"/>
                </a:lnTo>
                <a:lnTo>
                  <a:pt x="2896" y="122739"/>
                </a:lnTo>
                <a:lnTo>
                  <a:pt x="1892" y="128452"/>
                </a:lnTo>
                <a:lnTo>
                  <a:pt x="1222" y="134165"/>
                </a:lnTo>
                <a:lnTo>
                  <a:pt x="776" y="139878"/>
                </a:lnTo>
                <a:lnTo>
                  <a:pt x="477" y="145592"/>
                </a:lnTo>
                <a:lnTo>
                  <a:pt x="146" y="157022"/>
                </a:lnTo>
                <a:lnTo>
                  <a:pt x="0" y="168451"/>
                </a:lnTo>
                <a:lnTo>
                  <a:pt x="912" y="174166"/>
                </a:lnTo>
                <a:lnTo>
                  <a:pt x="2474" y="179881"/>
                </a:lnTo>
                <a:lnTo>
                  <a:pt x="4467" y="185596"/>
                </a:lnTo>
                <a:lnTo>
                  <a:pt x="5796" y="191311"/>
                </a:lnTo>
                <a:lnTo>
                  <a:pt x="6682" y="197026"/>
                </a:lnTo>
                <a:lnTo>
                  <a:pt x="7273" y="202740"/>
                </a:lnTo>
                <a:lnTo>
                  <a:pt x="8619" y="207503"/>
                </a:lnTo>
                <a:lnTo>
                  <a:pt x="10470" y="211631"/>
                </a:lnTo>
                <a:lnTo>
                  <a:pt x="15065" y="218756"/>
                </a:lnTo>
                <a:lnTo>
                  <a:pt x="20282" y="225099"/>
                </a:lnTo>
                <a:lnTo>
                  <a:pt x="23959" y="228124"/>
                </a:lnTo>
                <a:lnTo>
                  <a:pt x="28316" y="231093"/>
                </a:lnTo>
                <a:lnTo>
                  <a:pt x="33125" y="234024"/>
                </a:lnTo>
                <a:lnTo>
                  <a:pt x="38237" y="235979"/>
                </a:lnTo>
                <a:lnTo>
                  <a:pt x="43549" y="237282"/>
                </a:lnTo>
                <a:lnTo>
                  <a:pt x="48997" y="238151"/>
                </a:lnTo>
                <a:lnTo>
                  <a:pt x="53580" y="239682"/>
                </a:lnTo>
                <a:lnTo>
                  <a:pt x="61213" y="243924"/>
                </a:lnTo>
                <a:lnTo>
                  <a:pt x="65534" y="245436"/>
                </a:lnTo>
                <a:lnTo>
                  <a:pt x="70320" y="246444"/>
                </a:lnTo>
                <a:lnTo>
                  <a:pt x="75415" y="247116"/>
                </a:lnTo>
                <a:lnTo>
                  <a:pt x="80717" y="247564"/>
                </a:lnTo>
                <a:lnTo>
                  <a:pt x="86157" y="247863"/>
                </a:lnTo>
                <a:lnTo>
                  <a:pt x="91689" y="248062"/>
                </a:lnTo>
                <a:lnTo>
                  <a:pt x="97282" y="247242"/>
                </a:lnTo>
                <a:lnTo>
                  <a:pt x="102915" y="245744"/>
                </a:lnTo>
                <a:lnTo>
                  <a:pt x="108575" y="243792"/>
                </a:lnTo>
                <a:lnTo>
                  <a:pt x="114254" y="241538"/>
                </a:lnTo>
                <a:lnTo>
                  <a:pt x="119945" y="239083"/>
                </a:lnTo>
                <a:lnTo>
                  <a:pt x="131347" y="233815"/>
                </a:lnTo>
                <a:lnTo>
                  <a:pt x="159905" y="219838"/>
                </a:lnTo>
                <a:lnTo>
                  <a:pt x="165619" y="216044"/>
                </a:lnTo>
                <a:lnTo>
                  <a:pt x="171333" y="211610"/>
                </a:lnTo>
                <a:lnTo>
                  <a:pt x="177049" y="206748"/>
                </a:lnTo>
                <a:lnTo>
                  <a:pt x="182763" y="201603"/>
                </a:lnTo>
                <a:lnTo>
                  <a:pt x="194192" y="190805"/>
                </a:lnTo>
                <a:lnTo>
                  <a:pt x="228481" y="156976"/>
                </a:lnTo>
                <a:lnTo>
                  <a:pt x="233244" y="151276"/>
                </a:lnTo>
                <a:lnTo>
                  <a:pt x="237372" y="145571"/>
                </a:lnTo>
                <a:lnTo>
                  <a:pt x="241075" y="139862"/>
                </a:lnTo>
                <a:lnTo>
                  <a:pt x="244497" y="134152"/>
                </a:lnTo>
                <a:lnTo>
                  <a:pt x="247732" y="128440"/>
                </a:lnTo>
                <a:lnTo>
                  <a:pt x="250839" y="122727"/>
                </a:lnTo>
                <a:lnTo>
                  <a:pt x="252913" y="117013"/>
                </a:lnTo>
                <a:lnTo>
                  <a:pt x="254294" y="111299"/>
                </a:lnTo>
                <a:lnTo>
                  <a:pt x="255215" y="105585"/>
                </a:lnTo>
                <a:lnTo>
                  <a:pt x="255829" y="99870"/>
                </a:lnTo>
                <a:lnTo>
                  <a:pt x="256238" y="94155"/>
                </a:lnTo>
                <a:lnTo>
                  <a:pt x="256511" y="88440"/>
                </a:lnTo>
                <a:lnTo>
                  <a:pt x="255740" y="83678"/>
                </a:lnTo>
                <a:lnTo>
                  <a:pt x="254274" y="79551"/>
                </a:lnTo>
                <a:lnTo>
                  <a:pt x="245077" y="61532"/>
                </a:lnTo>
                <a:lnTo>
                  <a:pt x="242403" y="57166"/>
                </a:lnTo>
                <a:lnTo>
                  <a:pt x="236891" y="49776"/>
                </a:lnTo>
                <a:lnTo>
                  <a:pt x="231267" y="43316"/>
                </a:lnTo>
                <a:lnTo>
                  <a:pt x="223686" y="36318"/>
                </a:lnTo>
                <a:lnTo>
                  <a:pt x="217665" y="31785"/>
                </a:lnTo>
                <a:lnTo>
                  <a:pt x="210793" y="26857"/>
                </a:lnTo>
                <a:lnTo>
                  <a:pt x="204307" y="23573"/>
                </a:lnTo>
                <a:lnTo>
                  <a:pt x="198077" y="21383"/>
                </a:lnTo>
                <a:lnTo>
                  <a:pt x="192020" y="19923"/>
                </a:lnTo>
                <a:lnTo>
                  <a:pt x="186076" y="17997"/>
                </a:lnTo>
                <a:lnTo>
                  <a:pt x="180209" y="15761"/>
                </a:lnTo>
                <a:lnTo>
                  <a:pt x="174392" y="13317"/>
                </a:lnTo>
                <a:lnTo>
                  <a:pt x="168609" y="10736"/>
                </a:lnTo>
                <a:lnTo>
                  <a:pt x="157104" y="5328"/>
                </a:lnTo>
                <a:lnTo>
                  <a:pt x="150416" y="3505"/>
                </a:lnTo>
                <a:lnTo>
                  <a:pt x="143100" y="2289"/>
                </a:lnTo>
                <a:lnTo>
                  <a:pt x="135366" y="1479"/>
                </a:lnTo>
                <a:lnTo>
                  <a:pt x="128305" y="938"/>
                </a:lnTo>
                <a:lnTo>
                  <a:pt x="121692" y="579"/>
                </a:lnTo>
                <a:lnTo>
                  <a:pt x="115378" y="338"/>
                </a:lnTo>
                <a:lnTo>
                  <a:pt x="92840" y="0"/>
                </a:lnTo>
                <a:lnTo>
                  <a:pt x="85666" y="905"/>
                </a:lnTo>
                <a:lnTo>
                  <a:pt x="78979" y="2461"/>
                </a:lnTo>
                <a:lnTo>
                  <a:pt x="72616" y="4451"/>
                </a:lnTo>
                <a:lnTo>
                  <a:pt x="65516" y="5778"/>
                </a:lnTo>
                <a:lnTo>
                  <a:pt x="57926" y="6662"/>
                </a:lnTo>
                <a:lnTo>
                  <a:pt x="50007" y="7252"/>
                </a:lnTo>
                <a:lnTo>
                  <a:pt x="41871" y="8597"/>
                </a:lnTo>
                <a:lnTo>
                  <a:pt x="33590" y="10447"/>
                </a:lnTo>
                <a:lnTo>
                  <a:pt x="8454" y="170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1"/>
          <p:cNvSpPr/>
          <p:nvPr/>
        </p:nvSpPr>
        <p:spPr>
          <a:xfrm>
            <a:off x="2121487" y="4329122"/>
            <a:ext cx="598853" cy="34281"/>
          </a:xfrm>
          <a:custGeom>
            <a:avLst/>
            <a:gdLst/>
            <a:ahLst/>
            <a:cxnLst/>
            <a:rect l="0" t="0" r="0" b="0"/>
            <a:pathLst>
              <a:path w="598853" h="34281">
                <a:moveTo>
                  <a:pt x="15922" y="34280"/>
                </a:moveTo>
                <a:lnTo>
                  <a:pt x="7703" y="26061"/>
                </a:lnTo>
                <a:lnTo>
                  <a:pt x="0" y="25739"/>
                </a:lnTo>
                <a:lnTo>
                  <a:pt x="14932" y="25708"/>
                </a:lnTo>
                <a:lnTo>
                  <a:pt x="43956" y="25707"/>
                </a:lnTo>
                <a:lnTo>
                  <a:pt x="51756" y="24755"/>
                </a:lnTo>
                <a:lnTo>
                  <a:pt x="59814" y="23168"/>
                </a:lnTo>
                <a:lnTo>
                  <a:pt x="68044" y="21157"/>
                </a:lnTo>
                <a:lnTo>
                  <a:pt x="76387" y="19816"/>
                </a:lnTo>
                <a:lnTo>
                  <a:pt x="84807" y="18923"/>
                </a:lnTo>
                <a:lnTo>
                  <a:pt x="93278" y="18327"/>
                </a:lnTo>
                <a:lnTo>
                  <a:pt x="103688" y="16977"/>
                </a:lnTo>
                <a:lnTo>
                  <a:pt x="115390" y="15125"/>
                </a:lnTo>
                <a:lnTo>
                  <a:pt x="127954" y="12937"/>
                </a:lnTo>
                <a:lnTo>
                  <a:pt x="140141" y="11479"/>
                </a:lnTo>
                <a:lnTo>
                  <a:pt x="152074" y="10507"/>
                </a:lnTo>
                <a:lnTo>
                  <a:pt x="163840" y="9859"/>
                </a:lnTo>
                <a:lnTo>
                  <a:pt x="189614" y="9139"/>
                </a:lnTo>
                <a:lnTo>
                  <a:pt x="203154" y="8947"/>
                </a:lnTo>
                <a:lnTo>
                  <a:pt x="216943" y="7866"/>
                </a:lnTo>
                <a:lnTo>
                  <a:pt x="230899" y="6193"/>
                </a:lnTo>
                <a:lnTo>
                  <a:pt x="244965" y="4126"/>
                </a:lnTo>
                <a:lnTo>
                  <a:pt x="259105" y="2747"/>
                </a:lnTo>
                <a:lnTo>
                  <a:pt x="273294" y="1828"/>
                </a:lnTo>
                <a:lnTo>
                  <a:pt x="287516" y="1216"/>
                </a:lnTo>
                <a:lnTo>
                  <a:pt x="316018" y="535"/>
                </a:lnTo>
                <a:lnTo>
                  <a:pt x="446904" y="0"/>
                </a:lnTo>
                <a:lnTo>
                  <a:pt x="458501" y="949"/>
                </a:lnTo>
                <a:lnTo>
                  <a:pt x="470042" y="2534"/>
                </a:lnTo>
                <a:lnTo>
                  <a:pt x="481547" y="4544"/>
                </a:lnTo>
                <a:lnTo>
                  <a:pt x="492074" y="5883"/>
                </a:lnTo>
                <a:lnTo>
                  <a:pt x="501949" y="6776"/>
                </a:lnTo>
                <a:lnTo>
                  <a:pt x="520542" y="7769"/>
                </a:lnTo>
                <a:lnTo>
                  <a:pt x="538330" y="8210"/>
                </a:lnTo>
                <a:lnTo>
                  <a:pt x="546122" y="9280"/>
                </a:lnTo>
                <a:lnTo>
                  <a:pt x="553221" y="10946"/>
                </a:lnTo>
                <a:lnTo>
                  <a:pt x="559859" y="13009"/>
                </a:lnTo>
                <a:lnTo>
                  <a:pt x="566189" y="14384"/>
                </a:lnTo>
                <a:lnTo>
                  <a:pt x="572315" y="15301"/>
                </a:lnTo>
                <a:lnTo>
                  <a:pt x="583248" y="16320"/>
                </a:lnTo>
                <a:lnTo>
                  <a:pt x="598852" y="171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92"/>
          <p:cNvSpPr/>
          <p:nvPr/>
        </p:nvSpPr>
        <p:spPr>
          <a:xfrm>
            <a:off x="2343165" y="4397692"/>
            <a:ext cx="240015" cy="188596"/>
          </a:xfrm>
          <a:custGeom>
            <a:avLst/>
            <a:gdLst/>
            <a:ahLst/>
            <a:cxnLst/>
            <a:rect l="0" t="0" r="0" b="0"/>
            <a:pathLst>
              <a:path w="240015" h="188596">
                <a:moveTo>
                  <a:pt x="102854" y="0"/>
                </a:moveTo>
                <a:lnTo>
                  <a:pt x="73987" y="0"/>
                </a:lnTo>
                <a:lnTo>
                  <a:pt x="71227" y="953"/>
                </a:lnTo>
                <a:lnTo>
                  <a:pt x="63744" y="5891"/>
                </a:lnTo>
                <a:lnTo>
                  <a:pt x="58193" y="10583"/>
                </a:lnTo>
                <a:lnTo>
                  <a:pt x="55935" y="12770"/>
                </a:lnTo>
                <a:lnTo>
                  <a:pt x="54430" y="15182"/>
                </a:lnTo>
                <a:lnTo>
                  <a:pt x="52758" y="20400"/>
                </a:lnTo>
                <a:lnTo>
                  <a:pt x="52014" y="25894"/>
                </a:lnTo>
                <a:lnTo>
                  <a:pt x="51816" y="28693"/>
                </a:lnTo>
                <a:lnTo>
                  <a:pt x="50731" y="32463"/>
                </a:lnTo>
                <a:lnTo>
                  <a:pt x="49056" y="36883"/>
                </a:lnTo>
                <a:lnTo>
                  <a:pt x="46986" y="41733"/>
                </a:lnTo>
                <a:lnTo>
                  <a:pt x="42147" y="52203"/>
                </a:lnTo>
                <a:lnTo>
                  <a:pt x="39523" y="57663"/>
                </a:lnTo>
                <a:lnTo>
                  <a:pt x="37773" y="63207"/>
                </a:lnTo>
                <a:lnTo>
                  <a:pt x="36607" y="68808"/>
                </a:lnTo>
                <a:lnTo>
                  <a:pt x="35829" y="74447"/>
                </a:lnTo>
                <a:lnTo>
                  <a:pt x="34359" y="80111"/>
                </a:lnTo>
                <a:lnTo>
                  <a:pt x="32426" y="85793"/>
                </a:lnTo>
                <a:lnTo>
                  <a:pt x="30184" y="91485"/>
                </a:lnTo>
                <a:lnTo>
                  <a:pt x="26785" y="97185"/>
                </a:lnTo>
                <a:lnTo>
                  <a:pt x="22614" y="102890"/>
                </a:lnTo>
                <a:lnTo>
                  <a:pt x="17928" y="108598"/>
                </a:lnTo>
                <a:lnTo>
                  <a:pt x="13852" y="113357"/>
                </a:lnTo>
                <a:lnTo>
                  <a:pt x="10182" y="117481"/>
                </a:lnTo>
                <a:lnTo>
                  <a:pt x="6783" y="121183"/>
                </a:lnTo>
                <a:lnTo>
                  <a:pt x="4517" y="125556"/>
                </a:lnTo>
                <a:lnTo>
                  <a:pt x="3006" y="130377"/>
                </a:lnTo>
                <a:lnTo>
                  <a:pt x="1999" y="135495"/>
                </a:lnTo>
                <a:lnTo>
                  <a:pt x="1328" y="139860"/>
                </a:lnTo>
                <a:lnTo>
                  <a:pt x="880" y="143723"/>
                </a:lnTo>
                <a:lnTo>
                  <a:pt x="0" y="154122"/>
                </a:lnTo>
                <a:lnTo>
                  <a:pt x="4540" y="158802"/>
                </a:lnTo>
                <a:lnTo>
                  <a:pt x="6831" y="160160"/>
                </a:lnTo>
                <a:lnTo>
                  <a:pt x="11918" y="161670"/>
                </a:lnTo>
                <a:lnTo>
                  <a:pt x="14607" y="161120"/>
                </a:lnTo>
                <a:lnTo>
                  <a:pt x="20136" y="157969"/>
                </a:lnTo>
                <a:lnTo>
                  <a:pt x="25768" y="155933"/>
                </a:lnTo>
                <a:lnTo>
                  <a:pt x="31446" y="155029"/>
                </a:lnTo>
                <a:lnTo>
                  <a:pt x="37145" y="154627"/>
                </a:lnTo>
                <a:lnTo>
                  <a:pt x="42853" y="154448"/>
                </a:lnTo>
                <a:lnTo>
                  <a:pt x="58829" y="154334"/>
                </a:lnTo>
                <a:lnTo>
                  <a:pt x="108614" y="154306"/>
                </a:lnTo>
                <a:lnTo>
                  <a:pt x="114314" y="155258"/>
                </a:lnTo>
                <a:lnTo>
                  <a:pt x="120019" y="156845"/>
                </a:lnTo>
                <a:lnTo>
                  <a:pt x="125728" y="158856"/>
                </a:lnTo>
                <a:lnTo>
                  <a:pt x="131438" y="160197"/>
                </a:lnTo>
                <a:lnTo>
                  <a:pt x="137151" y="161090"/>
                </a:lnTo>
                <a:lnTo>
                  <a:pt x="142863" y="161686"/>
                </a:lnTo>
                <a:lnTo>
                  <a:pt x="148577" y="163036"/>
                </a:lnTo>
                <a:lnTo>
                  <a:pt x="154291" y="164888"/>
                </a:lnTo>
                <a:lnTo>
                  <a:pt x="160006" y="167075"/>
                </a:lnTo>
                <a:lnTo>
                  <a:pt x="165720" y="168534"/>
                </a:lnTo>
                <a:lnTo>
                  <a:pt x="171435" y="169506"/>
                </a:lnTo>
                <a:lnTo>
                  <a:pt x="177150" y="170154"/>
                </a:lnTo>
                <a:lnTo>
                  <a:pt x="182865" y="171539"/>
                </a:lnTo>
                <a:lnTo>
                  <a:pt x="188580" y="173414"/>
                </a:lnTo>
                <a:lnTo>
                  <a:pt x="194295" y="175617"/>
                </a:lnTo>
                <a:lnTo>
                  <a:pt x="199057" y="177086"/>
                </a:lnTo>
                <a:lnTo>
                  <a:pt x="203185" y="178065"/>
                </a:lnTo>
                <a:lnTo>
                  <a:pt x="206889" y="178717"/>
                </a:lnTo>
                <a:lnTo>
                  <a:pt x="211263" y="179153"/>
                </a:lnTo>
                <a:lnTo>
                  <a:pt x="216084" y="179442"/>
                </a:lnTo>
                <a:lnTo>
                  <a:pt x="221204" y="179636"/>
                </a:lnTo>
                <a:lnTo>
                  <a:pt x="225569" y="180718"/>
                </a:lnTo>
                <a:lnTo>
                  <a:pt x="229432" y="182391"/>
                </a:lnTo>
                <a:lnTo>
                  <a:pt x="240014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93"/>
          <p:cNvSpPr/>
          <p:nvPr/>
        </p:nvSpPr>
        <p:spPr>
          <a:xfrm>
            <a:off x="2492778" y="4466272"/>
            <a:ext cx="64685" cy="325756"/>
          </a:xfrm>
          <a:custGeom>
            <a:avLst/>
            <a:gdLst/>
            <a:ahLst/>
            <a:cxnLst/>
            <a:rect l="0" t="0" r="0" b="0"/>
            <a:pathLst>
              <a:path w="64685" h="325756">
                <a:moveTo>
                  <a:pt x="64684" y="0"/>
                </a:moveTo>
                <a:lnTo>
                  <a:pt x="51242" y="0"/>
                </a:lnTo>
                <a:lnTo>
                  <a:pt x="53312" y="0"/>
                </a:lnTo>
                <a:lnTo>
                  <a:pt x="54245" y="953"/>
                </a:lnTo>
                <a:lnTo>
                  <a:pt x="54868" y="2540"/>
                </a:lnTo>
                <a:lnTo>
                  <a:pt x="55282" y="4551"/>
                </a:lnTo>
                <a:lnTo>
                  <a:pt x="54606" y="6844"/>
                </a:lnTo>
                <a:lnTo>
                  <a:pt x="53203" y="9325"/>
                </a:lnTo>
                <a:lnTo>
                  <a:pt x="51315" y="11932"/>
                </a:lnTo>
                <a:lnTo>
                  <a:pt x="50056" y="14622"/>
                </a:lnTo>
                <a:lnTo>
                  <a:pt x="48658" y="20151"/>
                </a:lnTo>
                <a:lnTo>
                  <a:pt x="47332" y="24864"/>
                </a:lnTo>
                <a:lnTo>
                  <a:pt x="43320" y="37721"/>
                </a:lnTo>
                <a:lnTo>
                  <a:pt x="35706" y="61024"/>
                </a:lnTo>
                <a:lnTo>
                  <a:pt x="33935" y="69258"/>
                </a:lnTo>
                <a:lnTo>
                  <a:pt x="32755" y="77605"/>
                </a:lnTo>
                <a:lnTo>
                  <a:pt x="31968" y="86026"/>
                </a:lnTo>
                <a:lnTo>
                  <a:pt x="30491" y="95451"/>
                </a:lnTo>
                <a:lnTo>
                  <a:pt x="28553" y="105544"/>
                </a:lnTo>
                <a:lnTo>
                  <a:pt x="23861" y="126918"/>
                </a:lnTo>
                <a:lnTo>
                  <a:pt x="18600" y="149118"/>
                </a:lnTo>
                <a:lnTo>
                  <a:pt x="16817" y="160372"/>
                </a:lnTo>
                <a:lnTo>
                  <a:pt x="15627" y="171685"/>
                </a:lnTo>
                <a:lnTo>
                  <a:pt x="14835" y="183037"/>
                </a:lnTo>
                <a:lnTo>
                  <a:pt x="13354" y="194414"/>
                </a:lnTo>
                <a:lnTo>
                  <a:pt x="11414" y="205810"/>
                </a:lnTo>
                <a:lnTo>
                  <a:pt x="9168" y="217216"/>
                </a:lnTo>
                <a:lnTo>
                  <a:pt x="7671" y="227679"/>
                </a:lnTo>
                <a:lnTo>
                  <a:pt x="6673" y="237511"/>
                </a:lnTo>
                <a:lnTo>
                  <a:pt x="6007" y="246923"/>
                </a:lnTo>
                <a:lnTo>
                  <a:pt x="4611" y="255103"/>
                </a:lnTo>
                <a:lnTo>
                  <a:pt x="2728" y="262461"/>
                </a:lnTo>
                <a:lnTo>
                  <a:pt x="520" y="269271"/>
                </a:lnTo>
                <a:lnTo>
                  <a:pt x="0" y="275717"/>
                </a:lnTo>
                <a:lnTo>
                  <a:pt x="607" y="281919"/>
                </a:lnTo>
                <a:lnTo>
                  <a:pt x="1963" y="287959"/>
                </a:lnTo>
                <a:lnTo>
                  <a:pt x="3471" y="297209"/>
                </a:lnTo>
                <a:lnTo>
                  <a:pt x="4141" y="304496"/>
                </a:lnTo>
                <a:lnTo>
                  <a:pt x="4438" y="310909"/>
                </a:lnTo>
                <a:lnTo>
                  <a:pt x="5470" y="313953"/>
                </a:lnTo>
                <a:lnTo>
                  <a:pt x="7111" y="316935"/>
                </a:lnTo>
                <a:lnTo>
                  <a:pt x="9157" y="319875"/>
                </a:lnTo>
                <a:lnTo>
                  <a:pt x="11473" y="321834"/>
                </a:lnTo>
                <a:lnTo>
                  <a:pt x="13970" y="323142"/>
                </a:lnTo>
                <a:lnTo>
                  <a:pt x="21822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94"/>
          <p:cNvSpPr/>
          <p:nvPr/>
        </p:nvSpPr>
        <p:spPr>
          <a:xfrm>
            <a:off x="3157537" y="4234815"/>
            <a:ext cx="385764" cy="34290"/>
          </a:xfrm>
          <a:custGeom>
            <a:avLst/>
            <a:gdLst/>
            <a:ahLst/>
            <a:cxnLst/>
            <a:rect l="0" t="0" r="0" b="0"/>
            <a:pathLst>
              <a:path w="385764" h="34290">
                <a:moveTo>
                  <a:pt x="0" y="34289"/>
                </a:moveTo>
                <a:lnTo>
                  <a:pt x="78894" y="34289"/>
                </a:lnTo>
                <a:lnTo>
                  <a:pt x="86886" y="33337"/>
                </a:lnTo>
                <a:lnTo>
                  <a:pt x="95071" y="31750"/>
                </a:lnTo>
                <a:lnTo>
                  <a:pt x="103386" y="29739"/>
                </a:lnTo>
                <a:lnTo>
                  <a:pt x="112739" y="28398"/>
                </a:lnTo>
                <a:lnTo>
                  <a:pt x="122784" y="27505"/>
                </a:lnTo>
                <a:lnTo>
                  <a:pt x="133291" y="26909"/>
                </a:lnTo>
                <a:lnTo>
                  <a:pt x="143153" y="25559"/>
                </a:lnTo>
                <a:lnTo>
                  <a:pt x="152585" y="23707"/>
                </a:lnTo>
                <a:lnTo>
                  <a:pt x="161731" y="21519"/>
                </a:lnTo>
                <a:lnTo>
                  <a:pt x="170686" y="20061"/>
                </a:lnTo>
                <a:lnTo>
                  <a:pt x="179513" y="19089"/>
                </a:lnTo>
                <a:lnTo>
                  <a:pt x="188256" y="18441"/>
                </a:lnTo>
                <a:lnTo>
                  <a:pt x="197894" y="18009"/>
                </a:lnTo>
                <a:lnTo>
                  <a:pt x="218763" y="17529"/>
                </a:lnTo>
                <a:lnTo>
                  <a:pt x="228709" y="16448"/>
                </a:lnTo>
                <a:lnTo>
                  <a:pt x="238198" y="14775"/>
                </a:lnTo>
                <a:lnTo>
                  <a:pt x="247381" y="12708"/>
                </a:lnTo>
                <a:lnTo>
                  <a:pt x="256361" y="11329"/>
                </a:lnTo>
                <a:lnTo>
                  <a:pt x="265205" y="10410"/>
                </a:lnTo>
                <a:lnTo>
                  <a:pt x="273958" y="9798"/>
                </a:lnTo>
                <a:lnTo>
                  <a:pt x="283604" y="9389"/>
                </a:lnTo>
                <a:lnTo>
                  <a:pt x="304481" y="8935"/>
                </a:lnTo>
                <a:lnTo>
                  <a:pt x="314430" y="7862"/>
                </a:lnTo>
                <a:lnTo>
                  <a:pt x="323920" y="6193"/>
                </a:lnTo>
                <a:lnTo>
                  <a:pt x="333104" y="4129"/>
                </a:lnTo>
                <a:lnTo>
                  <a:pt x="341132" y="2753"/>
                </a:lnTo>
                <a:lnTo>
                  <a:pt x="348389" y="1835"/>
                </a:lnTo>
                <a:lnTo>
                  <a:pt x="355132" y="1223"/>
                </a:lnTo>
                <a:lnTo>
                  <a:pt x="361532" y="815"/>
                </a:lnTo>
                <a:lnTo>
                  <a:pt x="38576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95"/>
          <p:cNvSpPr/>
          <p:nvPr/>
        </p:nvSpPr>
        <p:spPr>
          <a:xfrm>
            <a:off x="3236020" y="4380547"/>
            <a:ext cx="161548" cy="102871"/>
          </a:xfrm>
          <a:custGeom>
            <a:avLst/>
            <a:gdLst/>
            <a:ahLst/>
            <a:cxnLst/>
            <a:rect l="0" t="0" r="0" b="0"/>
            <a:pathLst>
              <a:path w="161548" h="102871">
                <a:moveTo>
                  <a:pt x="84394" y="0"/>
                </a:moveTo>
                <a:lnTo>
                  <a:pt x="37453" y="0"/>
                </a:lnTo>
                <a:lnTo>
                  <a:pt x="35955" y="953"/>
                </a:lnTo>
                <a:lnTo>
                  <a:pt x="34957" y="2540"/>
                </a:lnTo>
                <a:lnTo>
                  <a:pt x="34291" y="4551"/>
                </a:lnTo>
                <a:lnTo>
                  <a:pt x="33847" y="6844"/>
                </a:lnTo>
                <a:lnTo>
                  <a:pt x="33552" y="9325"/>
                </a:lnTo>
                <a:lnTo>
                  <a:pt x="33354" y="11932"/>
                </a:lnTo>
                <a:lnTo>
                  <a:pt x="33223" y="14622"/>
                </a:lnTo>
                <a:lnTo>
                  <a:pt x="33076" y="20151"/>
                </a:lnTo>
                <a:lnTo>
                  <a:pt x="32994" y="33170"/>
                </a:lnTo>
                <a:lnTo>
                  <a:pt x="32030" y="37353"/>
                </a:lnTo>
                <a:lnTo>
                  <a:pt x="30435" y="41095"/>
                </a:lnTo>
                <a:lnTo>
                  <a:pt x="28419" y="44542"/>
                </a:lnTo>
                <a:lnTo>
                  <a:pt x="27075" y="48745"/>
                </a:lnTo>
                <a:lnTo>
                  <a:pt x="26179" y="53452"/>
                </a:lnTo>
                <a:lnTo>
                  <a:pt x="25582" y="58494"/>
                </a:lnTo>
                <a:lnTo>
                  <a:pt x="24231" y="62809"/>
                </a:lnTo>
                <a:lnTo>
                  <a:pt x="22378" y="66637"/>
                </a:lnTo>
                <a:lnTo>
                  <a:pt x="20190" y="70142"/>
                </a:lnTo>
                <a:lnTo>
                  <a:pt x="17779" y="73432"/>
                </a:lnTo>
                <a:lnTo>
                  <a:pt x="15219" y="76577"/>
                </a:lnTo>
                <a:lnTo>
                  <a:pt x="12560" y="79626"/>
                </a:lnTo>
                <a:lnTo>
                  <a:pt x="10787" y="82612"/>
                </a:lnTo>
                <a:lnTo>
                  <a:pt x="9606" y="85555"/>
                </a:lnTo>
                <a:lnTo>
                  <a:pt x="8818" y="88469"/>
                </a:lnTo>
                <a:lnTo>
                  <a:pt x="7340" y="91364"/>
                </a:lnTo>
                <a:lnTo>
                  <a:pt x="5402" y="94247"/>
                </a:lnTo>
                <a:lnTo>
                  <a:pt x="0" y="101167"/>
                </a:lnTo>
                <a:lnTo>
                  <a:pt x="509" y="101735"/>
                </a:lnTo>
                <a:lnTo>
                  <a:pt x="4824" y="102534"/>
                </a:lnTo>
                <a:lnTo>
                  <a:pt x="9770" y="102868"/>
                </a:lnTo>
                <a:lnTo>
                  <a:pt x="27392" y="102870"/>
                </a:lnTo>
                <a:lnTo>
                  <a:pt x="31153" y="101918"/>
                </a:lnTo>
                <a:lnTo>
                  <a:pt x="35565" y="100331"/>
                </a:lnTo>
                <a:lnTo>
                  <a:pt x="40412" y="98319"/>
                </a:lnTo>
                <a:lnTo>
                  <a:pt x="45548" y="96978"/>
                </a:lnTo>
                <a:lnTo>
                  <a:pt x="50877" y="96085"/>
                </a:lnTo>
                <a:lnTo>
                  <a:pt x="56334" y="95489"/>
                </a:lnTo>
                <a:lnTo>
                  <a:pt x="61877" y="94139"/>
                </a:lnTo>
                <a:lnTo>
                  <a:pt x="67478" y="92287"/>
                </a:lnTo>
                <a:lnTo>
                  <a:pt x="73117" y="90100"/>
                </a:lnTo>
                <a:lnTo>
                  <a:pt x="78781" y="88642"/>
                </a:lnTo>
                <a:lnTo>
                  <a:pt x="84462" y="87669"/>
                </a:lnTo>
                <a:lnTo>
                  <a:pt x="90155" y="87022"/>
                </a:lnTo>
                <a:lnTo>
                  <a:pt x="95855" y="85636"/>
                </a:lnTo>
                <a:lnTo>
                  <a:pt x="101559" y="83761"/>
                </a:lnTo>
                <a:lnTo>
                  <a:pt x="107268" y="81559"/>
                </a:lnTo>
                <a:lnTo>
                  <a:pt x="112979" y="80090"/>
                </a:lnTo>
                <a:lnTo>
                  <a:pt x="118691" y="79111"/>
                </a:lnTo>
                <a:lnTo>
                  <a:pt x="124403" y="78458"/>
                </a:lnTo>
                <a:lnTo>
                  <a:pt x="130117" y="77070"/>
                </a:lnTo>
                <a:lnTo>
                  <a:pt x="135831" y="75193"/>
                </a:lnTo>
                <a:lnTo>
                  <a:pt x="141546" y="72989"/>
                </a:lnTo>
                <a:lnTo>
                  <a:pt x="146308" y="71519"/>
                </a:lnTo>
                <a:lnTo>
                  <a:pt x="150435" y="70540"/>
                </a:lnTo>
                <a:lnTo>
                  <a:pt x="161547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96"/>
          <p:cNvSpPr/>
          <p:nvPr/>
        </p:nvSpPr>
        <p:spPr>
          <a:xfrm>
            <a:off x="3338931" y="4364603"/>
            <a:ext cx="110072" cy="341700"/>
          </a:xfrm>
          <a:custGeom>
            <a:avLst/>
            <a:gdLst/>
            <a:ahLst/>
            <a:cxnLst/>
            <a:rect l="0" t="0" r="0" b="0"/>
            <a:pathLst>
              <a:path w="110072" h="341700">
                <a:moveTo>
                  <a:pt x="110071" y="15944"/>
                </a:moveTo>
                <a:lnTo>
                  <a:pt x="101852" y="7725"/>
                </a:lnTo>
                <a:lnTo>
                  <a:pt x="99116" y="7528"/>
                </a:lnTo>
                <a:lnTo>
                  <a:pt x="97052" y="7477"/>
                </a:lnTo>
                <a:lnTo>
                  <a:pt x="94724" y="6489"/>
                </a:lnTo>
                <a:lnTo>
                  <a:pt x="92220" y="4878"/>
                </a:lnTo>
                <a:lnTo>
                  <a:pt x="85908" y="0"/>
                </a:lnTo>
                <a:lnTo>
                  <a:pt x="84437" y="552"/>
                </a:lnTo>
                <a:lnTo>
                  <a:pt x="82504" y="1873"/>
                </a:lnTo>
                <a:lnTo>
                  <a:pt x="77109" y="6286"/>
                </a:lnTo>
                <a:lnTo>
                  <a:pt x="73831" y="11969"/>
                </a:lnTo>
                <a:lnTo>
                  <a:pt x="71624" y="16152"/>
                </a:lnTo>
                <a:lnTo>
                  <a:pt x="69200" y="21797"/>
                </a:lnTo>
                <a:lnTo>
                  <a:pt x="66631" y="28419"/>
                </a:lnTo>
                <a:lnTo>
                  <a:pt x="61237" y="43396"/>
                </a:lnTo>
                <a:lnTo>
                  <a:pt x="55664" y="59577"/>
                </a:lnTo>
                <a:lnTo>
                  <a:pt x="52845" y="68846"/>
                </a:lnTo>
                <a:lnTo>
                  <a:pt x="47172" y="89303"/>
                </a:lnTo>
                <a:lnTo>
                  <a:pt x="38624" y="122241"/>
                </a:lnTo>
                <a:lnTo>
                  <a:pt x="34817" y="133481"/>
                </a:lnTo>
                <a:lnTo>
                  <a:pt x="30374" y="144785"/>
                </a:lnTo>
                <a:lnTo>
                  <a:pt x="25507" y="156130"/>
                </a:lnTo>
                <a:lnTo>
                  <a:pt x="21310" y="167504"/>
                </a:lnTo>
                <a:lnTo>
                  <a:pt x="17559" y="178896"/>
                </a:lnTo>
                <a:lnTo>
                  <a:pt x="14107" y="190302"/>
                </a:lnTo>
                <a:lnTo>
                  <a:pt x="11805" y="201715"/>
                </a:lnTo>
                <a:lnTo>
                  <a:pt x="10270" y="213134"/>
                </a:lnTo>
                <a:lnTo>
                  <a:pt x="9247" y="224557"/>
                </a:lnTo>
                <a:lnTo>
                  <a:pt x="7612" y="235982"/>
                </a:lnTo>
                <a:lnTo>
                  <a:pt x="5570" y="247408"/>
                </a:lnTo>
                <a:lnTo>
                  <a:pt x="3256" y="258836"/>
                </a:lnTo>
                <a:lnTo>
                  <a:pt x="1714" y="269312"/>
                </a:lnTo>
                <a:lnTo>
                  <a:pt x="685" y="279153"/>
                </a:lnTo>
                <a:lnTo>
                  <a:pt x="0" y="288572"/>
                </a:lnTo>
                <a:lnTo>
                  <a:pt x="495" y="296756"/>
                </a:lnTo>
                <a:lnTo>
                  <a:pt x="1778" y="304117"/>
                </a:lnTo>
                <a:lnTo>
                  <a:pt x="3586" y="310929"/>
                </a:lnTo>
                <a:lnTo>
                  <a:pt x="5594" y="321038"/>
                </a:lnTo>
                <a:lnTo>
                  <a:pt x="6130" y="325068"/>
                </a:lnTo>
                <a:lnTo>
                  <a:pt x="7439" y="328707"/>
                </a:lnTo>
                <a:lnTo>
                  <a:pt x="9265" y="332085"/>
                </a:lnTo>
                <a:lnTo>
                  <a:pt x="15773" y="3416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97"/>
          <p:cNvSpPr/>
          <p:nvPr/>
        </p:nvSpPr>
        <p:spPr>
          <a:xfrm>
            <a:off x="6612255" y="4003357"/>
            <a:ext cx="445771" cy="51433"/>
          </a:xfrm>
          <a:custGeom>
            <a:avLst/>
            <a:gdLst/>
            <a:ahLst/>
            <a:cxnLst/>
            <a:rect l="0" t="0" r="0" b="0"/>
            <a:pathLst>
              <a:path w="445771" h="51433">
                <a:moveTo>
                  <a:pt x="0" y="42863"/>
                </a:moveTo>
                <a:lnTo>
                  <a:pt x="0" y="50244"/>
                </a:lnTo>
                <a:lnTo>
                  <a:pt x="952" y="50641"/>
                </a:lnTo>
                <a:lnTo>
                  <a:pt x="11865" y="51278"/>
                </a:lnTo>
                <a:lnTo>
                  <a:pt x="90481" y="51432"/>
                </a:lnTo>
                <a:lnTo>
                  <a:pt x="101278" y="50481"/>
                </a:lnTo>
                <a:lnTo>
                  <a:pt x="112286" y="48894"/>
                </a:lnTo>
                <a:lnTo>
                  <a:pt x="148523" y="42110"/>
                </a:lnTo>
                <a:lnTo>
                  <a:pt x="176500" y="36813"/>
                </a:lnTo>
                <a:lnTo>
                  <a:pt x="253289" y="22816"/>
                </a:lnTo>
                <a:lnTo>
                  <a:pt x="296875" y="14275"/>
                </a:lnTo>
                <a:lnTo>
                  <a:pt x="311264" y="12374"/>
                </a:lnTo>
                <a:lnTo>
                  <a:pt x="325619" y="11107"/>
                </a:lnTo>
                <a:lnTo>
                  <a:pt x="339952" y="10262"/>
                </a:lnTo>
                <a:lnTo>
                  <a:pt x="354270" y="8746"/>
                </a:lnTo>
                <a:lnTo>
                  <a:pt x="368577" y="6783"/>
                </a:lnTo>
                <a:lnTo>
                  <a:pt x="382878" y="4522"/>
                </a:lnTo>
                <a:lnTo>
                  <a:pt x="395269" y="3015"/>
                </a:lnTo>
                <a:lnTo>
                  <a:pt x="406388" y="2010"/>
                </a:lnTo>
                <a:lnTo>
                  <a:pt x="424457" y="893"/>
                </a:lnTo>
                <a:lnTo>
                  <a:pt x="4457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98"/>
          <p:cNvSpPr/>
          <p:nvPr/>
        </p:nvSpPr>
        <p:spPr>
          <a:xfrm>
            <a:off x="6792673" y="4097654"/>
            <a:ext cx="256780" cy="111444"/>
          </a:xfrm>
          <a:custGeom>
            <a:avLst/>
            <a:gdLst/>
            <a:ahLst/>
            <a:cxnLst/>
            <a:rect l="0" t="0" r="0" b="0"/>
            <a:pathLst>
              <a:path w="256780" h="111444">
                <a:moveTo>
                  <a:pt x="51039" y="0"/>
                </a:moveTo>
                <a:lnTo>
                  <a:pt x="34352" y="0"/>
                </a:lnTo>
                <a:lnTo>
                  <a:pt x="34097" y="2541"/>
                </a:lnTo>
                <a:lnTo>
                  <a:pt x="34029" y="4551"/>
                </a:lnTo>
                <a:lnTo>
                  <a:pt x="33935" y="11932"/>
                </a:lnTo>
                <a:lnTo>
                  <a:pt x="33906" y="20152"/>
                </a:lnTo>
                <a:lnTo>
                  <a:pt x="32949" y="23912"/>
                </a:lnTo>
                <a:lnTo>
                  <a:pt x="31360" y="28324"/>
                </a:lnTo>
                <a:lnTo>
                  <a:pt x="29347" y="33170"/>
                </a:lnTo>
                <a:lnTo>
                  <a:pt x="27052" y="39259"/>
                </a:lnTo>
                <a:lnTo>
                  <a:pt x="21963" y="53644"/>
                </a:lnTo>
                <a:lnTo>
                  <a:pt x="19273" y="60528"/>
                </a:lnTo>
                <a:lnTo>
                  <a:pt x="16526" y="67022"/>
                </a:lnTo>
                <a:lnTo>
                  <a:pt x="13744" y="73257"/>
                </a:lnTo>
                <a:lnTo>
                  <a:pt x="11888" y="78365"/>
                </a:lnTo>
                <a:lnTo>
                  <a:pt x="10651" y="82724"/>
                </a:lnTo>
                <a:lnTo>
                  <a:pt x="9826" y="86582"/>
                </a:lnTo>
                <a:lnTo>
                  <a:pt x="8324" y="90107"/>
                </a:lnTo>
                <a:lnTo>
                  <a:pt x="6370" y="93409"/>
                </a:lnTo>
                <a:lnTo>
                  <a:pt x="4115" y="96563"/>
                </a:lnTo>
                <a:lnTo>
                  <a:pt x="2611" y="99618"/>
                </a:lnTo>
                <a:lnTo>
                  <a:pt x="1609" y="102607"/>
                </a:lnTo>
                <a:lnTo>
                  <a:pt x="0" y="109698"/>
                </a:lnTo>
                <a:lnTo>
                  <a:pt x="820" y="110280"/>
                </a:lnTo>
                <a:lnTo>
                  <a:pt x="7020" y="111290"/>
                </a:lnTo>
                <a:lnTo>
                  <a:pt x="12385" y="111398"/>
                </a:lnTo>
                <a:lnTo>
                  <a:pt x="14792" y="110460"/>
                </a:lnTo>
                <a:lnTo>
                  <a:pt x="17349" y="108883"/>
                </a:lnTo>
                <a:lnTo>
                  <a:pt x="20007" y="106879"/>
                </a:lnTo>
                <a:lnTo>
                  <a:pt x="23683" y="105543"/>
                </a:lnTo>
                <a:lnTo>
                  <a:pt x="28040" y="104652"/>
                </a:lnTo>
                <a:lnTo>
                  <a:pt x="32849" y="104058"/>
                </a:lnTo>
                <a:lnTo>
                  <a:pt x="37959" y="102710"/>
                </a:lnTo>
                <a:lnTo>
                  <a:pt x="43272" y="100859"/>
                </a:lnTo>
                <a:lnTo>
                  <a:pt x="48718" y="98672"/>
                </a:lnTo>
                <a:lnTo>
                  <a:pt x="54255" y="97214"/>
                </a:lnTo>
                <a:lnTo>
                  <a:pt x="59850" y="96242"/>
                </a:lnTo>
                <a:lnTo>
                  <a:pt x="65485" y="95594"/>
                </a:lnTo>
                <a:lnTo>
                  <a:pt x="71148" y="94210"/>
                </a:lnTo>
                <a:lnTo>
                  <a:pt x="76827" y="92334"/>
                </a:lnTo>
                <a:lnTo>
                  <a:pt x="82518" y="90131"/>
                </a:lnTo>
                <a:lnTo>
                  <a:pt x="89171" y="88663"/>
                </a:lnTo>
                <a:lnTo>
                  <a:pt x="96463" y="87684"/>
                </a:lnTo>
                <a:lnTo>
                  <a:pt x="104181" y="87031"/>
                </a:lnTo>
                <a:lnTo>
                  <a:pt x="112185" y="86596"/>
                </a:lnTo>
                <a:lnTo>
                  <a:pt x="128698" y="86112"/>
                </a:lnTo>
                <a:lnTo>
                  <a:pt x="136149" y="86936"/>
                </a:lnTo>
                <a:lnTo>
                  <a:pt x="143022" y="88437"/>
                </a:lnTo>
                <a:lnTo>
                  <a:pt x="149508" y="90391"/>
                </a:lnTo>
                <a:lnTo>
                  <a:pt x="156690" y="91693"/>
                </a:lnTo>
                <a:lnTo>
                  <a:pt x="164336" y="92562"/>
                </a:lnTo>
                <a:lnTo>
                  <a:pt x="172290" y="93140"/>
                </a:lnTo>
                <a:lnTo>
                  <a:pt x="179498" y="93526"/>
                </a:lnTo>
                <a:lnTo>
                  <a:pt x="192587" y="93955"/>
                </a:lnTo>
                <a:lnTo>
                  <a:pt x="198745" y="95022"/>
                </a:lnTo>
                <a:lnTo>
                  <a:pt x="204754" y="96686"/>
                </a:lnTo>
                <a:lnTo>
                  <a:pt x="210666" y="98747"/>
                </a:lnTo>
                <a:lnTo>
                  <a:pt x="216512" y="101074"/>
                </a:lnTo>
                <a:lnTo>
                  <a:pt x="222315" y="103578"/>
                </a:lnTo>
                <a:lnTo>
                  <a:pt x="228088" y="106200"/>
                </a:lnTo>
                <a:lnTo>
                  <a:pt x="232888" y="107947"/>
                </a:lnTo>
                <a:lnTo>
                  <a:pt x="240764" y="109889"/>
                </a:lnTo>
                <a:lnTo>
                  <a:pt x="247439" y="110753"/>
                </a:lnTo>
                <a:lnTo>
                  <a:pt x="256779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99"/>
          <p:cNvSpPr/>
          <p:nvPr/>
        </p:nvSpPr>
        <p:spPr>
          <a:xfrm>
            <a:off x="6963758" y="4114800"/>
            <a:ext cx="17115" cy="300038"/>
          </a:xfrm>
          <a:custGeom>
            <a:avLst/>
            <a:gdLst/>
            <a:ahLst/>
            <a:cxnLst/>
            <a:rect l="0" t="0" r="0" b="0"/>
            <a:pathLst>
              <a:path w="17115" h="300038">
                <a:moveTo>
                  <a:pt x="17114" y="0"/>
                </a:moveTo>
                <a:lnTo>
                  <a:pt x="17114" y="11931"/>
                </a:lnTo>
                <a:lnTo>
                  <a:pt x="16162" y="15574"/>
                </a:lnTo>
                <a:lnTo>
                  <a:pt x="14574" y="19908"/>
                </a:lnTo>
                <a:lnTo>
                  <a:pt x="12563" y="24702"/>
                </a:lnTo>
                <a:lnTo>
                  <a:pt x="11223" y="29803"/>
                </a:lnTo>
                <a:lnTo>
                  <a:pt x="10329" y="35109"/>
                </a:lnTo>
                <a:lnTo>
                  <a:pt x="9734" y="40550"/>
                </a:lnTo>
                <a:lnTo>
                  <a:pt x="9336" y="47036"/>
                </a:lnTo>
                <a:lnTo>
                  <a:pt x="8895" y="61862"/>
                </a:lnTo>
                <a:lnTo>
                  <a:pt x="8573" y="111605"/>
                </a:lnTo>
                <a:lnTo>
                  <a:pt x="7610" y="121076"/>
                </a:lnTo>
                <a:lnTo>
                  <a:pt x="6015" y="131200"/>
                </a:lnTo>
                <a:lnTo>
                  <a:pt x="4000" y="141759"/>
                </a:lnTo>
                <a:lnTo>
                  <a:pt x="2657" y="151656"/>
                </a:lnTo>
                <a:lnTo>
                  <a:pt x="1761" y="161111"/>
                </a:lnTo>
                <a:lnTo>
                  <a:pt x="1164" y="170272"/>
                </a:lnTo>
                <a:lnTo>
                  <a:pt x="765" y="180190"/>
                </a:lnTo>
                <a:lnTo>
                  <a:pt x="205" y="211399"/>
                </a:lnTo>
                <a:lnTo>
                  <a:pt x="0" y="252240"/>
                </a:lnTo>
                <a:lnTo>
                  <a:pt x="942" y="258647"/>
                </a:lnTo>
                <a:lnTo>
                  <a:pt x="2522" y="264824"/>
                </a:lnTo>
                <a:lnTo>
                  <a:pt x="4529" y="270847"/>
                </a:lnTo>
                <a:lnTo>
                  <a:pt x="5866" y="275814"/>
                </a:lnTo>
                <a:lnTo>
                  <a:pt x="6759" y="280079"/>
                </a:lnTo>
                <a:lnTo>
                  <a:pt x="7352" y="283874"/>
                </a:lnTo>
                <a:lnTo>
                  <a:pt x="7749" y="287357"/>
                </a:lnTo>
                <a:lnTo>
                  <a:pt x="8190" y="293766"/>
                </a:lnTo>
                <a:lnTo>
                  <a:pt x="8542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00"/>
          <p:cNvSpPr/>
          <p:nvPr/>
        </p:nvSpPr>
        <p:spPr>
          <a:xfrm>
            <a:off x="7872412" y="3977747"/>
            <a:ext cx="385764" cy="34183"/>
          </a:xfrm>
          <a:custGeom>
            <a:avLst/>
            <a:gdLst/>
            <a:ahLst/>
            <a:cxnLst/>
            <a:rect l="0" t="0" r="0" b="0"/>
            <a:pathLst>
              <a:path w="385764" h="34183">
                <a:moveTo>
                  <a:pt x="0" y="34182"/>
                </a:moveTo>
                <a:lnTo>
                  <a:pt x="0" y="29632"/>
                </a:lnTo>
                <a:lnTo>
                  <a:pt x="953" y="28291"/>
                </a:lnTo>
                <a:lnTo>
                  <a:pt x="2539" y="27398"/>
                </a:lnTo>
                <a:lnTo>
                  <a:pt x="4551" y="26802"/>
                </a:lnTo>
                <a:lnTo>
                  <a:pt x="16483" y="25963"/>
                </a:lnTo>
                <a:lnTo>
                  <a:pt x="32083" y="25715"/>
                </a:lnTo>
                <a:lnTo>
                  <a:pt x="39487" y="24728"/>
                </a:lnTo>
                <a:lnTo>
                  <a:pt x="48232" y="23117"/>
                </a:lnTo>
                <a:lnTo>
                  <a:pt x="57872" y="21091"/>
                </a:lnTo>
                <a:lnTo>
                  <a:pt x="68109" y="19740"/>
                </a:lnTo>
                <a:lnTo>
                  <a:pt x="78743" y="18839"/>
                </a:lnTo>
                <a:lnTo>
                  <a:pt x="89643" y="18238"/>
                </a:lnTo>
                <a:lnTo>
                  <a:pt x="101672" y="16885"/>
                </a:lnTo>
                <a:lnTo>
                  <a:pt x="114454" y="15031"/>
                </a:lnTo>
                <a:lnTo>
                  <a:pt x="127738" y="12843"/>
                </a:lnTo>
                <a:lnTo>
                  <a:pt x="140403" y="11383"/>
                </a:lnTo>
                <a:lnTo>
                  <a:pt x="152657" y="10411"/>
                </a:lnTo>
                <a:lnTo>
                  <a:pt x="164636" y="9762"/>
                </a:lnTo>
                <a:lnTo>
                  <a:pt x="188107" y="9042"/>
                </a:lnTo>
                <a:lnTo>
                  <a:pt x="199700" y="8849"/>
                </a:lnTo>
                <a:lnTo>
                  <a:pt x="211238" y="7769"/>
                </a:lnTo>
                <a:lnTo>
                  <a:pt x="222741" y="6096"/>
                </a:lnTo>
                <a:lnTo>
                  <a:pt x="234219" y="4028"/>
                </a:lnTo>
                <a:lnTo>
                  <a:pt x="245681" y="2650"/>
                </a:lnTo>
                <a:lnTo>
                  <a:pt x="257132" y="1731"/>
                </a:lnTo>
                <a:lnTo>
                  <a:pt x="268576" y="1118"/>
                </a:lnTo>
                <a:lnTo>
                  <a:pt x="288913" y="437"/>
                </a:lnTo>
                <a:lnTo>
                  <a:pt x="325251" y="0"/>
                </a:lnTo>
                <a:lnTo>
                  <a:pt x="333991" y="917"/>
                </a:lnTo>
                <a:lnTo>
                  <a:pt x="342676" y="2480"/>
                </a:lnTo>
                <a:lnTo>
                  <a:pt x="351323" y="4475"/>
                </a:lnTo>
                <a:lnTo>
                  <a:pt x="358994" y="5805"/>
                </a:lnTo>
                <a:lnTo>
                  <a:pt x="366011" y="6692"/>
                </a:lnTo>
                <a:lnTo>
                  <a:pt x="385763" y="8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01"/>
          <p:cNvSpPr/>
          <p:nvPr/>
        </p:nvSpPr>
        <p:spPr>
          <a:xfrm>
            <a:off x="8018498" y="4080510"/>
            <a:ext cx="171097" cy="128553"/>
          </a:xfrm>
          <a:custGeom>
            <a:avLst/>
            <a:gdLst/>
            <a:ahLst/>
            <a:cxnLst/>
            <a:rect l="0" t="0" r="0" b="0"/>
            <a:pathLst>
              <a:path w="171097" h="128553">
                <a:moveTo>
                  <a:pt x="16792" y="0"/>
                </a:moveTo>
                <a:lnTo>
                  <a:pt x="8573" y="0"/>
                </a:lnTo>
                <a:lnTo>
                  <a:pt x="8376" y="2540"/>
                </a:lnTo>
                <a:lnTo>
                  <a:pt x="8289" y="6844"/>
                </a:lnTo>
                <a:lnTo>
                  <a:pt x="8220" y="74342"/>
                </a:lnTo>
                <a:lnTo>
                  <a:pt x="7267" y="80042"/>
                </a:lnTo>
                <a:lnTo>
                  <a:pt x="5679" y="85746"/>
                </a:lnTo>
                <a:lnTo>
                  <a:pt x="3669" y="91454"/>
                </a:lnTo>
                <a:lnTo>
                  <a:pt x="2327" y="96212"/>
                </a:lnTo>
                <a:lnTo>
                  <a:pt x="1434" y="100336"/>
                </a:lnTo>
                <a:lnTo>
                  <a:pt x="838" y="104038"/>
                </a:lnTo>
                <a:lnTo>
                  <a:pt x="441" y="107459"/>
                </a:lnTo>
                <a:lnTo>
                  <a:pt x="176" y="110691"/>
                </a:lnTo>
                <a:lnTo>
                  <a:pt x="0" y="113799"/>
                </a:lnTo>
                <a:lnTo>
                  <a:pt x="834" y="115871"/>
                </a:lnTo>
                <a:lnTo>
                  <a:pt x="2344" y="117252"/>
                </a:lnTo>
                <a:lnTo>
                  <a:pt x="4302" y="118173"/>
                </a:lnTo>
                <a:lnTo>
                  <a:pt x="5608" y="119739"/>
                </a:lnTo>
                <a:lnTo>
                  <a:pt x="6479" y="121736"/>
                </a:lnTo>
                <a:lnTo>
                  <a:pt x="8118" y="128186"/>
                </a:lnTo>
                <a:lnTo>
                  <a:pt x="12740" y="128468"/>
                </a:lnTo>
                <a:lnTo>
                  <a:pt x="20143" y="128552"/>
                </a:lnTo>
                <a:lnTo>
                  <a:pt x="22835" y="127611"/>
                </a:lnTo>
                <a:lnTo>
                  <a:pt x="25584" y="126032"/>
                </a:lnTo>
                <a:lnTo>
                  <a:pt x="28368" y="124026"/>
                </a:lnTo>
                <a:lnTo>
                  <a:pt x="32129" y="122689"/>
                </a:lnTo>
                <a:lnTo>
                  <a:pt x="36542" y="121797"/>
                </a:lnTo>
                <a:lnTo>
                  <a:pt x="41389" y="121203"/>
                </a:lnTo>
                <a:lnTo>
                  <a:pt x="45572" y="119854"/>
                </a:lnTo>
                <a:lnTo>
                  <a:pt x="49314" y="118003"/>
                </a:lnTo>
                <a:lnTo>
                  <a:pt x="52760" y="115816"/>
                </a:lnTo>
                <a:lnTo>
                  <a:pt x="56964" y="114358"/>
                </a:lnTo>
                <a:lnTo>
                  <a:pt x="61670" y="113386"/>
                </a:lnTo>
                <a:lnTo>
                  <a:pt x="66713" y="112738"/>
                </a:lnTo>
                <a:lnTo>
                  <a:pt x="71980" y="111354"/>
                </a:lnTo>
                <a:lnTo>
                  <a:pt x="77396" y="109478"/>
                </a:lnTo>
                <a:lnTo>
                  <a:pt x="82912" y="107275"/>
                </a:lnTo>
                <a:lnTo>
                  <a:pt x="88494" y="105807"/>
                </a:lnTo>
                <a:lnTo>
                  <a:pt x="94121" y="104828"/>
                </a:lnTo>
                <a:lnTo>
                  <a:pt x="99777" y="104175"/>
                </a:lnTo>
                <a:lnTo>
                  <a:pt x="105453" y="103740"/>
                </a:lnTo>
                <a:lnTo>
                  <a:pt x="111142" y="103450"/>
                </a:lnTo>
                <a:lnTo>
                  <a:pt x="116839" y="103256"/>
                </a:lnTo>
                <a:lnTo>
                  <a:pt x="144610" y="102946"/>
                </a:lnTo>
                <a:lnTo>
                  <a:pt x="171096" y="1028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02"/>
          <p:cNvSpPr/>
          <p:nvPr/>
        </p:nvSpPr>
        <p:spPr>
          <a:xfrm>
            <a:off x="8155305" y="4063365"/>
            <a:ext cx="17146" cy="334328"/>
          </a:xfrm>
          <a:custGeom>
            <a:avLst/>
            <a:gdLst/>
            <a:ahLst/>
            <a:cxnLst/>
            <a:rect l="0" t="0" r="0" b="0"/>
            <a:pathLst>
              <a:path w="17146" h="334328">
                <a:moveTo>
                  <a:pt x="17145" y="0"/>
                </a:moveTo>
                <a:lnTo>
                  <a:pt x="8926" y="0"/>
                </a:lnTo>
                <a:lnTo>
                  <a:pt x="8642" y="7796"/>
                </a:lnTo>
                <a:lnTo>
                  <a:pt x="8581" y="32083"/>
                </a:lnTo>
                <a:lnTo>
                  <a:pt x="7626" y="38533"/>
                </a:lnTo>
                <a:lnTo>
                  <a:pt x="6037" y="45691"/>
                </a:lnTo>
                <a:lnTo>
                  <a:pt x="4024" y="53321"/>
                </a:lnTo>
                <a:lnTo>
                  <a:pt x="3635" y="61265"/>
                </a:lnTo>
                <a:lnTo>
                  <a:pt x="4329" y="69418"/>
                </a:lnTo>
                <a:lnTo>
                  <a:pt x="5744" y="77711"/>
                </a:lnTo>
                <a:lnTo>
                  <a:pt x="6686" y="88002"/>
                </a:lnTo>
                <a:lnTo>
                  <a:pt x="7315" y="99626"/>
                </a:lnTo>
                <a:lnTo>
                  <a:pt x="7733" y="112137"/>
                </a:lnTo>
                <a:lnTo>
                  <a:pt x="7061" y="124288"/>
                </a:lnTo>
                <a:lnTo>
                  <a:pt x="5660" y="136198"/>
                </a:lnTo>
                <a:lnTo>
                  <a:pt x="3773" y="147949"/>
                </a:lnTo>
                <a:lnTo>
                  <a:pt x="2515" y="160545"/>
                </a:lnTo>
                <a:lnTo>
                  <a:pt x="1677" y="173705"/>
                </a:lnTo>
                <a:lnTo>
                  <a:pt x="745" y="200074"/>
                </a:lnTo>
                <a:lnTo>
                  <a:pt x="147" y="245508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3140392" y="4792027"/>
            <a:ext cx="2494599" cy="694374"/>
            <a:chOff x="3140392" y="4792027"/>
            <a:chExt cx="2494599" cy="694374"/>
          </a:xfrm>
        </p:grpSpPr>
        <p:sp>
          <p:nvSpPr>
            <p:cNvPr id="61" name="SMARTPenAnnotation403"/>
            <p:cNvSpPr/>
            <p:nvPr/>
          </p:nvSpPr>
          <p:spPr>
            <a:xfrm>
              <a:off x="3140392" y="5177790"/>
              <a:ext cx="244634" cy="308611"/>
            </a:xfrm>
            <a:custGeom>
              <a:avLst/>
              <a:gdLst/>
              <a:ahLst/>
              <a:cxnLst/>
              <a:rect l="0" t="0" r="0" b="0"/>
              <a:pathLst>
                <a:path w="244634" h="308611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13019" y="12770"/>
                  </a:lnTo>
                  <a:lnTo>
                    <a:pt x="14394" y="15181"/>
                  </a:lnTo>
                  <a:lnTo>
                    <a:pt x="15922" y="20400"/>
                  </a:lnTo>
                  <a:lnTo>
                    <a:pt x="18235" y="23125"/>
                  </a:lnTo>
                  <a:lnTo>
                    <a:pt x="21682" y="25894"/>
                  </a:lnTo>
                  <a:lnTo>
                    <a:pt x="25884" y="28692"/>
                  </a:lnTo>
                  <a:lnTo>
                    <a:pt x="33094" y="34342"/>
                  </a:lnTo>
                  <a:lnTo>
                    <a:pt x="40426" y="40028"/>
                  </a:lnTo>
                  <a:lnTo>
                    <a:pt x="45048" y="42878"/>
                  </a:lnTo>
                  <a:lnTo>
                    <a:pt x="50035" y="45731"/>
                  </a:lnTo>
                  <a:lnTo>
                    <a:pt x="55264" y="49537"/>
                  </a:lnTo>
                  <a:lnTo>
                    <a:pt x="60655" y="53980"/>
                  </a:lnTo>
                  <a:lnTo>
                    <a:pt x="66154" y="58846"/>
                  </a:lnTo>
                  <a:lnTo>
                    <a:pt x="77344" y="69333"/>
                  </a:lnTo>
                  <a:lnTo>
                    <a:pt x="100050" y="91588"/>
                  </a:lnTo>
                  <a:lnTo>
                    <a:pt x="105753" y="98206"/>
                  </a:lnTo>
                  <a:lnTo>
                    <a:pt x="111459" y="105476"/>
                  </a:lnTo>
                  <a:lnTo>
                    <a:pt x="117169" y="113180"/>
                  </a:lnTo>
                  <a:lnTo>
                    <a:pt x="121927" y="120221"/>
                  </a:lnTo>
                  <a:lnTo>
                    <a:pt x="126052" y="126820"/>
                  </a:lnTo>
                  <a:lnTo>
                    <a:pt x="129755" y="133123"/>
                  </a:lnTo>
                  <a:lnTo>
                    <a:pt x="138949" y="147749"/>
                  </a:lnTo>
                  <a:lnTo>
                    <a:pt x="144067" y="155649"/>
                  </a:lnTo>
                  <a:lnTo>
                    <a:pt x="149385" y="162821"/>
                  </a:lnTo>
                  <a:lnTo>
                    <a:pt x="154835" y="169507"/>
                  </a:lnTo>
                  <a:lnTo>
                    <a:pt x="160373" y="175869"/>
                  </a:lnTo>
                  <a:lnTo>
                    <a:pt x="165018" y="182016"/>
                  </a:lnTo>
                  <a:lnTo>
                    <a:pt x="169067" y="188019"/>
                  </a:lnTo>
                  <a:lnTo>
                    <a:pt x="172719" y="193926"/>
                  </a:lnTo>
                  <a:lnTo>
                    <a:pt x="176106" y="200722"/>
                  </a:lnTo>
                  <a:lnTo>
                    <a:pt x="179316" y="208109"/>
                  </a:lnTo>
                  <a:lnTo>
                    <a:pt x="182409" y="215892"/>
                  </a:lnTo>
                  <a:lnTo>
                    <a:pt x="186376" y="222985"/>
                  </a:lnTo>
                  <a:lnTo>
                    <a:pt x="190926" y="229619"/>
                  </a:lnTo>
                  <a:lnTo>
                    <a:pt x="195864" y="235947"/>
                  </a:lnTo>
                  <a:lnTo>
                    <a:pt x="200109" y="241118"/>
                  </a:lnTo>
                  <a:lnTo>
                    <a:pt x="207364" y="249403"/>
                  </a:lnTo>
                  <a:lnTo>
                    <a:pt x="213765" y="258801"/>
                  </a:lnTo>
                  <a:lnTo>
                    <a:pt x="219784" y="268375"/>
                  </a:lnTo>
                  <a:lnTo>
                    <a:pt x="225634" y="275805"/>
                  </a:lnTo>
                  <a:lnTo>
                    <a:pt x="231409" y="282282"/>
                  </a:lnTo>
                  <a:lnTo>
                    <a:pt x="234283" y="285343"/>
                  </a:lnTo>
                  <a:lnTo>
                    <a:pt x="236199" y="288336"/>
                  </a:lnTo>
                  <a:lnTo>
                    <a:pt x="238327" y="294201"/>
                  </a:lnTo>
                  <a:lnTo>
                    <a:pt x="239847" y="296147"/>
                  </a:lnTo>
                  <a:lnTo>
                    <a:pt x="241813" y="297444"/>
                  </a:lnTo>
                  <a:lnTo>
                    <a:pt x="244076" y="298308"/>
                  </a:lnTo>
                  <a:lnTo>
                    <a:pt x="244633" y="299837"/>
                  </a:lnTo>
                  <a:lnTo>
                    <a:pt x="244051" y="301809"/>
                  </a:lnTo>
                  <a:lnTo>
                    <a:pt x="240030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04"/>
            <p:cNvSpPr/>
            <p:nvPr/>
          </p:nvSpPr>
          <p:spPr>
            <a:xfrm>
              <a:off x="3148964" y="5092065"/>
              <a:ext cx="257176" cy="394336"/>
            </a:xfrm>
            <a:custGeom>
              <a:avLst/>
              <a:gdLst/>
              <a:ahLst/>
              <a:cxnLst/>
              <a:rect l="0" t="0" r="0" b="0"/>
              <a:pathLst>
                <a:path w="257176" h="394336">
                  <a:moveTo>
                    <a:pt x="257175" y="0"/>
                  </a:moveTo>
                  <a:lnTo>
                    <a:pt x="252237" y="0"/>
                  </a:lnTo>
                  <a:lnTo>
                    <a:pt x="254346" y="0"/>
                  </a:lnTo>
                  <a:lnTo>
                    <a:pt x="249546" y="0"/>
                  </a:lnTo>
                  <a:lnTo>
                    <a:pt x="249232" y="952"/>
                  </a:lnTo>
                  <a:lnTo>
                    <a:pt x="248882" y="4551"/>
                  </a:lnTo>
                  <a:lnTo>
                    <a:pt x="247837" y="6843"/>
                  </a:lnTo>
                  <a:lnTo>
                    <a:pt x="241814" y="15574"/>
                  </a:lnTo>
                  <a:lnTo>
                    <a:pt x="236696" y="24702"/>
                  </a:lnTo>
                  <a:lnTo>
                    <a:pt x="231246" y="32568"/>
                  </a:lnTo>
                  <a:lnTo>
                    <a:pt x="225649" y="40192"/>
                  </a:lnTo>
                  <a:lnTo>
                    <a:pt x="219986" y="49930"/>
                  </a:lnTo>
                  <a:lnTo>
                    <a:pt x="217142" y="56147"/>
                  </a:lnTo>
                  <a:lnTo>
                    <a:pt x="214295" y="63149"/>
                  </a:lnTo>
                  <a:lnTo>
                    <a:pt x="211443" y="70674"/>
                  </a:lnTo>
                  <a:lnTo>
                    <a:pt x="207637" y="77596"/>
                  </a:lnTo>
                  <a:lnTo>
                    <a:pt x="203195" y="84116"/>
                  </a:lnTo>
                  <a:lnTo>
                    <a:pt x="198328" y="90367"/>
                  </a:lnTo>
                  <a:lnTo>
                    <a:pt x="193179" y="97392"/>
                  </a:lnTo>
                  <a:lnTo>
                    <a:pt x="182378" y="112818"/>
                  </a:lnTo>
                  <a:lnTo>
                    <a:pt x="148546" y="162998"/>
                  </a:lnTo>
                  <a:lnTo>
                    <a:pt x="142846" y="170577"/>
                  </a:lnTo>
                  <a:lnTo>
                    <a:pt x="137141" y="177536"/>
                  </a:lnTo>
                  <a:lnTo>
                    <a:pt x="131433" y="184080"/>
                  </a:lnTo>
                  <a:lnTo>
                    <a:pt x="125722" y="191300"/>
                  </a:lnTo>
                  <a:lnTo>
                    <a:pt x="120010" y="198970"/>
                  </a:lnTo>
                  <a:lnTo>
                    <a:pt x="108583" y="215114"/>
                  </a:lnTo>
                  <a:lnTo>
                    <a:pt x="97154" y="231813"/>
                  </a:lnTo>
                  <a:lnTo>
                    <a:pt x="91440" y="239315"/>
                  </a:lnTo>
                  <a:lnTo>
                    <a:pt x="85725" y="246220"/>
                  </a:lnTo>
                  <a:lnTo>
                    <a:pt x="80010" y="252729"/>
                  </a:lnTo>
                  <a:lnTo>
                    <a:pt x="75248" y="258973"/>
                  </a:lnTo>
                  <a:lnTo>
                    <a:pt x="67416" y="270992"/>
                  </a:lnTo>
                  <a:lnTo>
                    <a:pt x="63042" y="276863"/>
                  </a:lnTo>
                  <a:lnTo>
                    <a:pt x="58221" y="282683"/>
                  </a:lnTo>
                  <a:lnTo>
                    <a:pt x="53101" y="288468"/>
                  </a:lnTo>
                  <a:lnTo>
                    <a:pt x="48736" y="294229"/>
                  </a:lnTo>
                  <a:lnTo>
                    <a:pt x="41346" y="305711"/>
                  </a:lnTo>
                  <a:lnTo>
                    <a:pt x="37089" y="311440"/>
                  </a:lnTo>
                  <a:lnTo>
                    <a:pt x="32346" y="317164"/>
                  </a:lnTo>
                  <a:lnTo>
                    <a:pt x="27279" y="322885"/>
                  </a:lnTo>
                  <a:lnTo>
                    <a:pt x="22949" y="328604"/>
                  </a:lnTo>
                  <a:lnTo>
                    <a:pt x="15597" y="340039"/>
                  </a:lnTo>
                  <a:lnTo>
                    <a:pt x="11695" y="348931"/>
                  </a:lnTo>
                  <a:lnTo>
                    <a:pt x="10654" y="352635"/>
                  </a:lnTo>
                  <a:lnTo>
                    <a:pt x="6958" y="359292"/>
                  </a:lnTo>
                  <a:lnTo>
                    <a:pt x="4639" y="362400"/>
                  </a:lnTo>
                  <a:lnTo>
                    <a:pt x="2062" y="368394"/>
                  </a:lnTo>
                  <a:lnTo>
                    <a:pt x="611" y="377124"/>
                  </a:lnTo>
                  <a:lnTo>
                    <a:pt x="121" y="388607"/>
                  </a:lnTo>
                  <a:lnTo>
                    <a:pt x="0" y="3943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05"/>
            <p:cNvSpPr/>
            <p:nvPr/>
          </p:nvSpPr>
          <p:spPr>
            <a:xfrm>
              <a:off x="3526154" y="5143500"/>
              <a:ext cx="248604" cy="60008"/>
            </a:xfrm>
            <a:custGeom>
              <a:avLst/>
              <a:gdLst/>
              <a:ahLst/>
              <a:cxnLst/>
              <a:rect l="0" t="0" r="0" b="0"/>
              <a:pathLst>
                <a:path w="248604" h="60008">
                  <a:moveTo>
                    <a:pt x="0" y="60007"/>
                  </a:moveTo>
                  <a:lnTo>
                    <a:pt x="12771" y="60007"/>
                  </a:lnTo>
                  <a:lnTo>
                    <a:pt x="15182" y="59055"/>
                  </a:lnTo>
                  <a:lnTo>
                    <a:pt x="17742" y="57467"/>
                  </a:lnTo>
                  <a:lnTo>
                    <a:pt x="20400" y="55457"/>
                  </a:lnTo>
                  <a:lnTo>
                    <a:pt x="23125" y="54116"/>
                  </a:lnTo>
                  <a:lnTo>
                    <a:pt x="28694" y="52626"/>
                  </a:lnTo>
                  <a:lnTo>
                    <a:pt x="32464" y="51277"/>
                  </a:lnTo>
                  <a:lnTo>
                    <a:pt x="36883" y="49424"/>
                  </a:lnTo>
                  <a:lnTo>
                    <a:pt x="41734" y="47237"/>
                  </a:lnTo>
                  <a:lnTo>
                    <a:pt x="46872" y="45778"/>
                  </a:lnTo>
                  <a:lnTo>
                    <a:pt x="52203" y="44806"/>
                  </a:lnTo>
                  <a:lnTo>
                    <a:pt x="57663" y="44159"/>
                  </a:lnTo>
                  <a:lnTo>
                    <a:pt x="63207" y="42774"/>
                  </a:lnTo>
                  <a:lnTo>
                    <a:pt x="68808" y="40899"/>
                  </a:lnTo>
                  <a:lnTo>
                    <a:pt x="74447" y="38696"/>
                  </a:lnTo>
                  <a:lnTo>
                    <a:pt x="80112" y="36274"/>
                  </a:lnTo>
                  <a:lnTo>
                    <a:pt x="91486" y="31044"/>
                  </a:lnTo>
                  <a:lnTo>
                    <a:pt x="98138" y="28316"/>
                  </a:lnTo>
                  <a:lnTo>
                    <a:pt x="105430" y="25545"/>
                  </a:lnTo>
                  <a:lnTo>
                    <a:pt x="113150" y="22745"/>
                  </a:lnTo>
                  <a:lnTo>
                    <a:pt x="120201" y="20878"/>
                  </a:lnTo>
                  <a:lnTo>
                    <a:pt x="126806" y="19634"/>
                  </a:lnTo>
                  <a:lnTo>
                    <a:pt x="133116" y="18804"/>
                  </a:lnTo>
                  <a:lnTo>
                    <a:pt x="139226" y="17298"/>
                  </a:lnTo>
                  <a:lnTo>
                    <a:pt x="145205" y="15342"/>
                  </a:lnTo>
                  <a:lnTo>
                    <a:pt x="151096" y="13086"/>
                  </a:lnTo>
                  <a:lnTo>
                    <a:pt x="157881" y="11581"/>
                  </a:lnTo>
                  <a:lnTo>
                    <a:pt x="165262" y="10578"/>
                  </a:lnTo>
                  <a:lnTo>
                    <a:pt x="173039" y="9909"/>
                  </a:lnTo>
                  <a:lnTo>
                    <a:pt x="179177" y="8511"/>
                  </a:lnTo>
                  <a:lnTo>
                    <a:pt x="184222" y="6627"/>
                  </a:lnTo>
                  <a:lnTo>
                    <a:pt x="188537" y="4418"/>
                  </a:lnTo>
                  <a:lnTo>
                    <a:pt x="193319" y="2945"/>
                  </a:lnTo>
                  <a:lnTo>
                    <a:pt x="198412" y="1963"/>
                  </a:lnTo>
                  <a:lnTo>
                    <a:pt x="203712" y="1309"/>
                  </a:lnTo>
                  <a:lnTo>
                    <a:pt x="209151" y="872"/>
                  </a:lnTo>
                  <a:lnTo>
                    <a:pt x="214682" y="581"/>
                  </a:lnTo>
                  <a:lnTo>
                    <a:pt x="229027" y="172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06"/>
            <p:cNvSpPr/>
            <p:nvPr/>
          </p:nvSpPr>
          <p:spPr>
            <a:xfrm>
              <a:off x="3569017" y="5229225"/>
              <a:ext cx="291466" cy="60008"/>
            </a:xfrm>
            <a:custGeom>
              <a:avLst/>
              <a:gdLst/>
              <a:ahLst/>
              <a:cxnLst/>
              <a:rect l="0" t="0" r="0" b="0"/>
              <a:pathLst>
                <a:path w="291466" h="60008">
                  <a:moveTo>
                    <a:pt x="0" y="60007"/>
                  </a:moveTo>
                  <a:lnTo>
                    <a:pt x="7381" y="60007"/>
                  </a:lnTo>
                  <a:lnTo>
                    <a:pt x="8730" y="59055"/>
                  </a:lnTo>
                  <a:lnTo>
                    <a:pt x="10583" y="57467"/>
                  </a:lnTo>
                  <a:lnTo>
                    <a:pt x="15849" y="52626"/>
                  </a:lnTo>
                  <a:lnTo>
                    <a:pt x="21649" y="51964"/>
                  </a:lnTo>
                  <a:lnTo>
                    <a:pt x="25862" y="51788"/>
                  </a:lnTo>
                  <a:lnTo>
                    <a:pt x="30577" y="50718"/>
                  </a:lnTo>
                  <a:lnTo>
                    <a:pt x="35625" y="49052"/>
                  </a:lnTo>
                  <a:lnTo>
                    <a:pt x="40895" y="46988"/>
                  </a:lnTo>
                  <a:lnTo>
                    <a:pt x="46313" y="44660"/>
                  </a:lnTo>
                  <a:lnTo>
                    <a:pt x="57413" y="39534"/>
                  </a:lnTo>
                  <a:lnTo>
                    <a:pt x="63993" y="37786"/>
                  </a:lnTo>
                  <a:lnTo>
                    <a:pt x="71237" y="36621"/>
                  </a:lnTo>
                  <a:lnTo>
                    <a:pt x="78924" y="35843"/>
                  </a:lnTo>
                  <a:lnTo>
                    <a:pt x="85954" y="34373"/>
                  </a:lnTo>
                  <a:lnTo>
                    <a:pt x="92545" y="32441"/>
                  </a:lnTo>
                  <a:lnTo>
                    <a:pt x="98844" y="30200"/>
                  </a:lnTo>
                  <a:lnTo>
                    <a:pt x="105901" y="28705"/>
                  </a:lnTo>
                  <a:lnTo>
                    <a:pt x="113463" y="27709"/>
                  </a:lnTo>
                  <a:lnTo>
                    <a:pt x="121362" y="27045"/>
                  </a:lnTo>
                  <a:lnTo>
                    <a:pt x="129486" y="25650"/>
                  </a:lnTo>
                  <a:lnTo>
                    <a:pt x="137759" y="23767"/>
                  </a:lnTo>
                  <a:lnTo>
                    <a:pt x="146132" y="21560"/>
                  </a:lnTo>
                  <a:lnTo>
                    <a:pt x="154571" y="20088"/>
                  </a:lnTo>
                  <a:lnTo>
                    <a:pt x="163055" y="19107"/>
                  </a:lnTo>
                  <a:lnTo>
                    <a:pt x="171568" y="18453"/>
                  </a:lnTo>
                  <a:lnTo>
                    <a:pt x="179149" y="17064"/>
                  </a:lnTo>
                  <a:lnTo>
                    <a:pt x="186108" y="15186"/>
                  </a:lnTo>
                  <a:lnTo>
                    <a:pt x="192652" y="12981"/>
                  </a:lnTo>
                  <a:lnTo>
                    <a:pt x="199872" y="11512"/>
                  </a:lnTo>
                  <a:lnTo>
                    <a:pt x="207543" y="10532"/>
                  </a:lnTo>
                  <a:lnTo>
                    <a:pt x="215515" y="9879"/>
                  </a:lnTo>
                  <a:lnTo>
                    <a:pt x="222734" y="9443"/>
                  </a:lnTo>
                  <a:lnTo>
                    <a:pt x="235835" y="8959"/>
                  </a:lnTo>
                  <a:lnTo>
                    <a:pt x="242949" y="7878"/>
                  </a:lnTo>
                  <a:lnTo>
                    <a:pt x="250548" y="6205"/>
                  </a:lnTo>
                  <a:lnTo>
                    <a:pt x="258472" y="4136"/>
                  </a:lnTo>
                  <a:lnTo>
                    <a:pt x="264707" y="2757"/>
                  </a:lnTo>
                  <a:lnTo>
                    <a:pt x="269816" y="1838"/>
                  </a:lnTo>
                  <a:lnTo>
                    <a:pt x="278033" y="817"/>
                  </a:lnTo>
                  <a:lnTo>
                    <a:pt x="281558" y="544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07"/>
            <p:cNvSpPr/>
            <p:nvPr/>
          </p:nvSpPr>
          <p:spPr>
            <a:xfrm>
              <a:off x="3886352" y="4963511"/>
              <a:ext cx="274028" cy="334282"/>
            </a:xfrm>
            <a:custGeom>
              <a:avLst/>
              <a:gdLst/>
              <a:ahLst/>
              <a:cxnLst/>
              <a:rect l="0" t="0" r="0" b="0"/>
              <a:pathLst>
                <a:path w="274028" h="334282">
                  <a:moveTo>
                    <a:pt x="102718" y="42829"/>
                  </a:moveTo>
                  <a:lnTo>
                    <a:pt x="132525" y="13021"/>
                  </a:lnTo>
                  <a:lnTo>
                    <a:pt x="135924" y="11527"/>
                  </a:lnTo>
                  <a:lnTo>
                    <a:pt x="140096" y="10531"/>
                  </a:lnTo>
                  <a:lnTo>
                    <a:pt x="144782" y="9867"/>
                  </a:lnTo>
                  <a:lnTo>
                    <a:pt x="152527" y="6589"/>
                  </a:lnTo>
                  <a:lnTo>
                    <a:pt x="159145" y="2910"/>
                  </a:lnTo>
                  <a:lnTo>
                    <a:pt x="165261" y="1274"/>
                  </a:lnTo>
                  <a:lnTo>
                    <a:pt x="173695" y="548"/>
                  </a:lnTo>
                  <a:lnTo>
                    <a:pt x="182841" y="225"/>
                  </a:lnTo>
                  <a:lnTo>
                    <a:pt x="194297" y="43"/>
                  </a:lnTo>
                  <a:lnTo>
                    <a:pt x="204062" y="0"/>
                  </a:lnTo>
                  <a:lnTo>
                    <a:pt x="208381" y="941"/>
                  </a:lnTo>
                  <a:lnTo>
                    <a:pt x="215719" y="4527"/>
                  </a:lnTo>
                  <a:lnTo>
                    <a:pt x="222155" y="9296"/>
                  </a:lnTo>
                  <a:lnTo>
                    <a:pt x="229144" y="14590"/>
                  </a:lnTo>
                  <a:lnTo>
                    <a:pt x="233674" y="17336"/>
                  </a:lnTo>
                  <a:lnTo>
                    <a:pt x="238599" y="20118"/>
                  </a:lnTo>
                  <a:lnTo>
                    <a:pt x="246612" y="28290"/>
                  </a:lnTo>
                  <a:lnTo>
                    <a:pt x="252396" y="37320"/>
                  </a:lnTo>
                  <a:lnTo>
                    <a:pt x="254966" y="44508"/>
                  </a:lnTo>
                  <a:lnTo>
                    <a:pt x="258649" y="53418"/>
                  </a:lnTo>
                  <a:lnTo>
                    <a:pt x="260964" y="58460"/>
                  </a:lnTo>
                  <a:lnTo>
                    <a:pt x="263460" y="64680"/>
                  </a:lnTo>
                  <a:lnTo>
                    <a:pt x="268774" y="79211"/>
                  </a:lnTo>
                  <a:lnTo>
                    <a:pt x="270572" y="86133"/>
                  </a:lnTo>
                  <a:lnTo>
                    <a:pt x="271770" y="92653"/>
                  </a:lnTo>
                  <a:lnTo>
                    <a:pt x="272570" y="98905"/>
                  </a:lnTo>
                  <a:lnTo>
                    <a:pt x="273102" y="105931"/>
                  </a:lnTo>
                  <a:lnTo>
                    <a:pt x="273458" y="113472"/>
                  </a:lnTo>
                  <a:lnTo>
                    <a:pt x="273852" y="128518"/>
                  </a:lnTo>
                  <a:lnTo>
                    <a:pt x="274027" y="141555"/>
                  </a:lnTo>
                  <a:lnTo>
                    <a:pt x="273122" y="148652"/>
                  </a:lnTo>
                  <a:lnTo>
                    <a:pt x="271565" y="156240"/>
                  </a:lnTo>
                  <a:lnTo>
                    <a:pt x="269575" y="164157"/>
                  </a:lnTo>
                  <a:lnTo>
                    <a:pt x="267296" y="172291"/>
                  </a:lnTo>
                  <a:lnTo>
                    <a:pt x="262223" y="188950"/>
                  </a:lnTo>
                  <a:lnTo>
                    <a:pt x="258585" y="197392"/>
                  </a:lnTo>
                  <a:lnTo>
                    <a:pt x="254254" y="205879"/>
                  </a:lnTo>
                  <a:lnTo>
                    <a:pt x="249462" y="214394"/>
                  </a:lnTo>
                  <a:lnTo>
                    <a:pt x="244362" y="222928"/>
                  </a:lnTo>
                  <a:lnTo>
                    <a:pt x="229035" y="247639"/>
                  </a:lnTo>
                  <a:lnTo>
                    <a:pt x="225029" y="254617"/>
                  </a:lnTo>
                  <a:lnTo>
                    <a:pt x="221406" y="261173"/>
                  </a:lnTo>
                  <a:lnTo>
                    <a:pt x="216134" y="267449"/>
                  </a:lnTo>
                  <a:lnTo>
                    <a:pt x="209761" y="273538"/>
                  </a:lnTo>
                  <a:lnTo>
                    <a:pt x="202655" y="279502"/>
                  </a:lnTo>
                  <a:lnTo>
                    <a:pt x="196013" y="285384"/>
                  </a:lnTo>
                  <a:lnTo>
                    <a:pt x="183552" y="296998"/>
                  </a:lnTo>
                  <a:lnTo>
                    <a:pt x="177562" y="301810"/>
                  </a:lnTo>
                  <a:lnTo>
                    <a:pt x="171664" y="305970"/>
                  </a:lnTo>
                  <a:lnTo>
                    <a:pt x="165827" y="309696"/>
                  </a:lnTo>
                  <a:lnTo>
                    <a:pt x="160030" y="313133"/>
                  </a:lnTo>
                  <a:lnTo>
                    <a:pt x="154261" y="316376"/>
                  </a:lnTo>
                  <a:lnTo>
                    <a:pt x="142771" y="322520"/>
                  </a:lnTo>
                  <a:lnTo>
                    <a:pt x="131314" y="328426"/>
                  </a:lnTo>
                  <a:lnTo>
                    <a:pt x="124639" y="330382"/>
                  </a:lnTo>
                  <a:lnTo>
                    <a:pt x="117332" y="331686"/>
                  </a:lnTo>
                  <a:lnTo>
                    <a:pt x="109603" y="332555"/>
                  </a:lnTo>
                  <a:lnTo>
                    <a:pt x="102545" y="333135"/>
                  </a:lnTo>
                  <a:lnTo>
                    <a:pt x="95935" y="333521"/>
                  </a:lnTo>
                  <a:lnTo>
                    <a:pt x="83511" y="333950"/>
                  </a:lnTo>
                  <a:lnTo>
                    <a:pt x="60012" y="334226"/>
                  </a:lnTo>
                  <a:lnTo>
                    <a:pt x="37026" y="334281"/>
                  </a:lnTo>
                  <a:lnTo>
                    <a:pt x="32253" y="333332"/>
                  </a:lnTo>
                  <a:lnTo>
                    <a:pt x="20985" y="328400"/>
                  </a:lnTo>
                  <a:lnTo>
                    <a:pt x="14640" y="326911"/>
                  </a:lnTo>
                  <a:lnTo>
                    <a:pt x="8644" y="326250"/>
                  </a:lnTo>
                  <a:lnTo>
                    <a:pt x="0" y="325730"/>
                  </a:lnTo>
                  <a:lnTo>
                    <a:pt x="4443" y="321173"/>
                  </a:lnTo>
                  <a:lnTo>
                    <a:pt x="6721" y="319832"/>
                  </a:lnTo>
                  <a:lnTo>
                    <a:pt x="14478" y="316991"/>
                  </a:lnTo>
                  <a:lnTo>
                    <a:pt x="20002" y="312951"/>
                  </a:lnTo>
                  <a:lnTo>
                    <a:pt x="23762" y="311492"/>
                  </a:lnTo>
                  <a:lnTo>
                    <a:pt x="28173" y="310520"/>
                  </a:lnTo>
                  <a:lnTo>
                    <a:pt x="33018" y="309873"/>
                  </a:lnTo>
                  <a:lnTo>
                    <a:pt x="38154" y="308488"/>
                  </a:lnTo>
                  <a:lnTo>
                    <a:pt x="43483" y="306613"/>
                  </a:lnTo>
                  <a:lnTo>
                    <a:pt x="48940" y="304410"/>
                  </a:lnTo>
                  <a:lnTo>
                    <a:pt x="55436" y="302941"/>
                  </a:lnTo>
                  <a:lnTo>
                    <a:pt x="62624" y="301962"/>
                  </a:lnTo>
                  <a:lnTo>
                    <a:pt x="70273" y="301309"/>
                  </a:lnTo>
                  <a:lnTo>
                    <a:pt x="77278" y="300874"/>
                  </a:lnTo>
                  <a:lnTo>
                    <a:pt x="90141" y="300390"/>
                  </a:lnTo>
                  <a:lnTo>
                    <a:pt x="108093" y="300118"/>
                  </a:lnTo>
                  <a:lnTo>
                    <a:pt x="150074" y="300014"/>
                  </a:lnTo>
                  <a:lnTo>
                    <a:pt x="156196" y="300963"/>
                  </a:lnTo>
                  <a:lnTo>
                    <a:pt x="162183" y="302548"/>
                  </a:lnTo>
                  <a:lnTo>
                    <a:pt x="190029" y="311936"/>
                  </a:lnTo>
                  <a:lnTo>
                    <a:pt x="196167" y="313674"/>
                  </a:lnTo>
                  <a:lnTo>
                    <a:pt x="201213" y="314832"/>
                  </a:lnTo>
                  <a:lnTo>
                    <a:pt x="205528" y="315604"/>
                  </a:lnTo>
                  <a:lnTo>
                    <a:pt x="210311" y="317072"/>
                  </a:lnTo>
                  <a:lnTo>
                    <a:pt x="215404" y="319002"/>
                  </a:lnTo>
                  <a:lnTo>
                    <a:pt x="231305" y="3257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08"/>
            <p:cNvSpPr/>
            <p:nvPr/>
          </p:nvSpPr>
          <p:spPr>
            <a:xfrm>
              <a:off x="4384993" y="5014912"/>
              <a:ext cx="126860" cy="188444"/>
            </a:xfrm>
            <a:custGeom>
              <a:avLst/>
              <a:gdLst/>
              <a:ahLst/>
              <a:cxnLst/>
              <a:rect l="0" t="0" r="0" b="0"/>
              <a:pathLst>
                <a:path w="126860" h="188444">
                  <a:moveTo>
                    <a:pt x="58419" y="34290"/>
                  </a:moveTo>
                  <a:lnTo>
                    <a:pt x="38019" y="54690"/>
                  </a:lnTo>
                  <a:lnTo>
                    <a:pt x="35294" y="58367"/>
                  </a:lnTo>
                  <a:lnTo>
                    <a:pt x="32525" y="62724"/>
                  </a:lnTo>
                  <a:lnTo>
                    <a:pt x="29727" y="67533"/>
                  </a:lnTo>
                  <a:lnTo>
                    <a:pt x="26909" y="72645"/>
                  </a:lnTo>
                  <a:lnTo>
                    <a:pt x="21237" y="83405"/>
                  </a:lnTo>
                  <a:lnTo>
                    <a:pt x="19343" y="88940"/>
                  </a:lnTo>
                  <a:lnTo>
                    <a:pt x="18081" y="94536"/>
                  </a:lnTo>
                  <a:lnTo>
                    <a:pt x="17240" y="100172"/>
                  </a:lnTo>
                  <a:lnTo>
                    <a:pt x="15726" y="105833"/>
                  </a:lnTo>
                  <a:lnTo>
                    <a:pt x="13764" y="111513"/>
                  </a:lnTo>
                  <a:lnTo>
                    <a:pt x="11504" y="117205"/>
                  </a:lnTo>
                  <a:lnTo>
                    <a:pt x="9045" y="122904"/>
                  </a:lnTo>
                  <a:lnTo>
                    <a:pt x="3772" y="134316"/>
                  </a:lnTo>
                  <a:lnTo>
                    <a:pt x="1986" y="140027"/>
                  </a:lnTo>
                  <a:lnTo>
                    <a:pt x="794" y="145739"/>
                  </a:lnTo>
                  <a:lnTo>
                    <a:pt x="0" y="151452"/>
                  </a:lnTo>
                  <a:lnTo>
                    <a:pt x="423" y="156213"/>
                  </a:lnTo>
                  <a:lnTo>
                    <a:pt x="1658" y="160339"/>
                  </a:lnTo>
                  <a:lnTo>
                    <a:pt x="3433" y="164043"/>
                  </a:lnTo>
                  <a:lnTo>
                    <a:pt x="5569" y="167465"/>
                  </a:lnTo>
                  <a:lnTo>
                    <a:pt x="7946" y="170698"/>
                  </a:lnTo>
                  <a:lnTo>
                    <a:pt x="10483" y="173806"/>
                  </a:lnTo>
                  <a:lnTo>
                    <a:pt x="12174" y="176831"/>
                  </a:lnTo>
                  <a:lnTo>
                    <a:pt x="13301" y="179800"/>
                  </a:lnTo>
                  <a:lnTo>
                    <a:pt x="14053" y="182732"/>
                  </a:lnTo>
                  <a:lnTo>
                    <a:pt x="15507" y="184686"/>
                  </a:lnTo>
                  <a:lnTo>
                    <a:pt x="17428" y="185989"/>
                  </a:lnTo>
                  <a:lnTo>
                    <a:pt x="19662" y="186858"/>
                  </a:lnTo>
                  <a:lnTo>
                    <a:pt x="22103" y="187437"/>
                  </a:lnTo>
                  <a:lnTo>
                    <a:pt x="24683" y="187823"/>
                  </a:lnTo>
                  <a:lnTo>
                    <a:pt x="27356" y="188080"/>
                  </a:lnTo>
                  <a:lnTo>
                    <a:pt x="31043" y="188252"/>
                  </a:lnTo>
                  <a:lnTo>
                    <a:pt x="40220" y="188443"/>
                  </a:lnTo>
                  <a:lnTo>
                    <a:pt x="44381" y="187541"/>
                  </a:lnTo>
                  <a:lnTo>
                    <a:pt x="48108" y="185987"/>
                  </a:lnTo>
                  <a:lnTo>
                    <a:pt x="51545" y="183999"/>
                  </a:lnTo>
                  <a:lnTo>
                    <a:pt x="54789" y="181721"/>
                  </a:lnTo>
                  <a:lnTo>
                    <a:pt x="57904" y="179250"/>
                  </a:lnTo>
                  <a:lnTo>
                    <a:pt x="60933" y="176650"/>
                  </a:lnTo>
                  <a:lnTo>
                    <a:pt x="64858" y="173964"/>
                  </a:lnTo>
                  <a:lnTo>
                    <a:pt x="69379" y="171221"/>
                  </a:lnTo>
                  <a:lnTo>
                    <a:pt x="74298" y="168440"/>
                  </a:lnTo>
                  <a:lnTo>
                    <a:pt x="78530" y="165633"/>
                  </a:lnTo>
                  <a:lnTo>
                    <a:pt x="82304" y="162810"/>
                  </a:lnTo>
                  <a:lnTo>
                    <a:pt x="85773" y="159975"/>
                  </a:lnTo>
                  <a:lnTo>
                    <a:pt x="89037" y="157133"/>
                  </a:lnTo>
                  <a:lnTo>
                    <a:pt x="92166" y="154285"/>
                  </a:lnTo>
                  <a:lnTo>
                    <a:pt x="95205" y="151434"/>
                  </a:lnTo>
                  <a:lnTo>
                    <a:pt x="98183" y="147629"/>
                  </a:lnTo>
                  <a:lnTo>
                    <a:pt x="101121" y="143187"/>
                  </a:lnTo>
                  <a:lnTo>
                    <a:pt x="104032" y="138321"/>
                  </a:lnTo>
                  <a:lnTo>
                    <a:pt x="105973" y="134124"/>
                  </a:lnTo>
                  <a:lnTo>
                    <a:pt x="107267" y="130373"/>
                  </a:lnTo>
                  <a:lnTo>
                    <a:pt x="108129" y="126921"/>
                  </a:lnTo>
                  <a:lnTo>
                    <a:pt x="109656" y="122714"/>
                  </a:lnTo>
                  <a:lnTo>
                    <a:pt x="111627" y="118004"/>
                  </a:lnTo>
                  <a:lnTo>
                    <a:pt x="113894" y="112959"/>
                  </a:lnTo>
                  <a:lnTo>
                    <a:pt x="118952" y="102274"/>
                  </a:lnTo>
                  <a:lnTo>
                    <a:pt x="121635" y="96758"/>
                  </a:lnTo>
                  <a:lnTo>
                    <a:pt x="123423" y="91175"/>
                  </a:lnTo>
                  <a:lnTo>
                    <a:pt x="124615" y="85549"/>
                  </a:lnTo>
                  <a:lnTo>
                    <a:pt x="125409" y="79893"/>
                  </a:lnTo>
                  <a:lnTo>
                    <a:pt x="125939" y="74217"/>
                  </a:lnTo>
                  <a:lnTo>
                    <a:pt x="126293" y="68528"/>
                  </a:lnTo>
                  <a:lnTo>
                    <a:pt x="126685" y="58079"/>
                  </a:lnTo>
                  <a:lnTo>
                    <a:pt x="126859" y="50260"/>
                  </a:lnTo>
                  <a:lnTo>
                    <a:pt x="125954" y="45889"/>
                  </a:lnTo>
                  <a:lnTo>
                    <a:pt x="124397" y="41070"/>
                  </a:lnTo>
                  <a:lnTo>
                    <a:pt x="122407" y="35953"/>
                  </a:lnTo>
                  <a:lnTo>
                    <a:pt x="121080" y="31589"/>
                  </a:lnTo>
                  <a:lnTo>
                    <a:pt x="120195" y="27727"/>
                  </a:lnTo>
                  <a:lnTo>
                    <a:pt x="119606" y="24200"/>
                  </a:lnTo>
                  <a:lnTo>
                    <a:pt x="118260" y="20896"/>
                  </a:lnTo>
                  <a:lnTo>
                    <a:pt x="116411" y="17740"/>
                  </a:lnTo>
                  <a:lnTo>
                    <a:pt x="114225" y="14684"/>
                  </a:lnTo>
                  <a:lnTo>
                    <a:pt x="111815" y="11695"/>
                  </a:lnTo>
                  <a:lnTo>
                    <a:pt x="109257" y="8749"/>
                  </a:lnTo>
                  <a:lnTo>
                    <a:pt x="102857" y="1728"/>
                  </a:lnTo>
                  <a:lnTo>
                    <a:pt x="101379" y="1152"/>
                  </a:lnTo>
                  <a:lnTo>
                    <a:pt x="99442" y="768"/>
                  </a:lnTo>
                  <a:lnTo>
                    <a:pt x="9270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09"/>
            <p:cNvSpPr/>
            <p:nvPr/>
          </p:nvSpPr>
          <p:spPr>
            <a:xfrm>
              <a:off x="4554854" y="4990935"/>
              <a:ext cx="205742" cy="178239"/>
            </a:xfrm>
            <a:custGeom>
              <a:avLst/>
              <a:gdLst/>
              <a:ahLst/>
              <a:cxnLst/>
              <a:rect l="0" t="0" r="0" b="0"/>
              <a:pathLst>
                <a:path w="205742" h="178239">
                  <a:moveTo>
                    <a:pt x="0" y="23977"/>
                  </a:moveTo>
                  <a:lnTo>
                    <a:pt x="4551" y="23977"/>
                  </a:lnTo>
                  <a:lnTo>
                    <a:pt x="5892" y="24930"/>
                  </a:lnTo>
                  <a:lnTo>
                    <a:pt x="6786" y="26517"/>
                  </a:lnTo>
                  <a:lnTo>
                    <a:pt x="7382" y="28528"/>
                  </a:lnTo>
                  <a:lnTo>
                    <a:pt x="8731" y="29869"/>
                  </a:lnTo>
                  <a:lnTo>
                    <a:pt x="10584" y="30762"/>
                  </a:lnTo>
                  <a:lnTo>
                    <a:pt x="15849" y="32196"/>
                  </a:lnTo>
                  <a:lnTo>
                    <a:pt x="21312" y="32445"/>
                  </a:lnTo>
                  <a:lnTo>
                    <a:pt x="23733" y="33432"/>
                  </a:lnTo>
                  <a:lnTo>
                    <a:pt x="28963" y="37070"/>
                  </a:lnTo>
                  <a:lnTo>
                    <a:pt x="34463" y="41861"/>
                  </a:lnTo>
                  <a:lnTo>
                    <a:pt x="37263" y="44472"/>
                  </a:lnTo>
                  <a:lnTo>
                    <a:pt x="39130" y="48118"/>
                  </a:lnTo>
                  <a:lnTo>
                    <a:pt x="40374" y="52454"/>
                  </a:lnTo>
                  <a:lnTo>
                    <a:pt x="41204" y="57249"/>
                  </a:lnTo>
                  <a:lnTo>
                    <a:pt x="42710" y="61398"/>
                  </a:lnTo>
                  <a:lnTo>
                    <a:pt x="44666" y="65117"/>
                  </a:lnTo>
                  <a:lnTo>
                    <a:pt x="46922" y="68548"/>
                  </a:lnTo>
                  <a:lnTo>
                    <a:pt x="49379" y="71789"/>
                  </a:lnTo>
                  <a:lnTo>
                    <a:pt x="51970" y="74902"/>
                  </a:lnTo>
                  <a:lnTo>
                    <a:pt x="54649" y="77929"/>
                  </a:lnTo>
                  <a:lnTo>
                    <a:pt x="56435" y="81853"/>
                  </a:lnTo>
                  <a:lnTo>
                    <a:pt x="57626" y="86374"/>
                  </a:lnTo>
                  <a:lnTo>
                    <a:pt x="58420" y="91292"/>
                  </a:lnTo>
                  <a:lnTo>
                    <a:pt x="58950" y="95524"/>
                  </a:lnTo>
                  <a:lnTo>
                    <a:pt x="59302" y="99297"/>
                  </a:lnTo>
                  <a:lnTo>
                    <a:pt x="59537" y="102766"/>
                  </a:lnTo>
                  <a:lnTo>
                    <a:pt x="59694" y="106983"/>
                  </a:lnTo>
                  <a:lnTo>
                    <a:pt x="59915" y="122020"/>
                  </a:lnTo>
                  <a:lnTo>
                    <a:pt x="60005" y="154955"/>
                  </a:lnTo>
                  <a:lnTo>
                    <a:pt x="59053" y="157968"/>
                  </a:lnTo>
                  <a:lnTo>
                    <a:pt x="57467" y="160930"/>
                  </a:lnTo>
                  <a:lnTo>
                    <a:pt x="55456" y="163856"/>
                  </a:lnTo>
                  <a:lnTo>
                    <a:pt x="54116" y="166760"/>
                  </a:lnTo>
                  <a:lnTo>
                    <a:pt x="53222" y="169648"/>
                  </a:lnTo>
                  <a:lnTo>
                    <a:pt x="51540" y="177777"/>
                  </a:lnTo>
                  <a:lnTo>
                    <a:pt x="45565" y="178182"/>
                  </a:lnTo>
                  <a:lnTo>
                    <a:pt x="44064" y="178238"/>
                  </a:lnTo>
                  <a:lnTo>
                    <a:pt x="43664" y="177300"/>
                  </a:lnTo>
                  <a:lnTo>
                    <a:pt x="43219" y="173718"/>
                  </a:lnTo>
                  <a:lnTo>
                    <a:pt x="43021" y="168951"/>
                  </a:lnTo>
                  <a:lnTo>
                    <a:pt x="42969" y="166346"/>
                  </a:lnTo>
                  <a:lnTo>
                    <a:pt x="43886" y="163658"/>
                  </a:lnTo>
                  <a:lnTo>
                    <a:pt x="47445" y="158130"/>
                  </a:lnTo>
                  <a:lnTo>
                    <a:pt x="48775" y="153418"/>
                  </a:lnTo>
                  <a:lnTo>
                    <a:pt x="49662" y="147418"/>
                  </a:lnTo>
                  <a:lnTo>
                    <a:pt x="50254" y="140561"/>
                  </a:lnTo>
                  <a:lnTo>
                    <a:pt x="50647" y="134085"/>
                  </a:lnTo>
                  <a:lnTo>
                    <a:pt x="51085" y="121809"/>
                  </a:lnTo>
                  <a:lnTo>
                    <a:pt x="52154" y="114916"/>
                  </a:lnTo>
                  <a:lnTo>
                    <a:pt x="53820" y="107463"/>
                  </a:lnTo>
                  <a:lnTo>
                    <a:pt x="55883" y="99637"/>
                  </a:lnTo>
                  <a:lnTo>
                    <a:pt x="59163" y="91562"/>
                  </a:lnTo>
                  <a:lnTo>
                    <a:pt x="63255" y="83321"/>
                  </a:lnTo>
                  <a:lnTo>
                    <a:pt x="67888" y="74970"/>
                  </a:lnTo>
                  <a:lnTo>
                    <a:pt x="72881" y="67497"/>
                  </a:lnTo>
                  <a:lnTo>
                    <a:pt x="78115" y="60610"/>
                  </a:lnTo>
                  <a:lnTo>
                    <a:pt x="83510" y="54114"/>
                  </a:lnTo>
                  <a:lnTo>
                    <a:pt x="88058" y="47879"/>
                  </a:lnTo>
                  <a:lnTo>
                    <a:pt x="92043" y="41816"/>
                  </a:lnTo>
                  <a:lnTo>
                    <a:pt x="95653" y="35870"/>
                  </a:lnTo>
                  <a:lnTo>
                    <a:pt x="100916" y="30953"/>
                  </a:lnTo>
                  <a:lnTo>
                    <a:pt x="107282" y="26723"/>
                  </a:lnTo>
                  <a:lnTo>
                    <a:pt x="114384" y="22950"/>
                  </a:lnTo>
                  <a:lnTo>
                    <a:pt x="120071" y="19483"/>
                  </a:lnTo>
                  <a:lnTo>
                    <a:pt x="124815" y="16218"/>
                  </a:lnTo>
                  <a:lnTo>
                    <a:pt x="128930" y="13089"/>
                  </a:lnTo>
                  <a:lnTo>
                    <a:pt x="133578" y="10051"/>
                  </a:lnTo>
                  <a:lnTo>
                    <a:pt x="138583" y="7073"/>
                  </a:lnTo>
                  <a:lnTo>
                    <a:pt x="143824" y="4136"/>
                  </a:lnTo>
                  <a:lnTo>
                    <a:pt x="149223" y="2176"/>
                  </a:lnTo>
                  <a:lnTo>
                    <a:pt x="154727" y="871"/>
                  </a:lnTo>
                  <a:lnTo>
                    <a:pt x="160301" y="0"/>
                  </a:lnTo>
                  <a:lnTo>
                    <a:pt x="164970" y="373"/>
                  </a:lnTo>
                  <a:lnTo>
                    <a:pt x="169035" y="1574"/>
                  </a:lnTo>
                  <a:lnTo>
                    <a:pt x="172698" y="3326"/>
                  </a:lnTo>
                  <a:lnTo>
                    <a:pt x="176092" y="4495"/>
                  </a:lnTo>
                  <a:lnTo>
                    <a:pt x="182403" y="5794"/>
                  </a:lnTo>
                  <a:lnTo>
                    <a:pt x="188383" y="6371"/>
                  </a:lnTo>
                  <a:lnTo>
                    <a:pt x="191312" y="6525"/>
                  </a:lnTo>
                  <a:lnTo>
                    <a:pt x="194216" y="7579"/>
                  </a:lnTo>
                  <a:lnTo>
                    <a:pt x="197105" y="9235"/>
                  </a:lnTo>
                  <a:lnTo>
                    <a:pt x="205741" y="154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10"/>
            <p:cNvSpPr/>
            <p:nvPr/>
          </p:nvSpPr>
          <p:spPr>
            <a:xfrm>
              <a:off x="4812383" y="5066347"/>
              <a:ext cx="213960" cy="8574"/>
            </a:xfrm>
            <a:custGeom>
              <a:avLst/>
              <a:gdLst/>
              <a:ahLst/>
              <a:cxnLst/>
              <a:rect l="0" t="0" r="0" b="0"/>
              <a:pathLst>
                <a:path w="213960" h="8574">
                  <a:moveTo>
                    <a:pt x="8219" y="8573"/>
                  </a:moveTo>
                  <a:lnTo>
                    <a:pt x="0" y="8573"/>
                  </a:lnTo>
                  <a:lnTo>
                    <a:pt x="152295" y="8573"/>
                  </a:lnTo>
                  <a:lnTo>
                    <a:pt x="157610" y="7620"/>
                  </a:lnTo>
                  <a:lnTo>
                    <a:pt x="163058" y="6033"/>
                  </a:lnTo>
                  <a:lnTo>
                    <a:pt x="168595" y="4022"/>
                  </a:lnTo>
                  <a:lnTo>
                    <a:pt x="173239" y="2681"/>
                  </a:lnTo>
                  <a:lnTo>
                    <a:pt x="177287" y="1787"/>
                  </a:lnTo>
                  <a:lnTo>
                    <a:pt x="180939" y="1192"/>
                  </a:lnTo>
                  <a:lnTo>
                    <a:pt x="184326" y="794"/>
                  </a:lnTo>
                  <a:lnTo>
                    <a:pt x="187536" y="530"/>
                  </a:lnTo>
                  <a:lnTo>
                    <a:pt x="190629" y="353"/>
                  </a:lnTo>
                  <a:lnTo>
                    <a:pt x="196605" y="157"/>
                  </a:lnTo>
                  <a:lnTo>
                    <a:pt x="21395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11"/>
            <p:cNvSpPr/>
            <p:nvPr/>
          </p:nvSpPr>
          <p:spPr>
            <a:xfrm>
              <a:off x="5060632" y="4877901"/>
              <a:ext cx="214314" cy="308303"/>
            </a:xfrm>
            <a:custGeom>
              <a:avLst/>
              <a:gdLst/>
              <a:ahLst/>
              <a:cxnLst/>
              <a:rect l="0" t="0" r="0" b="0"/>
              <a:pathLst>
                <a:path w="214314" h="308303">
                  <a:moveTo>
                    <a:pt x="0" y="77003"/>
                  </a:moveTo>
                  <a:lnTo>
                    <a:pt x="0" y="68784"/>
                  </a:lnTo>
                  <a:lnTo>
                    <a:pt x="4551" y="63985"/>
                  </a:lnTo>
                  <a:lnTo>
                    <a:pt x="21238" y="47196"/>
                  </a:lnTo>
                  <a:lnTo>
                    <a:pt x="24637" y="44750"/>
                  </a:lnTo>
                  <a:lnTo>
                    <a:pt x="28806" y="42166"/>
                  </a:lnTo>
                  <a:lnTo>
                    <a:pt x="33492" y="39491"/>
                  </a:lnTo>
                  <a:lnTo>
                    <a:pt x="37568" y="36755"/>
                  </a:lnTo>
                  <a:lnTo>
                    <a:pt x="41238" y="33979"/>
                  </a:lnTo>
                  <a:lnTo>
                    <a:pt x="44637" y="31176"/>
                  </a:lnTo>
                  <a:lnTo>
                    <a:pt x="48808" y="28354"/>
                  </a:lnTo>
                  <a:lnTo>
                    <a:pt x="53494" y="25521"/>
                  </a:lnTo>
                  <a:lnTo>
                    <a:pt x="58522" y="22679"/>
                  </a:lnTo>
                  <a:lnTo>
                    <a:pt x="62828" y="19832"/>
                  </a:lnTo>
                  <a:lnTo>
                    <a:pt x="66650" y="16982"/>
                  </a:lnTo>
                  <a:lnTo>
                    <a:pt x="70151" y="14129"/>
                  </a:lnTo>
                  <a:lnTo>
                    <a:pt x="76581" y="8419"/>
                  </a:lnTo>
                  <a:lnTo>
                    <a:pt x="79629" y="5563"/>
                  </a:lnTo>
                  <a:lnTo>
                    <a:pt x="83566" y="3659"/>
                  </a:lnTo>
                  <a:lnTo>
                    <a:pt x="88096" y="2390"/>
                  </a:lnTo>
                  <a:lnTo>
                    <a:pt x="93020" y="1544"/>
                  </a:lnTo>
                  <a:lnTo>
                    <a:pt x="97256" y="980"/>
                  </a:lnTo>
                  <a:lnTo>
                    <a:pt x="101032" y="603"/>
                  </a:lnTo>
                  <a:lnTo>
                    <a:pt x="104503" y="353"/>
                  </a:lnTo>
                  <a:lnTo>
                    <a:pt x="108721" y="185"/>
                  </a:lnTo>
                  <a:lnTo>
                    <a:pt x="118488" y="0"/>
                  </a:lnTo>
                  <a:lnTo>
                    <a:pt x="123760" y="903"/>
                  </a:lnTo>
                  <a:lnTo>
                    <a:pt x="129179" y="2457"/>
                  </a:lnTo>
                  <a:lnTo>
                    <a:pt x="134697" y="4446"/>
                  </a:lnTo>
                  <a:lnTo>
                    <a:pt x="139328" y="5772"/>
                  </a:lnTo>
                  <a:lnTo>
                    <a:pt x="143368" y="6656"/>
                  </a:lnTo>
                  <a:lnTo>
                    <a:pt x="147014" y="7245"/>
                  </a:lnTo>
                  <a:lnTo>
                    <a:pt x="153604" y="10440"/>
                  </a:lnTo>
                  <a:lnTo>
                    <a:pt x="159709" y="15034"/>
                  </a:lnTo>
                  <a:lnTo>
                    <a:pt x="165597" y="20252"/>
                  </a:lnTo>
                  <a:lnTo>
                    <a:pt x="169453" y="22976"/>
                  </a:lnTo>
                  <a:lnTo>
                    <a:pt x="173929" y="25746"/>
                  </a:lnTo>
                  <a:lnTo>
                    <a:pt x="178817" y="28544"/>
                  </a:lnTo>
                  <a:lnTo>
                    <a:pt x="183029" y="32315"/>
                  </a:lnTo>
                  <a:lnTo>
                    <a:pt x="186789" y="36734"/>
                  </a:lnTo>
                  <a:lnTo>
                    <a:pt x="192555" y="45771"/>
                  </a:lnTo>
                  <a:lnTo>
                    <a:pt x="195118" y="52963"/>
                  </a:lnTo>
                  <a:lnTo>
                    <a:pt x="196257" y="61873"/>
                  </a:lnTo>
                  <a:lnTo>
                    <a:pt x="196560" y="66917"/>
                  </a:lnTo>
                  <a:lnTo>
                    <a:pt x="197715" y="73137"/>
                  </a:lnTo>
                  <a:lnTo>
                    <a:pt x="199438" y="80141"/>
                  </a:lnTo>
                  <a:lnTo>
                    <a:pt x="201539" y="87668"/>
                  </a:lnTo>
                  <a:lnTo>
                    <a:pt x="201986" y="94590"/>
                  </a:lnTo>
                  <a:lnTo>
                    <a:pt x="201333" y="101110"/>
                  </a:lnTo>
                  <a:lnTo>
                    <a:pt x="199944" y="107362"/>
                  </a:lnTo>
                  <a:lnTo>
                    <a:pt x="199019" y="114388"/>
                  </a:lnTo>
                  <a:lnTo>
                    <a:pt x="198402" y="121929"/>
                  </a:lnTo>
                  <a:lnTo>
                    <a:pt x="197991" y="129814"/>
                  </a:lnTo>
                  <a:lnTo>
                    <a:pt x="196764" y="137928"/>
                  </a:lnTo>
                  <a:lnTo>
                    <a:pt x="194994" y="146195"/>
                  </a:lnTo>
                  <a:lnTo>
                    <a:pt x="192860" y="154564"/>
                  </a:lnTo>
                  <a:lnTo>
                    <a:pt x="190487" y="162048"/>
                  </a:lnTo>
                  <a:lnTo>
                    <a:pt x="187951" y="168942"/>
                  </a:lnTo>
                  <a:lnTo>
                    <a:pt x="185308" y="175444"/>
                  </a:lnTo>
                  <a:lnTo>
                    <a:pt x="182594" y="181683"/>
                  </a:lnTo>
                  <a:lnTo>
                    <a:pt x="177038" y="193695"/>
                  </a:lnTo>
                  <a:lnTo>
                    <a:pt x="174222" y="200518"/>
                  </a:lnTo>
                  <a:lnTo>
                    <a:pt x="171393" y="207924"/>
                  </a:lnTo>
                  <a:lnTo>
                    <a:pt x="168555" y="215719"/>
                  </a:lnTo>
                  <a:lnTo>
                    <a:pt x="165710" y="222820"/>
                  </a:lnTo>
                  <a:lnTo>
                    <a:pt x="162861" y="229460"/>
                  </a:lnTo>
                  <a:lnTo>
                    <a:pt x="157155" y="241917"/>
                  </a:lnTo>
                  <a:lnTo>
                    <a:pt x="151444" y="253803"/>
                  </a:lnTo>
                  <a:lnTo>
                    <a:pt x="147636" y="258688"/>
                  </a:lnTo>
                  <a:lnTo>
                    <a:pt x="143191" y="262896"/>
                  </a:lnTo>
                  <a:lnTo>
                    <a:pt x="138323" y="266655"/>
                  </a:lnTo>
                  <a:lnTo>
                    <a:pt x="134126" y="271065"/>
                  </a:lnTo>
                  <a:lnTo>
                    <a:pt x="130375" y="275910"/>
                  </a:lnTo>
                  <a:lnTo>
                    <a:pt x="126921" y="281046"/>
                  </a:lnTo>
                  <a:lnTo>
                    <a:pt x="120545" y="289292"/>
                  </a:lnTo>
                  <a:lnTo>
                    <a:pt x="117510" y="292824"/>
                  </a:lnTo>
                  <a:lnTo>
                    <a:pt x="113583" y="296131"/>
                  </a:lnTo>
                  <a:lnTo>
                    <a:pt x="109059" y="299289"/>
                  </a:lnTo>
                  <a:lnTo>
                    <a:pt x="104139" y="302346"/>
                  </a:lnTo>
                  <a:lnTo>
                    <a:pt x="98953" y="304385"/>
                  </a:lnTo>
                  <a:lnTo>
                    <a:pt x="93592" y="305743"/>
                  </a:lnTo>
                  <a:lnTo>
                    <a:pt x="88112" y="306650"/>
                  </a:lnTo>
                  <a:lnTo>
                    <a:pt x="83506" y="307253"/>
                  </a:lnTo>
                  <a:lnTo>
                    <a:pt x="79484" y="307656"/>
                  </a:lnTo>
                  <a:lnTo>
                    <a:pt x="75849" y="307924"/>
                  </a:lnTo>
                  <a:lnTo>
                    <a:pt x="69271" y="308223"/>
                  </a:lnTo>
                  <a:lnTo>
                    <a:pt x="66183" y="308302"/>
                  </a:lnTo>
                  <a:lnTo>
                    <a:pt x="63172" y="307403"/>
                  </a:lnTo>
                  <a:lnTo>
                    <a:pt x="57286" y="303864"/>
                  </a:lnTo>
                  <a:lnTo>
                    <a:pt x="51496" y="301655"/>
                  </a:lnTo>
                  <a:lnTo>
                    <a:pt x="48618" y="301066"/>
                  </a:lnTo>
                  <a:lnTo>
                    <a:pt x="42880" y="297872"/>
                  </a:lnTo>
                  <a:lnTo>
                    <a:pt x="40017" y="295687"/>
                  </a:lnTo>
                  <a:lnTo>
                    <a:pt x="38108" y="293277"/>
                  </a:lnTo>
                  <a:lnTo>
                    <a:pt x="36835" y="290719"/>
                  </a:lnTo>
                  <a:lnTo>
                    <a:pt x="35421" y="285336"/>
                  </a:lnTo>
                  <a:lnTo>
                    <a:pt x="34625" y="276950"/>
                  </a:lnTo>
                  <a:lnTo>
                    <a:pt x="34439" y="271279"/>
                  </a:lnTo>
                  <a:lnTo>
                    <a:pt x="35342" y="268433"/>
                  </a:lnTo>
                  <a:lnTo>
                    <a:pt x="38885" y="262731"/>
                  </a:lnTo>
                  <a:lnTo>
                    <a:pt x="43635" y="257022"/>
                  </a:lnTo>
                  <a:lnTo>
                    <a:pt x="48921" y="251309"/>
                  </a:lnTo>
                  <a:lnTo>
                    <a:pt x="54445" y="245595"/>
                  </a:lnTo>
                  <a:lnTo>
                    <a:pt x="60075" y="237341"/>
                  </a:lnTo>
                  <a:lnTo>
                    <a:pt x="62910" y="232473"/>
                  </a:lnTo>
                  <a:lnTo>
                    <a:pt x="66705" y="229227"/>
                  </a:lnTo>
                  <a:lnTo>
                    <a:pt x="71140" y="227064"/>
                  </a:lnTo>
                  <a:lnTo>
                    <a:pt x="76002" y="225621"/>
                  </a:lnTo>
                  <a:lnTo>
                    <a:pt x="80196" y="223706"/>
                  </a:lnTo>
                  <a:lnTo>
                    <a:pt x="83944" y="221478"/>
                  </a:lnTo>
                  <a:lnTo>
                    <a:pt x="87395" y="219040"/>
                  </a:lnTo>
                  <a:lnTo>
                    <a:pt x="91601" y="216462"/>
                  </a:lnTo>
                  <a:lnTo>
                    <a:pt x="96310" y="213791"/>
                  </a:lnTo>
                  <a:lnTo>
                    <a:pt x="101354" y="211058"/>
                  </a:lnTo>
                  <a:lnTo>
                    <a:pt x="105669" y="209235"/>
                  </a:lnTo>
                  <a:lnTo>
                    <a:pt x="109499" y="208021"/>
                  </a:lnTo>
                  <a:lnTo>
                    <a:pt x="113004" y="207211"/>
                  </a:lnTo>
                  <a:lnTo>
                    <a:pt x="119439" y="206311"/>
                  </a:lnTo>
                  <a:lnTo>
                    <a:pt x="122489" y="206071"/>
                  </a:lnTo>
                  <a:lnTo>
                    <a:pt x="126426" y="205911"/>
                  </a:lnTo>
                  <a:lnTo>
                    <a:pt x="140118" y="205686"/>
                  </a:lnTo>
                  <a:lnTo>
                    <a:pt x="147364" y="205634"/>
                  </a:lnTo>
                  <a:lnTo>
                    <a:pt x="150630" y="206571"/>
                  </a:lnTo>
                  <a:lnTo>
                    <a:pt x="156799" y="210155"/>
                  </a:lnTo>
                  <a:lnTo>
                    <a:pt x="162717" y="214922"/>
                  </a:lnTo>
                  <a:lnTo>
                    <a:pt x="168521" y="220216"/>
                  </a:lnTo>
                  <a:lnTo>
                    <a:pt x="177144" y="228551"/>
                  </a:lnTo>
                  <a:lnTo>
                    <a:pt x="182871" y="234210"/>
                  </a:lnTo>
                  <a:lnTo>
                    <a:pt x="188591" y="242441"/>
                  </a:lnTo>
                  <a:lnTo>
                    <a:pt x="193356" y="251496"/>
                  </a:lnTo>
                  <a:lnTo>
                    <a:pt x="195473" y="258696"/>
                  </a:lnTo>
                  <a:lnTo>
                    <a:pt x="196666" y="268104"/>
                  </a:lnTo>
                  <a:lnTo>
                    <a:pt x="197785" y="271079"/>
                  </a:lnTo>
                  <a:lnTo>
                    <a:pt x="202960" y="279817"/>
                  </a:lnTo>
                  <a:lnTo>
                    <a:pt x="204505" y="285571"/>
                  </a:lnTo>
                  <a:lnTo>
                    <a:pt x="205869" y="287486"/>
                  </a:lnTo>
                  <a:lnTo>
                    <a:pt x="207731" y="288763"/>
                  </a:lnTo>
                  <a:lnTo>
                    <a:pt x="214313" y="2913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12"/>
            <p:cNvSpPr/>
            <p:nvPr/>
          </p:nvSpPr>
          <p:spPr>
            <a:xfrm>
              <a:off x="5472112" y="4792027"/>
              <a:ext cx="8573" cy="214314"/>
            </a:xfrm>
            <a:custGeom>
              <a:avLst/>
              <a:gdLst/>
              <a:ahLst/>
              <a:cxnLst/>
              <a:rect l="0" t="0" r="0" b="0"/>
              <a:pathLst>
                <a:path w="8573" h="214314">
                  <a:moveTo>
                    <a:pt x="0" y="0"/>
                  </a:moveTo>
                  <a:lnTo>
                    <a:pt x="4551" y="0"/>
                  </a:lnTo>
                  <a:lnTo>
                    <a:pt x="4939" y="953"/>
                  </a:lnTo>
                  <a:lnTo>
                    <a:pt x="4245" y="2540"/>
                  </a:lnTo>
                  <a:lnTo>
                    <a:pt x="2830" y="4551"/>
                  </a:lnTo>
                  <a:lnTo>
                    <a:pt x="2839" y="5892"/>
                  </a:lnTo>
                  <a:lnTo>
                    <a:pt x="3798" y="6785"/>
                  </a:lnTo>
                  <a:lnTo>
                    <a:pt x="5390" y="7381"/>
                  </a:lnTo>
                  <a:lnTo>
                    <a:pt x="6450" y="8731"/>
                  </a:lnTo>
                  <a:lnTo>
                    <a:pt x="7158" y="10583"/>
                  </a:lnTo>
                  <a:lnTo>
                    <a:pt x="7629" y="12770"/>
                  </a:lnTo>
                  <a:lnTo>
                    <a:pt x="7944" y="15181"/>
                  </a:lnTo>
                  <a:lnTo>
                    <a:pt x="8153" y="17741"/>
                  </a:lnTo>
                  <a:lnTo>
                    <a:pt x="8386" y="23125"/>
                  </a:lnTo>
                  <a:lnTo>
                    <a:pt x="8490" y="28693"/>
                  </a:lnTo>
                  <a:lnTo>
                    <a:pt x="8572" y="151451"/>
                  </a:lnTo>
                  <a:lnTo>
                    <a:pt x="7620" y="156212"/>
                  </a:lnTo>
                  <a:lnTo>
                    <a:pt x="6033" y="160339"/>
                  </a:lnTo>
                  <a:lnTo>
                    <a:pt x="4022" y="164043"/>
                  </a:lnTo>
                  <a:lnTo>
                    <a:pt x="2681" y="168417"/>
                  </a:lnTo>
                  <a:lnTo>
                    <a:pt x="1787" y="173238"/>
                  </a:lnTo>
                  <a:lnTo>
                    <a:pt x="1191" y="178357"/>
                  </a:lnTo>
                  <a:lnTo>
                    <a:pt x="794" y="182722"/>
                  </a:lnTo>
                  <a:lnTo>
                    <a:pt x="529" y="186585"/>
                  </a:lnTo>
                  <a:lnTo>
                    <a:pt x="353" y="190113"/>
                  </a:lnTo>
                  <a:lnTo>
                    <a:pt x="157" y="196572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413"/>
            <p:cNvSpPr/>
            <p:nvPr/>
          </p:nvSpPr>
          <p:spPr>
            <a:xfrm>
              <a:off x="5386387" y="5014912"/>
              <a:ext cx="197168" cy="25718"/>
            </a:xfrm>
            <a:custGeom>
              <a:avLst/>
              <a:gdLst/>
              <a:ahLst/>
              <a:cxnLst/>
              <a:rect l="0" t="0" r="0" b="0"/>
              <a:pathLst>
                <a:path w="197168" h="25718">
                  <a:moveTo>
                    <a:pt x="0" y="25717"/>
                  </a:moveTo>
                  <a:lnTo>
                    <a:pt x="4551" y="25717"/>
                  </a:lnTo>
                  <a:lnTo>
                    <a:pt x="6844" y="24765"/>
                  </a:lnTo>
                  <a:lnTo>
                    <a:pt x="9325" y="23178"/>
                  </a:lnTo>
                  <a:lnTo>
                    <a:pt x="11931" y="21167"/>
                  </a:lnTo>
                  <a:lnTo>
                    <a:pt x="14622" y="19826"/>
                  </a:lnTo>
                  <a:lnTo>
                    <a:pt x="17368" y="18933"/>
                  </a:lnTo>
                  <a:lnTo>
                    <a:pt x="20151" y="18336"/>
                  </a:lnTo>
                  <a:lnTo>
                    <a:pt x="25784" y="17675"/>
                  </a:lnTo>
                  <a:lnTo>
                    <a:pt x="31462" y="17381"/>
                  </a:lnTo>
                  <a:lnTo>
                    <a:pt x="37161" y="17250"/>
                  </a:lnTo>
                  <a:lnTo>
                    <a:pt x="45724" y="17176"/>
                  </a:lnTo>
                  <a:lnTo>
                    <a:pt x="49533" y="16213"/>
                  </a:lnTo>
                  <a:lnTo>
                    <a:pt x="53977" y="14619"/>
                  </a:lnTo>
                  <a:lnTo>
                    <a:pt x="58844" y="12603"/>
                  </a:lnTo>
                  <a:lnTo>
                    <a:pt x="63995" y="11260"/>
                  </a:lnTo>
                  <a:lnTo>
                    <a:pt x="69333" y="10364"/>
                  </a:lnTo>
                  <a:lnTo>
                    <a:pt x="74797" y="9767"/>
                  </a:lnTo>
                  <a:lnTo>
                    <a:pt x="79392" y="9369"/>
                  </a:lnTo>
                  <a:lnTo>
                    <a:pt x="83408" y="9104"/>
                  </a:lnTo>
                  <a:lnTo>
                    <a:pt x="87038" y="8926"/>
                  </a:lnTo>
                  <a:lnTo>
                    <a:pt x="96151" y="8730"/>
                  </a:lnTo>
                  <a:lnTo>
                    <a:pt x="117524" y="8603"/>
                  </a:lnTo>
                  <a:lnTo>
                    <a:pt x="122164" y="7641"/>
                  </a:lnTo>
                  <a:lnTo>
                    <a:pt x="126211" y="6047"/>
                  </a:lnTo>
                  <a:lnTo>
                    <a:pt x="129861" y="4031"/>
                  </a:lnTo>
                  <a:lnTo>
                    <a:pt x="134198" y="2687"/>
                  </a:lnTo>
                  <a:lnTo>
                    <a:pt x="138996" y="1792"/>
                  </a:lnTo>
                  <a:lnTo>
                    <a:pt x="144099" y="1195"/>
                  </a:lnTo>
                  <a:lnTo>
                    <a:pt x="148453" y="796"/>
                  </a:lnTo>
                  <a:lnTo>
                    <a:pt x="152309" y="531"/>
                  </a:lnTo>
                  <a:lnTo>
                    <a:pt x="155832" y="354"/>
                  </a:lnTo>
                  <a:lnTo>
                    <a:pt x="164826" y="158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414"/>
            <p:cNvSpPr/>
            <p:nvPr/>
          </p:nvSpPr>
          <p:spPr>
            <a:xfrm>
              <a:off x="5429262" y="5083600"/>
              <a:ext cx="205729" cy="128480"/>
            </a:xfrm>
            <a:custGeom>
              <a:avLst/>
              <a:gdLst/>
              <a:ahLst/>
              <a:cxnLst/>
              <a:rect l="0" t="0" r="0" b="0"/>
              <a:pathLst>
                <a:path w="205729" h="128480">
                  <a:moveTo>
                    <a:pt x="17133" y="51327"/>
                  </a:moveTo>
                  <a:lnTo>
                    <a:pt x="1532" y="51327"/>
                  </a:lnTo>
                  <a:lnTo>
                    <a:pt x="1017" y="50375"/>
                  </a:lnTo>
                  <a:lnTo>
                    <a:pt x="445" y="46777"/>
                  </a:lnTo>
                  <a:lnTo>
                    <a:pt x="0" y="42859"/>
                  </a:lnTo>
                  <a:lnTo>
                    <a:pt x="4542" y="42785"/>
                  </a:lnTo>
                  <a:lnTo>
                    <a:pt x="6834" y="41823"/>
                  </a:lnTo>
                  <a:lnTo>
                    <a:pt x="11920" y="38213"/>
                  </a:lnTo>
                  <a:lnTo>
                    <a:pt x="13658" y="35916"/>
                  </a:lnTo>
                  <a:lnTo>
                    <a:pt x="14816" y="33433"/>
                  </a:lnTo>
                  <a:lnTo>
                    <a:pt x="15588" y="30826"/>
                  </a:lnTo>
                  <a:lnTo>
                    <a:pt x="17055" y="29087"/>
                  </a:lnTo>
                  <a:lnTo>
                    <a:pt x="18986" y="27928"/>
                  </a:lnTo>
                  <a:lnTo>
                    <a:pt x="21226" y="27155"/>
                  </a:lnTo>
                  <a:lnTo>
                    <a:pt x="26255" y="23757"/>
                  </a:lnTo>
                  <a:lnTo>
                    <a:pt x="28929" y="21517"/>
                  </a:lnTo>
                  <a:lnTo>
                    <a:pt x="31664" y="19071"/>
                  </a:lnTo>
                  <a:lnTo>
                    <a:pt x="41189" y="10049"/>
                  </a:lnTo>
                  <a:lnTo>
                    <a:pt x="47192" y="9169"/>
                  </a:lnTo>
                  <a:lnTo>
                    <a:pt x="51460" y="8934"/>
                  </a:lnTo>
                  <a:lnTo>
                    <a:pt x="54304" y="7825"/>
                  </a:lnTo>
                  <a:lnTo>
                    <a:pt x="56202" y="6134"/>
                  </a:lnTo>
                  <a:lnTo>
                    <a:pt x="57466" y="4053"/>
                  </a:lnTo>
                  <a:lnTo>
                    <a:pt x="59261" y="2666"/>
                  </a:lnTo>
                  <a:lnTo>
                    <a:pt x="61411" y="1742"/>
                  </a:lnTo>
                  <a:lnTo>
                    <a:pt x="66340" y="714"/>
                  </a:lnTo>
                  <a:lnTo>
                    <a:pt x="71705" y="257"/>
                  </a:lnTo>
                  <a:lnTo>
                    <a:pt x="77265" y="54"/>
                  </a:lnTo>
                  <a:lnTo>
                    <a:pt x="80081" y="0"/>
                  </a:lnTo>
                  <a:lnTo>
                    <a:pt x="81958" y="917"/>
                  </a:lnTo>
                  <a:lnTo>
                    <a:pt x="83210" y="2481"/>
                  </a:lnTo>
                  <a:lnTo>
                    <a:pt x="85218" y="7283"/>
                  </a:lnTo>
                  <a:lnTo>
                    <a:pt x="85493" y="10480"/>
                  </a:lnTo>
                  <a:lnTo>
                    <a:pt x="85615" y="15075"/>
                  </a:lnTo>
                  <a:lnTo>
                    <a:pt x="85700" y="28585"/>
                  </a:lnTo>
                  <a:lnTo>
                    <a:pt x="84751" y="32356"/>
                  </a:lnTo>
                  <a:lnTo>
                    <a:pt x="83167" y="36775"/>
                  </a:lnTo>
                  <a:lnTo>
                    <a:pt x="81158" y="41625"/>
                  </a:lnTo>
                  <a:lnTo>
                    <a:pt x="78866" y="45812"/>
                  </a:lnTo>
                  <a:lnTo>
                    <a:pt x="76386" y="49556"/>
                  </a:lnTo>
                  <a:lnTo>
                    <a:pt x="73780" y="53003"/>
                  </a:lnTo>
                  <a:lnTo>
                    <a:pt x="71090" y="57207"/>
                  </a:lnTo>
                  <a:lnTo>
                    <a:pt x="68344" y="61914"/>
                  </a:lnTo>
                  <a:lnTo>
                    <a:pt x="65561" y="66958"/>
                  </a:lnTo>
                  <a:lnTo>
                    <a:pt x="61801" y="71273"/>
                  </a:lnTo>
                  <a:lnTo>
                    <a:pt x="57389" y="75102"/>
                  </a:lnTo>
                  <a:lnTo>
                    <a:pt x="52543" y="78607"/>
                  </a:lnTo>
                  <a:lnTo>
                    <a:pt x="49312" y="81897"/>
                  </a:lnTo>
                  <a:lnTo>
                    <a:pt x="47158" y="85041"/>
                  </a:lnTo>
                  <a:lnTo>
                    <a:pt x="43812" y="92029"/>
                  </a:lnTo>
                  <a:lnTo>
                    <a:pt x="39150" y="101485"/>
                  </a:lnTo>
                  <a:lnTo>
                    <a:pt x="36573" y="104768"/>
                  </a:lnTo>
                  <a:lnTo>
                    <a:pt x="33903" y="106957"/>
                  </a:lnTo>
                  <a:lnTo>
                    <a:pt x="28396" y="110341"/>
                  </a:lnTo>
                  <a:lnTo>
                    <a:pt x="25594" y="112578"/>
                  </a:lnTo>
                  <a:lnTo>
                    <a:pt x="22774" y="115021"/>
                  </a:lnTo>
                  <a:lnTo>
                    <a:pt x="19941" y="116650"/>
                  </a:lnTo>
                  <a:lnTo>
                    <a:pt x="14253" y="118459"/>
                  </a:lnTo>
                  <a:lnTo>
                    <a:pt x="8708" y="119869"/>
                  </a:lnTo>
                  <a:lnTo>
                    <a:pt x="8626" y="122431"/>
                  </a:lnTo>
                  <a:lnTo>
                    <a:pt x="8604" y="124447"/>
                  </a:lnTo>
                  <a:lnTo>
                    <a:pt x="9542" y="125791"/>
                  </a:lnTo>
                  <a:lnTo>
                    <a:pt x="11120" y="126688"/>
                  </a:lnTo>
                  <a:lnTo>
                    <a:pt x="16780" y="128375"/>
                  </a:lnTo>
                  <a:lnTo>
                    <a:pt x="21579" y="128449"/>
                  </a:lnTo>
                  <a:lnTo>
                    <a:pt x="100397" y="128479"/>
                  </a:lnTo>
                  <a:lnTo>
                    <a:pt x="105980" y="127527"/>
                  </a:lnTo>
                  <a:lnTo>
                    <a:pt x="111607" y="125940"/>
                  </a:lnTo>
                  <a:lnTo>
                    <a:pt x="117263" y="123929"/>
                  </a:lnTo>
                  <a:lnTo>
                    <a:pt x="121986" y="122588"/>
                  </a:lnTo>
                  <a:lnTo>
                    <a:pt x="126088" y="121695"/>
                  </a:lnTo>
                  <a:lnTo>
                    <a:pt x="129774" y="121098"/>
                  </a:lnTo>
                  <a:lnTo>
                    <a:pt x="134137" y="120701"/>
                  </a:lnTo>
                  <a:lnTo>
                    <a:pt x="138950" y="120437"/>
                  </a:lnTo>
                  <a:lnTo>
                    <a:pt x="149379" y="120143"/>
                  </a:lnTo>
                  <a:lnTo>
                    <a:pt x="172707" y="119938"/>
                  </a:lnTo>
                  <a:lnTo>
                    <a:pt x="176094" y="118975"/>
                  </a:lnTo>
                  <a:lnTo>
                    <a:pt x="182397" y="115365"/>
                  </a:lnTo>
                  <a:lnTo>
                    <a:pt x="186364" y="114022"/>
                  </a:lnTo>
                  <a:lnTo>
                    <a:pt x="190913" y="113126"/>
                  </a:lnTo>
                  <a:lnTo>
                    <a:pt x="205728" y="1113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 Aurora">
  <a:themeElements>
    <a:clrScheme name="Book">
      <a:dk1>
        <a:sysClr val="windowText" lastClr="000000"/>
      </a:dk1>
      <a:lt1>
        <a:sysClr val="window" lastClr="FFFFFF"/>
      </a:lt1>
      <a:dk2>
        <a:srgbClr val="000082"/>
      </a:dk2>
      <a:lt2>
        <a:srgbClr val="F3F3FF"/>
      </a:lt2>
      <a:accent1>
        <a:srgbClr val="828200"/>
      </a:accent1>
      <a:accent2>
        <a:srgbClr val="1B582B"/>
      </a:accent2>
      <a:accent3>
        <a:srgbClr val="009FEC"/>
      </a:accent3>
      <a:accent4>
        <a:srgbClr val="00BDBD"/>
      </a:accent4>
      <a:accent5>
        <a:srgbClr val="7C5BAE"/>
      </a:accent5>
      <a:accent6>
        <a:srgbClr val="0055AA"/>
      </a:accent6>
      <a:hlink>
        <a:srgbClr val="FC9658"/>
      </a:hlink>
      <a:folHlink>
        <a:srgbClr val="E800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Aurora</Template>
  <TotalTime>87</TotalTime>
  <Words>279</Words>
  <Application>Microsoft Office PowerPoint</Application>
  <PresentationFormat>On-screen Show (4:3)</PresentationFormat>
  <Paragraphs>67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Blue Aurora</vt:lpstr>
      <vt:lpstr>Absolute value equations</vt:lpstr>
      <vt:lpstr>Objectives</vt:lpstr>
      <vt:lpstr>What is absolute value?</vt:lpstr>
      <vt:lpstr>Rules for Absolute value</vt:lpstr>
      <vt:lpstr>Using variables with absolute value</vt:lpstr>
      <vt:lpstr>When it gets more complicated</vt:lpstr>
      <vt:lpstr>And another</vt:lpstr>
      <vt:lpstr>More difficult…</vt:lpstr>
      <vt:lpstr>Another one</vt:lpstr>
      <vt:lpstr>When there’s more than absolute value</vt:lpstr>
      <vt:lpstr>And more…</vt:lpstr>
      <vt:lpstr>When there are two absolute values</vt:lpstr>
      <vt:lpstr>One more</vt:lpstr>
      <vt:lpstr>Big Points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Absolute value equations</dc:title>
  <dc:creator>Ameena</dc:creator>
  <cp:lastModifiedBy>Ameena</cp:lastModifiedBy>
  <cp:revision>12</cp:revision>
  <dcterms:created xsi:type="dcterms:W3CDTF">2009-11-30T20:55:09Z</dcterms:created>
  <dcterms:modified xsi:type="dcterms:W3CDTF">2009-11-30T22:22:16Z</dcterms:modified>
</cp:coreProperties>
</file>